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3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3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31E-01AC-4886-B385-56B4DEFB5440}" type="datetimeFigureOut">
              <a:rPr lang="zh-CN" altLang="en-US" smtClean="0"/>
              <a:t>2019-11-19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A9C6-A8EA-453B-AFD8-3428CABB7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coreutil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3/python_multithreading.htm" TargetMode="External"/><Relationship Id="rId2" Type="http://schemas.openxmlformats.org/officeDocument/2006/relationships/hyperlink" Target="https://jmcph4.github.io/2018/01/19/writing-a-simple-fuzzer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Write a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/>
              <a:t> </a:t>
            </a:r>
            <a:r>
              <a:rPr lang="en-US" altLang="zh-CN" dirty="0" smtClean="0"/>
              <a:t>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mutation strategies</a:t>
            </a:r>
            <a:endParaRPr lang="en-US" altLang="zh-CN" dirty="0"/>
          </a:p>
          <a:p>
            <a:pPr lvl="1"/>
            <a:r>
              <a:rPr lang="en-US" altLang="zh-CN" dirty="0" smtClean="0"/>
              <a:t>write random uint8 data to random position</a:t>
            </a:r>
          </a:p>
          <a:p>
            <a:pPr lvl="1"/>
            <a:r>
              <a:rPr lang="en-US" altLang="zh-CN" dirty="0" smtClean="0"/>
              <a:t>bit flip in random position</a:t>
            </a:r>
          </a:p>
          <a:p>
            <a:pPr lvl="1"/>
            <a:r>
              <a:rPr lang="en-US" altLang="zh-CN" dirty="0" smtClean="0"/>
              <a:t>insert random uint8 data to random </a:t>
            </a:r>
            <a:r>
              <a:rPr lang="en-US" altLang="zh-CN" dirty="0" err="1" smtClean="0"/>
              <a:t>posstion</a:t>
            </a:r>
            <a:r>
              <a:rPr lang="en-US" altLang="zh-CN" dirty="0" smtClean="0"/>
              <a:t> (increase length)</a:t>
            </a:r>
          </a:p>
          <a:p>
            <a:pPr lvl="1"/>
            <a:r>
              <a:rPr lang="en-US" altLang="zh-CN" dirty="0" smtClean="0"/>
              <a:t>or smarter…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9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51" y="3058828"/>
            <a:ext cx="2251883" cy="20198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a_int</a:t>
            </a:r>
            <a:r>
              <a:rPr lang="en-US" altLang="zh-CN" dirty="0" smtClean="0"/>
              <a:t> = 97</a:t>
            </a:r>
          </a:p>
          <a:p>
            <a:r>
              <a:rPr lang="en-US" altLang="zh-CN" dirty="0" err="1" smtClean="0"/>
              <a:t>a_char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a_int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</a:t>
            </a:r>
            <a:r>
              <a:rPr lang="en-US" altLang="zh-CN" dirty="0" err="1" smtClean="0"/>
              <a:t>a_char</a:t>
            </a:r>
            <a:endParaRPr lang="en-US" altLang="zh-CN" dirty="0" smtClean="0"/>
          </a:p>
          <a:p>
            <a:r>
              <a:rPr lang="en-US" altLang="zh-CN" dirty="0" smtClean="0"/>
              <a:t>‘a’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560538"/>
            <a:ext cx="522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Tips: Character operations in python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51" y="2429300"/>
            <a:ext cx="2251883" cy="62952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Int to char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575708" y="3031533"/>
            <a:ext cx="2169997" cy="20198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a_char</a:t>
            </a:r>
            <a:r>
              <a:rPr lang="en-US" altLang="zh-CN" dirty="0" smtClean="0"/>
              <a:t> = ‘a’</a:t>
            </a:r>
          </a:p>
          <a:p>
            <a:r>
              <a:rPr lang="en-US" altLang="zh-CN" dirty="0" err="1" smtClean="0"/>
              <a:t>a_int</a:t>
            </a:r>
            <a:r>
              <a:rPr lang="en-US" altLang="zh-CN" dirty="0" smtClean="0"/>
              <a:t> = </a:t>
            </a:r>
            <a:r>
              <a:rPr lang="en-US" altLang="zh-CN" dirty="0" err="1"/>
              <a:t>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a_char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</a:t>
            </a:r>
            <a:r>
              <a:rPr lang="en-US" altLang="zh-CN" dirty="0" err="1" smtClean="0"/>
              <a:t>a_int</a:t>
            </a:r>
            <a:endParaRPr lang="en-US" altLang="zh-CN" dirty="0" smtClean="0"/>
          </a:p>
          <a:p>
            <a:r>
              <a:rPr lang="en-US" altLang="zh-CN" dirty="0" smtClean="0"/>
              <a:t>97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575708" y="2402005"/>
            <a:ext cx="2169997" cy="62952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Char to </a:t>
            </a:r>
            <a:r>
              <a:rPr lang="en-US" altLang="zh-CN" dirty="0" err="1" smtClean="0"/>
              <a:t>int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321183" y="3058828"/>
            <a:ext cx="2538483" cy="20198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Strcat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str_a</a:t>
            </a:r>
            <a:r>
              <a:rPr lang="en-US" altLang="zh-CN" dirty="0" smtClean="0"/>
              <a:t> = ‘</a:t>
            </a:r>
            <a:r>
              <a:rPr lang="en-US" altLang="zh-CN" dirty="0" err="1" smtClean="0"/>
              <a:t>fu</a:t>
            </a:r>
            <a:r>
              <a:rPr lang="en-US" altLang="zh-CN" dirty="0" smtClean="0"/>
              <a:t>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</a:t>
            </a:r>
            <a:r>
              <a:rPr lang="en-US" altLang="zh-CN" dirty="0" err="1" smtClean="0"/>
              <a:t>tr_b</a:t>
            </a:r>
            <a:r>
              <a:rPr lang="en-US" altLang="zh-CN" dirty="0" smtClean="0"/>
              <a:t> = ‘</a:t>
            </a:r>
            <a:r>
              <a:rPr lang="en-US" altLang="zh-CN" dirty="0" err="1" smtClean="0"/>
              <a:t>dan</a:t>
            </a:r>
            <a:r>
              <a:rPr lang="en-US" altLang="zh-CN" dirty="0" smtClean="0"/>
              <a:t>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</a:t>
            </a:r>
            <a:r>
              <a:rPr lang="en-US" altLang="zh-CN" dirty="0" err="1" smtClean="0"/>
              <a:t>tr_c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str_a+str_b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‘</a:t>
            </a:r>
            <a:r>
              <a:rPr lang="en-US" altLang="zh-CN" dirty="0" err="1" smtClean="0"/>
              <a:t>fudan</a:t>
            </a:r>
            <a:r>
              <a:rPr lang="en-US" altLang="zh-CN" dirty="0" smtClean="0"/>
              <a:t>’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321183" y="2429300"/>
            <a:ext cx="2538483" cy="62952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String operations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1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char to random position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193576"/>
            <a:ext cx="485633" cy="532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23833" y="3193576"/>
            <a:ext cx="485633" cy="532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09466" y="3193576"/>
            <a:ext cx="485633" cy="532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5099" y="3193576"/>
            <a:ext cx="485633" cy="532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0732" y="3193575"/>
            <a:ext cx="485633" cy="532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23799" y="2362252"/>
            <a:ext cx="3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‘r’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>
            <a:off x="1809466" y="2731584"/>
            <a:ext cx="185666" cy="27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9465" y="2572110"/>
            <a:ext cx="3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21825" y="3206730"/>
            <a:ext cx="3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‘r’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72" y="1989398"/>
            <a:ext cx="4902927" cy="472341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987654" y="1573491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Code in python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bit flip in random position</a:t>
            </a: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0878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7481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4084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10687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7290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3893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70496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7099" y="2811439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5785" y="3002507"/>
            <a:ext cx="65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‘a’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0878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7481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24084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10687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7290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3893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70496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57099" y="4598725"/>
            <a:ext cx="286603" cy="6823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5785" y="4789793"/>
            <a:ext cx="65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‘c’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79678" y="3684896"/>
            <a:ext cx="0" cy="7642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79678" y="3866978"/>
            <a:ext cx="65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flip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09982" y="1949200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Code in python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73" y="2687351"/>
            <a:ext cx="5539442" cy="25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 target program</a:t>
            </a:r>
          </a:p>
          <a:p>
            <a:pPr lvl="1"/>
            <a:r>
              <a:rPr lang="en-US" altLang="zh-CN" dirty="0" smtClean="0"/>
              <a:t>Python2: </a:t>
            </a:r>
            <a:r>
              <a:rPr lang="en-US" altLang="zh-CN" dirty="0" err="1" smtClean="0"/>
              <a:t>subprocess.Popen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Python3: </a:t>
            </a:r>
            <a:r>
              <a:rPr lang="en-US" altLang="zh-CN" dirty="0" err="1" smtClean="0"/>
              <a:t>subprocess.run</a:t>
            </a:r>
            <a:r>
              <a:rPr lang="en-US" altLang="zh-CN" dirty="0" smtClean="0"/>
              <a:t> (recommend) 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5767" y="2811197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Code in python3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08" y="3303462"/>
            <a:ext cx="4925588" cy="31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694" y="1690688"/>
            <a:ext cx="7032652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069" y="2442949"/>
            <a:ext cx="413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 binary: ls (part of gnu </a:t>
            </a:r>
            <a:r>
              <a:rPr lang="en-US" altLang="zh-CN" dirty="0" err="1" smtClean="0"/>
              <a:t>coreutils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64</a:t>
            </a:r>
            <a:r>
              <a:rPr lang="en-US" altLang="zh-CN" dirty="0" smtClean="0"/>
              <a:t> bit binary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tatically linked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77971" y="6241553"/>
            <a:ext cx="4899546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Ref: </a:t>
            </a:r>
            <a:r>
              <a:rPr lang="en-US" altLang="zh-CN" dirty="0" smtClean="0">
                <a:hlinkClick r:id="rId3"/>
              </a:rPr>
              <a:t>https://www.gnu.org/software/coreutils/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741" y="3439236"/>
            <a:ext cx="2671272" cy="28023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069" y="1501254"/>
            <a:ext cx="428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ubprocess.run</a:t>
            </a:r>
            <a:r>
              <a:rPr lang="en-US" altLang="zh-CN" b="1" dirty="0" smtClean="0">
                <a:solidFill>
                  <a:srgbClr val="FF0000"/>
                </a:solidFill>
              </a:rPr>
              <a:t> example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Smarter</a:t>
            </a:r>
          </a:p>
          <a:p>
            <a:pPr lvl="1"/>
            <a:r>
              <a:rPr lang="en-US" altLang="zh-CN" dirty="0" smtClean="0"/>
              <a:t>Use multithreading</a:t>
            </a:r>
          </a:p>
          <a:p>
            <a:pPr lvl="1"/>
            <a:r>
              <a:rPr lang="en-US" altLang="zh-CN" dirty="0" smtClean="0"/>
              <a:t>Use multiprocessing</a:t>
            </a:r>
          </a:p>
          <a:p>
            <a:pPr lvl="1"/>
            <a:r>
              <a:rPr lang="en-US" altLang="zh-CN" dirty="0" smtClean="0"/>
              <a:t>Mutation on known crash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21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a simple </a:t>
            </a:r>
            <a:r>
              <a:rPr lang="en-US" altLang="zh-CN" dirty="0" err="1" smtClean="0"/>
              <a:t>fuzzer</a:t>
            </a:r>
            <a:r>
              <a:rPr lang="en-US" altLang="zh-CN" dirty="0" smtClean="0"/>
              <a:t> 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Very</a:t>
            </a:r>
            <a:r>
              <a:rPr lang="en-US" altLang="zh-CN" dirty="0" smtClean="0"/>
              <a:t> useful links</a:t>
            </a:r>
          </a:p>
          <a:p>
            <a:pPr lvl="1"/>
            <a:r>
              <a:rPr lang="en-US" altLang="zh-CN" dirty="0" smtClean="0"/>
              <a:t>Step by step: </a:t>
            </a:r>
            <a:r>
              <a:rPr lang="en-US" altLang="zh-CN" dirty="0" smtClean="0">
                <a:hlinkClick r:id="rId2"/>
              </a:rPr>
              <a:t>https://jmcph4.github.io/2018/01/19/writing-a-simple-fuzzer-in-python/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Multithreading:</a:t>
            </a:r>
            <a:r>
              <a:rPr lang="en-US" altLang="zh-CN" dirty="0" err="1" smtClean="0">
                <a:hlinkClick r:id="rId3"/>
              </a:rPr>
              <a:t>https</a:t>
            </a:r>
            <a:r>
              <a:rPr lang="en-US" altLang="zh-CN" dirty="0" smtClean="0">
                <a:hlinkClick r:id="rId3"/>
              </a:rPr>
              <a:t>://www.tutorialspoint.com/python3/python_multithreading.htm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0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246</Words>
  <Application>Microsoft Office PowerPoint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Write a fuzzer in python</vt:lpstr>
      <vt:lpstr>Writing a simple fuzzer in python</vt:lpstr>
      <vt:lpstr>Writing a simple fuzzer in python</vt:lpstr>
      <vt:lpstr>Writing a simple fuzzer in python</vt:lpstr>
      <vt:lpstr>Writing a simple fuzzer in python</vt:lpstr>
      <vt:lpstr>Writing a simple fuzzer in python</vt:lpstr>
      <vt:lpstr>Writing a simple fuzzer in python</vt:lpstr>
      <vt:lpstr>Writing a simple fuzzer in python</vt:lpstr>
      <vt:lpstr>Writing a simple fuzzer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立民</dc:creator>
  <cp:lastModifiedBy>许 立民</cp:lastModifiedBy>
  <cp:revision>53</cp:revision>
  <dcterms:created xsi:type="dcterms:W3CDTF">2019-11-17T15:43:59Z</dcterms:created>
  <dcterms:modified xsi:type="dcterms:W3CDTF">2019-11-19T06:57:08Z</dcterms:modified>
</cp:coreProperties>
</file>