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2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91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73CFA-B60A-46B8-964D-A3CFB4B53605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F064-6849-4D83-B9F8-61FD0C20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4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0" y="650305"/>
            <a:ext cx="11222418" cy="4003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403" y="5079929"/>
            <a:ext cx="1309137" cy="1286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155" y="5079929"/>
            <a:ext cx="3972346" cy="1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1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12" y="928694"/>
            <a:ext cx="9554798" cy="12129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159" y="2046073"/>
            <a:ext cx="9338051" cy="286712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4314"/>
              </p:ext>
            </p:extLst>
          </p:nvPr>
        </p:nvGraphicFramePr>
        <p:xfrm>
          <a:off x="1351129" y="2088107"/>
          <a:ext cx="1269241" cy="2784144"/>
        </p:xfrm>
        <a:graphic>
          <a:graphicData uri="http://schemas.openxmlformats.org/drawingml/2006/table">
            <a:tbl>
              <a:tblPr/>
              <a:tblGrid>
                <a:gridCol w="1269241">
                  <a:extLst>
                    <a:ext uri="{9D8B030D-6E8A-4147-A177-3AD203B41FA5}">
                      <a16:colId xmlns:a16="http://schemas.microsoft.com/office/drawing/2014/main" val="4090872029"/>
                    </a:ext>
                  </a:extLst>
                </a:gridCol>
              </a:tblGrid>
              <a:tr h="2784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12626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56" y="5257350"/>
            <a:ext cx="1309137" cy="12860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281" y="5257350"/>
            <a:ext cx="3972346" cy="1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2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62" y="723978"/>
            <a:ext cx="10718168" cy="1364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62" y="1992573"/>
            <a:ext cx="10741648" cy="13374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56" y="4342950"/>
            <a:ext cx="1309137" cy="12860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03" y="4349212"/>
            <a:ext cx="3972346" cy="1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4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2025-08-05T12:27:56Z</dcterms:created>
  <dcterms:modified xsi:type="dcterms:W3CDTF">2025-08-05T12:40:55Z</dcterms:modified>
</cp:coreProperties>
</file>