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webExtension1.xml" ContentType="application/vnd.wps-officedocument.webExtension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../media/image1.png"/><Relationship Id="rId2" Type="http://www.wps.cn/officeDocument/2018/webExtension" Target="../webExtensions/webExtension1.xml" TargetMode="External"/><Relationship Id="rId1" Type="http://www.wps.cn/officeDocument/2018/webExtension" Target="../webExtensions/webExtension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635" y="0"/>
            <a:ext cx="12190730" cy="6858000"/>
          </a:xfrm>
          <a:prstGeom prst="rect">
            <a:avLst/>
          </a:prstGeom>
          <a:ln>
            <a:solidFill>
              <a:scrgbClr r="20000" g="20000" b="29803.9215686275"/>
            </a:solidFill>
          </a:ln>
          <a:extLst>
            <wpswe:webExtensionRef xmlns:wpswe="http://www.wps.cn/officeDocument/2018/webExtension" r:id="rId2"/>
          </a:extLst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MTg4OWM0ZDlkY2Q0ZGJiZWI0MWE2MDZmZWIxOTlkOW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package" Target="../embeddings/Workbook1.xlsx"/></Relationships>
</file>

<file path=ppt/webExtensions/webExtension1.xml><?xml version="1.0" encoding="utf-8"?>
<wpswe:webExtension xmlns:wpswe="http://www.wps.cn/officeDocument/2018/webExtension">
  <wpswe:extSource id="dschart" version="1.0"/>
  <wpswe:properties>
    <wpswe:property key="DiscardFirstCodeChange" value="0"/>
    <wpswe:property key="autoSnapshot" value="0"/>
    <wpswe:property key="dschart" value="{&quot;dschart_data&quot;:{&quot;blockId&quot;:&quot;161243067136694757&quot;,&quot;chart_type&quot;:&quot;柱状图&quot;,&quot;classifty_type&quot;:[&quot;比较类&quot;],&quot;dataSrc&quot;:{&quot;data&quot;:[[[&quot;范式&quot;,&quot;MI&quot;,&quot;VMI&quot;],[&quot;Sub3&quot;,&quot;78.33%&quot;,&quot;74.44%&quot;],[&quot;Sub4&quot;,&quot;94.44%&quot;,&quot;97.22%&quot;],[&quot;Sub5&quot;,&quot;87.22%&quot;,&quot;88.64%&quot;],[&quot;Sub6&quot;,&quot;93.18%&quot;,&quot;91.11%&quot;],[&quot;Sub7&quot;,&quot;86.11%&quot;,&quot;84.44%&quot;],[&quot;Sub8&quot;,&quot;68.33%&quot;,&quot;67.78%&quot;]]],&quot;dataType&quot;:&quot;cross-table&quot;,&quot;download&quot;:false,&quot;srcType&quot;:&quot;local&quot;,&quot;url&quot;:&quot;&quot;},&quot;function_type&quot;:[&quot;柱形图&quot;],&quot;gif&quot;:&quot;//web.docer.wpscdn.cn/docer/ds-page/images/3612096174443311105.gif?imageView2/2/w/500/quality/90&quot;,&quot;isFree&quot;:&quot;0&quot;,&quot;label&quot;:&quot;&lt;e-barmultiple-chart&gt;&quot;,&quot;projectId&quot;:&quot;3612096174443311105&quot;,&quot;props&quot;:{&quot;animation&quot;:{&quot;duration&quot;:&quot;2&quot;,&quot;easeStyle&quot;:&quot;&quot;,&quot;endPause&quot;:&quot;1&quot;,&quot;moveOptions&quot;:[&quot;纵向整体拉伸&quot;,&quot;纵向分组拉伸&quot;,&quot;纵向分类拉伸&quot;,&quot;横向分组展开&quot;,&quot;横向同步展开&quot;,&quot;横向分类展开&quot;],&quot;moveStyle&quot;:&quot;纵向整体拉伸&quot;,&quot;startDelay&quot;:&quot;0&quot;,&quot;transition&quot;:true},&quot;axis&quot;:{&quot;color&quot;:&quot;#a1a1a1&quot;,&quot;grid&quot;:{&quot;color&quot;:&quot;#DFDFDF&quot;,&quot;gridLineWidth&quot;:&quot;1&quot;,&quot;lineStyle&quot;:&quot;dashline&quot;,&quot;show&quot;:&quot;x&quot;},&quot;x&quot;:{&quot;axisColor&quot;:&quot;#bfbfbf&quot;,&quot;axisLineWidth&quot;:&quot;1&quot;,&quot;axisShow&quot;:true,&quot;labelAngle&quot;:&quot;0&quot;,&quot;labelDirection&quot;:&quot;自动&quot;,&quot;labelDirectionOptions&quot;:[&quot;自动&quot;,&quot;横排&quot;,&quot;竖排&quot;],&quot;labelShow&quot;:true,&quot;name&quot;:&quot;&quot;},&quot;y&quot;:{&quot;axisColor&quot;:&quot;#bfbfbf&quot;,&quot;axisLineWidth&quot;:&quot;1&quot;,&quot;axisShow&quot;:false,&quot;labelShow&quot;:true,&quot;labelSuffix&quot;:&quot;&quot;,&quot;name&quot;:&quot;&quot;,&quot;range&quot;:[],&quot;stepOfLabel&quot;:&quot;&quot;}},&quot;backgroundColor&quot;:&quot;#33334C&quot;,&quot;colors&quot;:{&quot;colorControlers&quot;:[&quot;multiple&quot;],&quot;list&quot;:[0,1],&quot;type&quot;:&quot;multiple&quot;},&quot;display&quot;:{&quot;bar4CornerRadius&quot;:[0,0,0,0],&quot;barWidthPercent&quot;:&quot;0.7&quot;,&quot;barborderColor&quot;:&quot;&quot;,&quot;barborderWidth&quot;:&quot;0&quot;,&quot;fillOpacity&quot;:&quot;1&quot;},&quot;font&quot;:{&quot;color&quot;:&quot;#DFDFDF&quot;,&quot;fontFamily&quot;:&quot;阿里巴巴普惠体常规&quot;,&quot;fontSize&quot;:&quot;14&quot;},&quot;label&quot;:{&quot;display&quot;:true,&quot;positionChoice&quot;:&quot;上面&quot;,&quot;positionOptions&quot;:[&quot;上面&quot;,&quot;内部居下&quot;],&quot;suffix&quot;:&quot;&quot;,&quot;textLabel&quot;:{&quot;color&quot;:&quot;#00aaf3ff&quot;,&quot;fontFamily&quot;:&quot;黑体&quot;,&quot;fontSize&quot;:&quot;14&quot;}},&quot;legend&quot;:{&quot;color&quot;:[&quot;#DFDFDF&quot;],&quot;fontFamily&quot;:[&quot;阿里巴巴普惠体常规&quot;],&quot;fontSize&quot;:&quot;14&quot;,&quot;lineHeight&quot;:&quot;15&quot;,&quot;show&quot;:true,&quot;style&quot;:&quot;&quot;,&quot;styleOptions&quot;:[],&quot;xPosition&quot;:&quot;center&quot;,&quot;yPosition&quot;:&quot;bottom&quot;},&quot;logoDisplay&quot;:{&quot;bottomLineHeight&quot;:&quot;15&quot;,&quot;imgHeight&quot;:&quot;32&quot;,&quot;imgUrl&quot;:&quot;https://ss1.dydata.io/newchartLogo.png&quot;,&quot;show&quot;:true,&quot;topLineHeight&quot;:&quot;11&quot;},&quot;map&quot;:[[{&quot;allowType&quot;:[&quot;string&quot;],&quot;configurable&quot;:false,&quot;function&quot;:&quot;objCol&quot;,&quot;index&quot;:0,&quot;isLegend&quot;:false,&quot;name&quot;:&quot;X轴对象&quot;},{&quot;allowType&quot;:[&quot;number&quot;],&quot;configurable&quot;:true,&quot;function&quot;:&quot;vCol&quot;,&quot;index&quot;:1,&quot;isLegend&quot;:false,&quot;name&quot;:&quot;数值列&quot;},{&quot;allowType&quot;:[&quot;number&quot;],&quot;configurable&quot;:true,&quot;function&quot;:&quot;vCol&quot;,&quot;index&quot;:2,&quot;isLegend&quot;:false,&quot;name&quot;:&quot;数值列&quot;}]],&quot;numberFormat&quot;:{&quot;decimalPlaces&quot;:&quot;&quot;,&quot;style&quot;:&quot;1000.00&quot;},&quot;paddings&quot;:{&quot;bottom&quot;:&quot;33&quot;,&quot;chartBottom&quot;:&quot;5&quot;,&quot;left&quot;:&quot;24&quot;,&quot;right&quot;:&quot;24&quot;,&quot;top&quot;:&quot;24&quot;},&quot;publishDisplay&quot;:{&quot;color&quot;:&quot;#878787&quot;,&quot;fontFamily&quot;:&quot;黑体&quot;,&quot;fontSize&quot;:&quot;14&quot;,&quot;show&quot;:true,&quot;text&quot;:&quot;镝数出品&quot;},&quot;shadow&quot;:{&quot;display&quot;:false,&quot;shadowAngle&quot;:&quot;45&quot;,&quot;shadowBlur&quot;:&quot;5&quot;,&quot;shadowColor&quot;:&quot;#c6c6c6&quot;,&quot;shadowOpacity&quot;:&quot;100&quot;,&quot;shadowRadius&quot;:&quot;3&quot;},&quot;size&quot;:{&quot;height&quot;:475,&quot;ratio&quot;:&quot;&quot;,&quot;rotate&quot;:0,&quot;width&quot;:845},&quot;sourceDisplay&quot;:{&quot;color&quot;:&quot;#878787&quot;,&quot;fontFamily&quot;:&quot;黑体&quot;,&quot;fontSize&quot;:&quot;14&quot;,&quot;show&quot;:false,&quot;text&quot;:&quot;数据来源：示例数据&quot;,&quot;topLineHeight&quot;:&quot;15&quot;,&quot;xPosition&quot;:&quot;left&quot;,&quot;yPosition&quot;:&quot;bottom&quot;},&quot;titleDisplay&quot;:{&quot;color&quot;:&quot;#FFFFFF&quot;,&quot;fontFamily&quot;:&quot;阿里巴巴普惠体 常规&quot;,&quot;fontSize&quot;:&quot;36&quot;,&quot;lineHeight&quot;:&quot;10&quot;,&quot;show&quot;:false,&quot;text&quot;:&quot;2010-2016年一线城市房价情况&quot;,&quot;totalHeight&quot;:&quot;39&quot;,&quot;xPosition&quot;:&quot;left&quot;,&quot;yPosition&quot;:&quot;top&quot;},&quot;tooltip&quot;:true,&quot;unitDisplay&quot;:{&quot;bottomLineHeight&quot;:&quot;15&quot;,&quot;color&quot;:&quot;#999999&quot;,&quot;fontFamily&quot;:&quot;阿里巴巴普惠体常规&quot;,&quot;fontSize&quot;:&quot;14&quot;,&quot;show&quot;:false,&quot;text&quot;:&quot;单位：元&quot;,&quot;xPosition&quot;:&quot;left&quot;,&quot;yPosition&quot;:&quot;top&quot;},&quot;watermarkDisplay&quot;:{&quot;imgHeight&quot;:&quot;80&quot;,&quot;imgUrl&quot;:&quot;https://ss1.dydata.io/newchartWatermark.png&quot;,&quot;imgWidth&quot;:&quot;80&quot;,&quot;show&quot;:false}},&quot;templateId&quot;:&quot;3612096174443311105&quot;,&quot;templateSwitch&quot;:&quot;cross&quot;,&quot;theme&quot;:{&quot;_id&quot;:34,&quot;axis&quot;:{&quot;color&quot;:&quot;#a1a1a1&quot;},&quot;backgroundColor&quot;:&quot;#33334C&quot;,&quot;card_color&quot;:&quot;#24243C&quot;,&quot;colors&quot;:[&quot;#4567DB&quot;,&quot;#008DFA&quot;,&quot;#00AAF3&quot;,&quot;#00C0C8&quot;,&quot;#00D18A&quot;,&quot;#67DB45&quot;,&quot;#4567DB&quot;,&quot;#008DFA&quot;,&quot;#00AAF3&quot;,&quot;#00C0C8&quot;,&quot;#00D18A&quot;,&quot;#67DB45&quot;,&quot;#00D18A&quot;,&quot;#67DB45&quot;],&quot;fonts&quot;:{&quot;accessoryColor&quot;:&quot;#999999&quot;,&quot;color&quot;:&quot;#DFDFDF&quot;,&quot;fontFamily&quot;:&quot;阿里巴巴普惠体常规&quot;,&quot;fontSize&quot;:&quot;14&quot;},&quot;grid&quot;:{&quot;color&quot;:&quot;#DFDFDF&quot;},&quot;name&quot;:&quot;简约深色蓝&quot;,&quot;price&quot;:0,&quot;shapeColor&quot;:1,&quot;themeId&quot;:34,&quot;thumb&quot;:&quot;https://ss1.dydata.io/v2/themes/34.png&quot;,&quot;titleFont&quot;:{&quot;color&quot;:&quot;#FFFFFF&quot;,&quot;fontFamily&quot;:&quot;阿里巴巴普惠体 常规&quot;,&quot;fontSize&quot;:&quot;36&quot;},&quot;titleWhiteColor&quot;:true,&quot;typeColor&quot;:{&quot;name&quot;:[&quot;蓝色&quot;],&quot;num&quot;:[&quot;6&quot;]},&quot;typeSystem&quot;:{&quot;name&quot;:[&quot;多彩系&quot;],&quot;num&quot;:[&quot;6&quot;]}},&quot;thumb&quot;:&quot;//web.docer.wpscdn.cn/docer/ds-page/images/CYVkrHvBASa6Nz3aUSHPSj.BBCC4C80.jpg?imageView2/2/w/500/quality/90&quot;,&quot;title&quot;:&quot;分组柱状图&quot;,&quot;type&quot;:&quot;chart&quot;},&quot;dschart_id&quot;:&quot;3612096174443311105&quot;}"/>
    <wpswe:property key="isUseCommonErrorPage" value="false"/>
    <wpswe:property key="loadingImage" value="res:/icons/DsWebShapeDefaultPage.svg"/>
  </wpswe:properties>
  <wpswe:watchingCache>
    <wpswe:linkPath>C:/Users/LONG/AppData/Local/Temp/wps.zJQtCC/WebExtensionDataSource in Wps.xlsx</wpswe:linkPath>
  </wpswe:watchingCache>
  <wpswe:snapshot xmlns:r="http://schemas.openxmlformats.org/officeDocument/2006/relationships" r:embed="rId2"/>
  <wpswe:externalData xmlns:r="http://schemas.openxmlformats.org/officeDocument/2006/relationships" r:id="rId1"/>
  <wpswe:url>https://clientweb.docer.wps.cn/ds/1.0.0/webShapeView?id=42&amp;dschart_id=3612096174443311105&amp;from=chartwins&amp;productEntry=insert&amp;sceneEntry=rec&amp;flag=1003</wpswe:url>
  <wpswe:constantSnapshot>false</wpswe:constantSnapshot>
</wps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Z·Long</cp:lastModifiedBy>
  <cp:revision>177</cp:revision>
  <dcterms:created xsi:type="dcterms:W3CDTF">2019-06-19T02:08:00Z</dcterms:created>
  <dcterms:modified xsi:type="dcterms:W3CDTF">2023-02-21T14:13:38Z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83FAB3534D59436D8B68B846D1CB719E</vt:lpwstr>
  </property>
</Properties>
</file>