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ChipIN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Kahila Kalombo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2469931"/>
            <a:ext cx="8939784" cy="1608083"/>
          </a:xfrm>
        </p:spPr>
        <p:txBody>
          <a:bodyPr>
            <a:normAutofit/>
          </a:bodyPr>
          <a:lstStyle/>
          <a:p>
            <a:r>
              <a:rPr lang="en-ZA" dirty="0"/>
              <a:t>Problem statement</a:t>
            </a:r>
          </a:p>
          <a:p>
            <a:r>
              <a:rPr lang="en-ZA" dirty="0"/>
              <a:t>Solution</a:t>
            </a:r>
          </a:p>
          <a:p>
            <a:r>
              <a:rPr lang="en-ZA" smtClean="0"/>
              <a:t>Program </a:t>
            </a:r>
            <a:r>
              <a:rPr lang="en-ZA" dirty="0" smtClean="0"/>
              <a:t>demonstration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08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</a:t>
            </a:r>
            <a:r>
              <a:rPr lang="en-ZA" dirty="0" smtClean="0"/>
              <a:t>statement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 smtClean="0"/>
              <a:t>Due to covid-19 people have been struggling to perform daily activities, due to lack of funds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75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29156" y="4456386"/>
            <a:ext cx="8939784" cy="682876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Provide a platform that allows people to fund each other, without a middle man having to take a percentage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982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ChipIN</vt:lpstr>
      <vt:lpstr>PowerPoint Presentation</vt:lpstr>
      <vt:lpstr>Problem statement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2021-05-12T14:22:06Z</dcterms:created>
  <dcterms:modified xsi:type="dcterms:W3CDTF">2021-05-12T14:35:41Z</dcterms:modified>
</cp:coreProperties>
</file>