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lls" initials="DM" lastIdx="1" clrIdx="0">
    <p:extLst>
      <p:ext uri="{19B8F6BF-5375-455C-9EA6-DF929625EA0E}">
        <p15:presenceInfo xmlns:p15="http://schemas.microsoft.com/office/powerpoint/2012/main" userId="Dylan Mill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4T16:37:03.8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756A2-06A5-4770-A168-AFE6EFEE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12766"/>
            <a:ext cx="8825658" cy="2662989"/>
          </a:xfrm>
        </p:spPr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  </a:t>
            </a:r>
            <a:r>
              <a:rPr lang="fr-FR" sz="6000" b="1" dirty="0"/>
              <a:t>PERSO DATA: </a:t>
            </a:r>
            <a:r>
              <a:rPr lang="fr-FR" sz="5400" b="1" dirty="0"/>
              <a:t>Fake     	Painting </a:t>
            </a:r>
            <a:r>
              <a:rPr lang="fr-FR" sz="5400" b="1" dirty="0" err="1"/>
              <a:t>detection</a:t>
            </a:r>
            <a:br>
              <a:rPr lang="fr-FR" sz="6000" dirty="0"/>
            </a:br>
            <a:r>
              <a:rPr lang="fr-FR" sz="6000" dirty="0"/>
              <a:t>  PROJET KAHLO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FBC45-51C6-4332-96DE-AADC9796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417" y="3530109"/>
            <a:ext cx="8825658" cy="1788695"/>
          </a:xfrm>
        </p:spPr>
        <p:txBody>
          <a:bodyPr/>
          <a:lstStyle/>
          <a:p>
            <a:r>
              <a:rPr lang="fr-FR" dirty="0"/>
              <a:t>Raphael </a:t>
            </a:r>
            <a:r>
              <a:rPr lang="fr-FR" dirty="0" err="1"/>
              <a:t>cohen</a:t>
            </a:r>
            <a:r>
              <a:rPr lang="fr-FR" dirty="0"/>
              <a:t>					Dylan </a:t>
            </a:r>
            <a:r>
              <a:rPr lang="fr-FR" dirty="0" err="1"/>
              <a:t>mills</a:t>
            </a:r>
            <a:endParaRPr lang="fr-FR" dirty="0"/>
          </a:p>
          <a:p>
            <a:r>
              <a:rPr lang="fr-FR" dirty="0"/>
              <a:t>Mohammed </a:t>
            </a:r>
            <a:r>
              <a:rPr lang="fr-FR" dirty="0" err="1"/>
              <a:t>lansari</a:t>
            </a:r>
            <a:r>
              <a:rPr lang="fr-FR" dirty="0"/>
              <a:t>				</a:t>
            </a:r>
            <a:r>
              <a:rPr lang="fr-FR" dirty="0" err="1"/>
              <a:t>raphael</a:t>
            </a:r>
            <a:r>
              <a:rPr lang="fr-FR" dirty="0"/>
              <a:t> </a:t>
            </a:r>
            <a:r>
              <a:rPr lang="fr-FR" dirty="0" err="1"/>
              <a:t>raimbaud</a:t>
            </a:r>
            <a:r>
              <a:rPr lang="fr-FR" dirty="0"/>
              <a:t> </a:t>
            </a:r>
            <a:r>
              <a:rPr lang="fr-FR" dirty="0" err="1"/>
              <a:t>remazeilles</a:t>
            </a:r>
            <a:endParaRPr lang="fr-FR" dirty="0"/>
          </a:p>
          <a:p>
            <a:r>
              <a:rPr lang="fr-FR" dirty="0"/>
              <a:t>Nathan </a:t>
            </a:r>
            <a:r>
              <a:rPr lang="fr-FR" dirty="0" err="1"/>
              <a:t>lespine</a:t>
            </a:r>
            <a:r>
              <a:rPr lang="fr-FR" dirty="0"/>
              <a:t>					</a:t>
            </a:r>
            <a:r>
              <a:rPr lang="fr-FR" dirty="0" err="1"/>
              <a:t>yanis</a:t>
            </a:r>
            <a:r>
              <a:rPr lang="fr-FR" dirty="0"/>
              <a:t> </a:t>
            </a:r>
            <a:r>
              <a:rPr lang="fr-FR" dirty="0" err="1"/>
              <a:t>bouzid</a:t>
            </a:r>
            <a:endParaRPr lang="fr-FR" dirty="0"/>
          </a:p>
        </p:txBody>
      </p:sp>
      <p:pic>
        <p:nvPicPr>
          <p:cNvPr id="1026" name="Picture 2" descr="Image result for paris sud">
            <a:extLst>
              <a:ext uri="{FF2B5EF4-FFF2-40B4-BE49-F238E27FC236}">
                <a16:creationId xmlns:a16="http://schemas.microsoft.com/office/drawing/2014/main" id="{6729F4F6-B3FD-4072-AA1A-4E6235CE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2" y="109537"/>
            <a:ext cx="20669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3DCB42-0932-40CF-96E4-FFB2BBABCC79}"/>
              </a:ext>
            </a:extLst>
          </p:cNvPr>
          <p:cNvSpPr txBox="1"/>
          <p:nvPr/>
        </p:nvSpPr>
        <p:spPr>
          <a:xfrm>
            <a:off x="4267200" y="601197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Année 2018-2019</a:t>
            </a:r>
          </a:p>
        </p:txBody>
      </p:sp>
    </p:spTree>
    <p:extLst>
      <p:ext uri="{BB962C8B-B14F-4D97-AF65-F5344CB8AC3E}">
        <p14:creationId xmlns:p14="http://schemas.microsoft.com/office/powerpoint/2010/main" val="32252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860E7-B542-4D62-B79D-D2A966E2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	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3E09CD-D68D-48E8-B3E4-626E42684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07" y="1571375"/>
            <a:ext cx="4195762" cy="41957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63B192-04F2-4027-99B9-370A4B81D109}"/>
              </a:ext>
            </a:extLst>
          </p:cNvPr>
          <p:cNvSpPr txBox="1"/>
          <p:nvPr/>
        </p:nvSpPr>
        <p:spPr>
          <a:xfrm>
            <a:off x="2734322" y="5894773"/>
            <a:ext cx="60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https://www.google.com/</a:t>
            </a:r>
            <a:r>
              <a:rPr lang="fr-FR" sz="800" dirty="0" err="1"/>
              <a:t>search?client</a:t>
            </a:r>
            <a:r>
              <a:rPr lang="fr-FR" sz="800" dirty="0"/>
              <a:t>=</a:t>
            </a:r>
            <a:r>
              <a:rPr lang="fr-FR" sz="800" dirty="0" err="1"/>
              <a:t>firefox-b-d&amp;biw</a:t>
            </a:r>
            <a:r>
              <a:rPr lang="fr-FR" sz="800" dirty="0"/>
              <a:t>=766&amp;bih=697&amp;tbm=</a:t>
            </a:r>
            <a:r>
              <a:rPr lang="fr-FR" sz="800" dirty="0" err="1"/>
              <a:t>isch&amp;sa</a:t>
            </a:r>
            <a:r>
              <a:rPr lang="fr-FR" sz="800" dirty="0"/>
              <a:t>=1&amp;ei=iPeUXL6pKYaJ1fAPkde-0AU&amp;q=</a:t>
            </a:r>
            <a:r>
              <a:rPr lang="fr-FR" sz="800" dirty="0" err="1"/>
              <a:t>joconde&amp;oq</a:t>
            </a:r>
            <a:r>
              <a:rPr lang="fr-FR" sz="800" dirty="0"/>
              <a:t>=</a:t>
            </a:r>
            <a:r>
              <a:rPr lang="fr-FR" sz="800" dirty="0" err="1"/>
              <a:t>joconde&amp;gs_l</a:t>
            </a:r>
            <a:r>
              <a:rPr lang="fr-FR" sz="800" dirty="0"/>
              <a:t>=img.3..0l10.39950.41209..43366...0.0..0.336.1596.1j1j3j2......1....1..gws-wiz-img.......35i39j0i67j0i10.ss1d6kWdjmI#imgrc=mV7-6vDmCUifGM:</a:t>
            </a:r>
          </a:p>
        </p:txBody>
      </p:sp>
    </p:spTree>
    <p:extLst>
      <p:ext uri="{BB962C8B-B14F-4D97-AF65-F5344CB8AC3E}">
        <p14:creationId xmlns:p14="http://schemas.microsoft.com/office/powerpoint/2010/main" val="42537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D6F82-AA35-4CFF-852F-48B73F40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C6DEAD-C0EA-41AF-8414-446FB987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Pre-</a:t>
            </a:r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Classification</a:t>
            </a:r>
          </a:p>
          <a:p>
            <a:endParaRPr lang="fr-FR" dirty="0"/>
          </a:p>
          <a:p>
            <a:r>
              <a:rPr lang="fr-FR" dirty="0"/>
              <a:t>La visualisation</a:t>
            </a:r>
          </a:p>
          <a:p>
            <a:endParaRPr lang="fr-FR" dirty="0"/>
          </a:p>
          <a:p>
            <a:r>
              <a:rPr lang="fr-FR" dirty="0"/>
              <a:t>Nos Résultats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615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7469B-0CC9-4601-9417-122BB8C8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Pre-</a:t>
            </a:r>
            <a:r>
              <a:rPr lang="fr-FR" dirty="0" err="1"/>
              <a:t>processing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BF750-AD71-4EAD-A145-462266C6C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55" y="2052638"/>
            <a:ext cx="8849066" cy="41957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B16EE1-66A7-4B5E-9C24-DE9C93027ACE}"/>
              </a:ext>
            </a:extLst>
          </p:cNvPr>
          <p:cNvSpPr txBox="1"/>
          <p:nvPr/>
        </p:nvSpPr>
        <p:spPr>
          <a:xfrm>
            <a:off x="2947386" y="1305017"/>
            <a:ext cx="491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Algorythme</a:t>
            </a:r>
            <a:r>
              <a:rPr lang="fr-FR" dirty="0"/>
              <a:t> du PCA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185D79-982B-446C-9FAB-9074540072B5}"/>
              </a:ext>
            </a:extLst>
          </p:cNvPr>
          <p:cNvSpPr txBox="1"/>
          <p:nvPr/>
        </p:nvSpPr>
        <p:spPr>
          <a:xfrm>
            <a:off x="1225118" y="6405282"/>
            <a:ext cx="7652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https://fr.wikipedia.org/wiki/Analyse_en_composantes_principales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57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F0A88-CD92-4F95-A0D1-7E89E2B1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Classification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1515298-E7F1-4739-B1C5-6AC65B98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959" y="1853248"/>
            <a:ext cx="4032083" cy="40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84910-9E8F-4CD5-8682-1869DC93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Visualisation </a:t>
            </a:r>
            <a:br>
              <a:rPr lang="fr-FR" dirty="0"/>
            </a:br>
            <a:r>
              <a:rPr lang="fr-FR" dirty="0"/>
              <a:t>Matrice de confusion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BA8D865-1216-4AD6-93B4-941A9F1C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8" y="2107406"/>
            <a:ext cx="5867400" cy="40862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8DBA7F-96F2-46AC-A669-BD66DAA21546}"/>
              </a:ext>
            </a:extLst>
          </p:cNvPr>
          <p:cNvSpPr txBox="1"/>
          <p:nvPr/>
        </p:nvSpPr>
        <p:spPr>
          <a:xfrm>
            <a:off x="9046346" y="2963415"/>
            <a:ext cx="2272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apprentissage supervisé, c’est un outil servant à mesurer la qualité d’un système de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75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ECF1-E495-45BB-8412-5B404E30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visualisation</a:t>
            </a:r>
            <a:br>
              <a:rPr lang="fr-FR" dirty="0"/>
            </a:br>
            <a:r>
              <a:rPr lang="fr-FR" dirty="0"/>
              <a:t>Courbe ROC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41335B0-EF7B-4022-BA11-5980D5A2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05" y="2052638"/>
            <a:ext cx="5715965" cy="41957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FF190B-C0D5-4FE7-AFA0-CCB34D3600EB}"/>
              </a:ext>
            </a:extLst>
          </p:cNvPr>
          <p:cNvSpPr txBox="1"/>
          <p:nvPr/>
        </p:nvSpPr>
        <p:spPr>
          <a:xfrm>
            <a:off x="8983579" y="2229853"/>
            <a:ext cx="2486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de la performance d’un classifieur binaire. Catégorise les éléments en deux groupes distincts sur la base d’une ou plusieurs caractéristiques de chacun de ces éléments.</a:t>
            </a:r>
          </a:p>
        </p:txBody>
      </p:sp>
    </p:spTree>
    <p:extLst>
      <p:ext uri="{BB962C8B-B14F-4D97-AF65-F5344CB8AC3E}">
        <p14:creationId xmlns:p14="http://schemas.microsoft.com/office/powerpoint/2010/main" val="3456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576F8-3D37-41F9-AFEE-6C2B8093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31579D6-047E-4E2A-8DB2-BBF5E47EE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115" y="2261937"/>
            <a:ext cx="5837770" cy="2918887"/>
          </a:xfrm>
        </p:spPr>
      </p:pic>
    </p:spTree>
    <p:extLst>
      <p:ext uri="{BB962C8B-B14F-4D97-AF65-F5344CB8AC3E}">
        <p14:creationId xmlns:p14="http://schemas.microsoft.com/office/powerpoint/2010/main" val="124523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3152</TotalTime>
  <Words>160</Words>
  <Application>Microsoft Macintosh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PERSO DATA: Fake      Painting detection   PROJET KAHLO </vt:lpstr>
      <vt:lpstr> INTRODUCTION</vt:lpstr>
      <vt:lpstr>SOMMAIRE</vt:lpstr>
      <vt:lpstr>Le Pre-processing </vt:lpstr>
      <vt:lpstr>La Classification</vt:lpstr>
      <vt:lpstr>La Visualisation  Matrice de confusion</vt:lpstr>
      <vt:lpstr>La visualisation Courbe ROC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PERSO DATA: Fake Painting detection PROJET KAHLO </dc:title>
  <dc:creator>Dylan Mills</dc:creator>
  <cp:lastModifiedBy>Raphael Cohen</cp:lastModifiedBy>
  <cp:revision>13</cp:revision>
  <dcterms:created xsi:type="dcterms:W3CDTF">2019-03-24T15:27:48Z</dcterms:created>
  <dcterms:modified xsi:type="dcterms:W3CDTF">2019-03-26T22:05:14Z</dcterms:modified>
</cp:coreProperties>
</file>