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1E45E-C904-43A1-9A31-0D634DFE8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720410-122E-47D5-A5AE-2B7247D2E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F1D27-D6CD-4D51-AC84-49D406D0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1AB4A-97B2-4A08-873B-109B630F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A92DE8-B2DD-4F8C-AD4E-AC486548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8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11D0A-1D97-40A9-93C8-EF700422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5FF301-381A-4249-BE97-2C3596960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6F2698-0A80-48D3-A468-F7E57C7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BB4D8-E8CA-4C67-8EA2-6E3A0DDF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7CF0C-0F85-46A4-A908-7C2C5D6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A54F47-CCCE-4257-A67E-B9C19F035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97770B-FA56-498D-A6C9-BB27BEA2B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E86F6-EEA6-45AA-882A-4C8BC36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D89108-C4F5-491D-93CA-74BF5444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208A7D-E856-44C7-8D14-09706723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00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E4A22-56C8-4858-925C-085E6341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796D4-9F85-4DC3-A21C-8E2B0C30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72E61-34F9-41D0-B92F-D01C9345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F3FF0-480C-45CE-9143-5BC34878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F4507-BF91-4857-8279-DFA646F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46C57-C00F-4B60-B969-26EE23F7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18654B-71E2-42AE-BDEE-FD0C72C5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C0DC07-6F4A-4906-890F-082C19D8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67581-4802-432C-9232-BA041948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CEC237-15B3-4DAA-8A81-71C6ED2D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8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BB6C7-3B9F-4A67-9A74-50894AE0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81DFB-ABB1-46DF-A6AB-D1E9EEC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2BD55F-86DB-428D-9FD8-619921200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80F194-C724-4C09-B10E-2BCD530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8A2E0-4BAA-4860-9C24-6A6CD814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BB294-B317-4E82-AE6C-8184EF4D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802FB-2E57-4731-8171-E001B577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28ED7-D082-4A7A-9F81-B7CEEF0B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39EA1-5E6A-4B1C-BD7D-EF33BFCD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D0CEFC-0642-4A17-98E8-FFE5F7E7E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AB0F1E-EF4E-4643-AEAC-81A3FA70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0FF160-54A9-4ECF-8927-86EBCD60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37F56B-E1D4-4D0F-95A9-8C5EEA9E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D60C2C-4E0F-4A93-A97D-83730B43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1DF06-C545-4903-98DC-9BF78132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860526-CD97-4D8A-A8D7-C3B789B9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ADCB32-CA67-46C9-897A-340B658F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8D799D-EC9E-49FD-827B-4489FED4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DDB84F-B58C-449D-95A7-3790CCE2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A2BB39-2EF1-4E66-AE40-9AD575CA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46853-9CDC-4F94-88C3-16CBAACC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3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871C2-5B10-44EA-B8B6-1C5015D2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22217-3720-4E1D-BFB6-7DA8D1A6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86CF52-5EBB-4DD3-A051-9CD2233B3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D178B-3941-465A-A1D2-BA30B3A4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C42EE4-7013-429E-A4F7-BF9CD254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73E7B-33AC-44BB-A3AA-C9D7266D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25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B8445-2876-4714-BCF6-B2FE16B5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F54EDB-8354-496C-9CA2-0FFEDE87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6B4F8A-1161-45F8-B002-DB9B28FF6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0D04B8-FAAD-4674-A961-D011BB8D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793607-62A6-41A0-BF2A-3CA56966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553FF-969C-46A8-B728-347616F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B3240-C1BF-4E66-8955-0C546F6E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A22893-5E0B-4828-85FE-E957E1D17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DD278-E8AE-47B8-8244-969D4D975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63D0-B30D-4068-A7D7-50975BF7BD0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E0EDE-0487-49D4-AC3C-1BFAD00E4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30655C-19F5-42F5-B4AE-B903D48ED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8944-0DFD-4344-928C-5817708F0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FB0-0266-405C-A8C1-583467CE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745" y="1041400"/>
            <a:ext cx="9144000" cy="2387600"/>
          </a:xfrm>
          <a:noFill/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Limus</a:t>
            </a:r>
            <a:endParaRPr lang="ru-RU" sz="8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FCEB6-5775-49F6-8C45-AA62CF77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6931" y="5507840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Соколова Наталия, Хромова Ульяна</a:t>
            </a:r>
          </a:p>
        </p:txBody>
      </p:sp>
    </p:spTree>
    <p:extLst>
      <p:ext uri="{BB962C8B-B14F-4D97-AF65-F5344CB8AC3E}">
        <p14:creationId xmlns:p14="http://schemas.microsoft.com/office/powerpoint/2010/main" val="410371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FB0-0266-405C-A8C1-583467CE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Цель игры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0E2FF54-D712-4E58-B2DF-39B05B1F87A5}"/>
              </a:ext>
            </a:extLst>
          </p:cNvPr>
          <p:cNvSpPr txBox="1">
            <a:spLocks/>
          </p:cNvSpPr>
          <p:nvPr/>
        </p:nvSpPr>
        <p:spPr>
          <a:xfrm>
            <a:off x="1735756" y="208280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Основные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312704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FB0-0266-405C-A8C1-583467CE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03"/>
            <a:ext cx="9144000" cy="130577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Реализовано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FCEB6-5775-49F6-8C45-AA62CF77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0294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ru-RU" sz="5400" dirty="0">
                <a:solidFill>
                  <a:schemeClr val="bg1"/>
                </a:solidFill>
              </a:rPr>
              <a:t>звук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</a:rPr>
              <a:t>пауза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</a:rPr>
              <a:t>анимация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F0ACBC-FB96-4816-A248-8411814B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68" y="2020294"/>
            <a:ext cx="6152365" cy="26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4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FB0-0266-405C-A8C1-583467CE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18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Реализация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FCEB6-5775-49F6-8C45-AA62CF77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002" y="3429000"/>
            <a:ext cx="9622055" cy="173452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Заставки и уровни игры реализованы с помощью функций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Летающие тарелки и город реализованы с помощью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1472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FB0-0266-405C-A8C1-583467CE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586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Применяемые технологии</a:t>
            </a:r>
            <a:b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FCEB6-5775-49F6-8C45-AA62CF77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255" y="2431581"/>
            <a:ext cx="10045566" cy="275643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32500" lnSpcReduction="20000"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1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pygame</a:t>
            </a:r>
            <a:r>
              <a:rPr lang="ru-RU" sz="1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128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 gui</a:t>
            </a:r>
            <a:r>
              <a:rPr lang="ru-RU" sz="1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1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</a:t>
            </a:r>
            <a:r>
              <a:rPr lang="ru-RU" sz="1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7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C2F411-3577-432B-A8B0-22A91021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55" y="2277576"/>
            <a:ext cx="3157037" cy="28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FB0-0266-405C-A8C1-583467CE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897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Файловая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структура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FCEB6-5775-49F6-8C45-AA62CF77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115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ru-RU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</a:t>
            </a:r>
          </a:p>
          <a:p>
            <a:pPr algn="l"/>
            <a:r>
              <a:rPr lang="ru-RU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database.py </a:t>
            </a:r>
          </a:p>
          <a:p>
            <a:pPr algn="l"/>
            <a:r>
              <a:rPr lang="ru-RU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players.db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641023-7C7A-4848-8EF1-CF64F290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59" y="2928724"/>
            <a:ext cx="3481118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FB0-0266-405C-A8C1-583467CE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2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Итоги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FCEB6-5775-49F6-8C45-AA62CF77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1987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Цель проекта выполнена, и реализованы почти все заявленные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91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Limus</vt:lpstr>
      <vt:lpstr>Цель игры</vt:lpstr>
      <vt:lpstr>Реализовано</vt:lpstr>
      <vt:lpstr>Реализация</vt:lpstr>
      <vt:lpstr>Применяемые технологии    </vt:lpstr>
      <vt:lpstr>Файловая структура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Limus</dc:title>
  <dc:creator>Наталия</dc:creator>
  <cp:lastModifiedBy>Наталия</cp:lastModifiedBy>
  <cp:revision>2</cp:revision>
  <dcterms:created xsi:type="dcterms:W3CDTF">2021-01-19T11:53:26Z</dcterms:created>
  <dcterms:modified xsi:type="dcterms:W3CDTF">2021-01-19T13:19:39Z</dcterms:modified>
</cp:coreProperties>
</file>