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71" r:id="rId2"/>
    <p:sldId id="273" r:id="rId3"/>
    <p:sldId id="256" r:id="rId4"/>
    <p:sldId id="269" r:id="rId5"/>
    <p:sldId id="268" r:id="rId6"/>
    <p:sldId id="276" r:id="rId7"/>
    <p:sldId id="281" r:id="rId8"/>
    <p:sldId id="260" r:id="rId9"/>
    <p:sldId id="259" r:id="rId10"/>
    <p:sldId id="261" r:id="rId11"/>
    <p:sldId id="270" r:id="rId12"/>
    <p:sldId id="275" r:id="rId13"/>
    <p:sldId id="274" r:id="rId14"/>
    <p:sldId id="266" r:id="rId15"/>
    <p:sldId id="258" r:id="rId16"/>
    <p:sldId id="279" r:id="rId17"/>
    <p:sldId id="280" r:id="rId18"/>
    <p:sldId id="262" r:id="rId19"/>
    <p:sldId id="257" r:id="rId20"/>
    <p:sldId id="267" r:id="rId21"/>
    <p:sldId id="277" r:id="rId22"/>
    <p:sldId id="278" r:id="rId2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V：世界征服" id="{668C5228-4120-48AB-BF56-733868C8B674}">
          <p14:sldIdLst>
            <p14:sldId id="271"/>
            <p14:sldId id="273"/>
          </p14:sldIdLst>
        </p14:section>
        <p14:section name="标题" id="{F43B243A-6411-4143-91BB-23F17AE2B11F}">
          <p14:sldIdLst>
            <p14:sldId id="256"/>
            <p14:sldId id="269"/>
            <p14:sldId id="268"/>
            <p14:sldId id="276"/>
            <p14:sldId id="281"/>
          </p14:sldIdLst>
        </p14:section>
        <p14:section name="荒诞推理" id="{1D40F7BC-38DE-4B71-AEF3-3D6D889A38ED}">
          <p14:sldIdLst>
            <p14:sldId id="260"/>
            <p14:sldId id="259"/>
            <p14:sldId id="261"/>
            <p14:sldId id="270"/>
          </p14:sldIdLst>
        </p14:section>
        <p14:section name="PV：终结世界" id="{9F70BD5C-36E8-4D6D-BA42-7F727C8E27FF}">
          <p14:sldIdLst>
            <p14:sldId id="275"/>
            <p14:sldId id="274"/>
          </p14:sldIdLst>
        </p14:section>
        <p14:section name="荒诞人" id="{FA257A74-45F9-43C2-8272-F918E395E73C}">
          <p14:sldIdLst>
            <p14:sldId id="266"/>
          </p14:sldIdLst>
        </p14:section>
        <p14:section name="荒诞创作" id="{C768B465-E31A-4305-9CEA-3E2D4675A918}">
          <p14:sldIdLst>
            <p14:sldId id="258"/>
          </p14:sldIdLst>
        </p14:section>
        <p14:section name="PV：只为生命" id="{DBE06893-F73C-4235-AE11-17E0708BAFBE}">
          <p14:sldIdLst>
            <p14:sldId id="279"/>
            <p14:sldId id="280"/>
          </p14:sldIdLst>
        </p14:section>
        <p14:section name="结语" id="{963C4BF1-7C8B-40EF-B419-A7F4C6B7B263}">
          <p14:sldIdLst>
            <p14:sldId id="262"/>
            <p14:sldId id="257"/>
            <p14:sldId id="267"/>
          </p14:sldIdLst>
        </p14:section>
        <p14:section name="PV：被生命所厌恶" id="{C723C030-E2AC-497B-AA86-43B752DDDE6E}">
          <p14:sldIdLst>
            <p14:sldId id="277"/>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9200"/>
    <a:srgbClr val="FFCD2D"/>
    <a:srgbClr val="FF9900"/>
    <a:srgbClr val="DFDA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7735" autoAdjust="0"/>
  </p:normalViewPr>
  <p:slideViewPr>
    <p:cSldViewPr snapToGrid="0">
      <p:cViewPr varScale="1">
        <p:scale>
          <a:sx n="55" d="100"/>
          <a:sy n="55" d="100"/>
        </p:scale>
        <p:origin x="67" y="2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FE3FDA-7438-49A9-A922-71DC67B937C6}" type="datetimeFigureOut">
              <a:rPr kumimoji="1" lang="ja-JP" altLang="en-US" smtClean="0"/>
              <a:t>2020/4/30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F40A1C-8B4E-4B52-B05F-EBD327651200}" type="slidenum">
              <a:rPr kumimoji="1" lang="ja-JP" altLang="en-US" smtClean="0"/>
              <a:t>‹#›</a:t>
            </a:fld>
            <a:endParaRPr kumimoji="1" lang="ja-JP" altLang="en-US"/>
          </a:p>
        </p:txBody>
      </p:sp>
    </p:spTree>
    <p:extLst>
      <p:ext uri="{BB962C8B-B14F-4D97-AF65-F5344CB8AC3E}">
        <p14:creationId xmlns:p14="http://schemas.microsoft.com/office/powerpoint/2010/main" val="329459708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zh-CN" dirty="0"/>
              <a:t>《</a:t>
            </a:r>
            <a:r>
              <a:rPr lang="ja-JP" altLang="en-US" dirty="0"/>
              <a:t>ハウトゥー世界征服</a:t>
            </a:r>
            <a:r>
              <a:rPr kumimoji="1" lang="en-US" altLang="zh-CN" dirty="0"/>
              <a:t>》 </a:t>
            </a:r>
            <a:r>
              <a:rPr kumimoji="1" lang="en-US" altLang="zh-CN" dirty="0" err="1"/>
              <a:t>Neru</a:t>
            </a:r>
            <a:r>
              <a:rPr kumimoji="1" lang="en-US" altLang="zh-CN" dirty="0"/>
              <a:t>(</a:t>
            </a:r>
            <a:r>
              <a:rPr kumimoji="1" lang="zh-CN" altLang="en-US" dirty="0"/>
              <a:t>押入</a:t>
            </a:r>
            <a:r>
              <a:rPr kumimoji="1" lang="en-US" altLang="zh-CN" dirty="0"/>
              <a:t>p)</a:t>
            </a:r>
            <a:r>
              <a:rPr lang="ja-JP" altLang="en-US" dirty="0"/>
              <a:t> </a:t>
            </a:r>
            <a:r>
              <a:rPr lang="en-US" altLang="ja-JP" dirty="0"/>
              <a:t>2013</a:t>
            </a:r>
            <a:r>
              <a:rPr lang="ja-JP" altLang="en-US" dirty="0"/>
              <a:t>年</a:t>
            </a:r>
            <a:r>
              <a:rPr lang="en-US" altLang="ja-JP" dirty="0"/>
              <a:t>3</a:t>
            </a:r>
            <a:r>
              <a:rPr lang="ja-JP" altLang="en-US" dirty="0"/>
              <a:t>月</a:t>
            </a:r>
            <a:r>
              <a:rPr lang="en-US" altLang="ja-JP" dirty="0"/>
              <a:t>9</a:t>
            </a:r>
            <a:r>
              <a:rPr lang="ja-JP" altLang="en-US" dirty="0"/>
              <a:t>日</a:t>
            </a:r>
            <a:r>
              <a:rPr kumimoji="1" lang="zh-CN" altLang="en-US" dirty="0"/>
              <a:t>：</a:t>
            </a:r>
            <a:r>
              <a:rPr kumimoji="1" lang="en-US" altLang="zh-CN" dirty="0"/>
              <a:t>https://www.bilibili.com/video/BV1jx411c7C2</a:t>
            </a:r>
            <a:endParaRPr kumimoji="1" lang="en-US" altLang="ja-JP" dirty="0"/>
          </a:p>
          <a:p>
            <a:r>
              <a:rPr kumimoji="1" lang="ja-JP" altLang="en-US" sz="1200" b="0" i="0" u="none" strike="noStrike" kern="1200" dirty="0">
                <a:solidFill>
                  <a:schemeClr val="tx1"/>
                </a:solidFill>
                <a:effectLst/>
                <a:latin typeface="+mn-lt"/>
                <a:ea typeface="+mn-ea"/>
                <a:cs typeface="+mn-cs"/>
              </a:rPr>
              <a:t>あるじ</a:t>
            </a:r>
            <a:r>
              <a:rPr kumimoji="1" lang="zh-CN" altLang="en-US" sz="1200" b="0" i="0" u="none" strike="noStrike" kern="1200" dirty="0">
                <a:solidFill>
                  <a:schemeClr val="tx1"/>
                </a:solidFill>
                <a:effectLst/>
                <a:latin typeface="+mn-lt"/>
                <a:ea typeface="+mn-ea"/>
                <a:cs typeface="+mn-cs"/>
              </a:rPr>
              <a:t>：</a:t>
            </a:r>
            <a:r>
              <a:rPr kumimoji="1" lang="ja-JP" altLang="en-US" sz="1200" b="0" i="0" kern="1200" dirty="0">
                <a:solidFill>
                  <a:schemeClr val="tx1"/>
                </a:solidFill>
                <a:effectLst/>
                <a:latin typeface="+mn-lt"/>
                <a:ea typeface="+mn-ea"/>
                <a:cs typeface="+mn-cs"/>
              </a:rPr>
              <a:t>主人</a:t>
            </a:r>
            <a:r>
              <a:rPr kumimoji="1" lang="zh-CN" altLang="en-US" sz="1200" b="0" i="0" kern="1200" dirty="0">
                <a:solidFill>
                  <a:schemeClr val="tx1"/>
                </a:solidFill>
                <a:effectLst/>
                <a:latin typeface="+mn-lt"/>
                <a:ea typeface="+mn-ea"/>
                <a:cs typeface="+mn-cs"/>
              </a:rPr>
              <a:t>、</a:t>
            </a:r>
            <a:r>
              <a:rPr kumimoji="1" lang="ja-JP" altLang="en-US" sz="1200" b="0" i="0" kern="1200" dirty="0">
                <a:solidFill>
                  <a:schemeClr val="tx1"/>
                </a:solidFill>
                <a:effectLst/>
                <a:latin typeface="+mn-lt"/>
                <a:ea typeface="+mn-ea"/>
                <a:cs typeface="+mn-cs"/>
              </a:rPr>
              <a:t>待客</a:t>
            </a:r>
            <a:r>
              <a:rPr kumimoji="1" lang="zh-CN" altLang="en-US" sz="1200" b="0" i="0" kern="1200" dirty="0">
                <a:solidFill>
                  <a:schemeClr val="tx1"/>
                </a:solidFill>
                <a:effectLst/>
                <a:latin typeface="+mn-lt"/>
                <a:ea typeface="+mn-ea"/>
                <a:cs typeface="+mn-cs"/>
              </a:rPr>
              <a:t>之主、</a:t>
            </a:r>
            <a:r>
              <a:rPr kumimoji="1" lang="ja-JP" altLang="en-US" sz="1200" b="0" i="0" kern="1200" dirty="0">
                <a:solidFill>
                  <a:schemeClr val="tx1"/>
                </a:solidFill>
                <a:effectLst/>
                <a:latin typeface="+mn-lt"/>
                <a:ea typeface="+mn-ea"/>
                <a:cs typeface="+mn-cs"/>
              </a:rPr>
              <a:t>物品的所有者</a:t>
            </a:r>
            <a:endParaRPr kumimoji="1" lang="ja-JP" altLang="en-US" dirty="0"/>
          </a:p>
        </p:txBody>
      </p:sp>
      <p:sp>
        <p:nvSpPr>
          <p:cNvPr id="4" name="スライド番号プレースホルダー 3"/>
          <p:cNvSpPr>
            <a:spLocks noGrp="1"/>
          </p:cNvSpPr>
          <p:nvPr>
            <p:ph type="sldNum" sz="quarter" idx="5"/>
          </p:nvPr>
        </p:nvSpPr>
        <p:spPr/>
        <p:txBody>
          <a:bodyPr/>
          <a:lstStyle/>
          <a:p>
            <a:fld id="{A0F40A1C-8B4E-4B52-B05F-EBD327651200}" type="slidenum">
              <a:rPr kumimoji="1" lang="ja-JP" altLang="en-US" smtClean="0"/>
              <a:t>1</a:t>
            </a:fld>
            <a:endParaRPr kumimoji="1" lang="ja-JP" altLang="en-US"/>
          </a:p>
        </p:txBody>
      </p:sp>
    </p:spTree>
    <p:extLst>
      <p:ext uri="{BB962C8B-B14F-4D97-AF65-F5344CB8AC3E}">
        <p14:creationId xmlns:p14="http://schemas.microsoft.com/office/powerpoint/2010/main" val="8935587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薄っぺらな</a:t>
            </a:r>
            <a:r>
              <a:rPr kumimoji="1" lang="zh-CN" altLang="en-US" dirty="0"/>
              <a:t>：</a:t>
            </a:r>
            <a:r>
              <a:rPr kumimoji="1" lang="ja-JP" altLang="en-US" sz="1200" b="0" i="0" kern="1200" dirty="0">
                <a:solidFill>
                  <a:schemeClr val="tx1"/>
                </a:solidFill>
                <a:effectLst/>
                <a:latin typeface="+mn-lt"/>
                <a:ea typeface="+mn-ea"/>
                <a:cs typeface="+mn-cs"/>
              </a:rPr>
              <a:t>轻浮</a:t>
            </a:r>
            <a:endParaRPr kumimoji="1" lang="ja-JP" altLang="en-US" dirty="0"/>
          </a:p>
        </p:txBody>
      </p:sp>
      <p:sp>
        <p:nvSpPr>
          <p:cNvPr id="4" name="スライド番号プレースホルダー 3"/>
          <p:cNvSpPr>
            <a:spLocks noGrp="1"/>
          </p:cNvSpPr>
          <p:nvPr>
            <p:ph type="sldNum" sz="quarter" idx="5"/>
          </p:nvPr>
        </p:nvSpPr>
        <p:spPr/>
        <p:txBody>
          <a:bodyPr/>
          <a:lstStyle/>
          <a:p>
            <a:fld id="{A0F40A1C-8B4E-4B52-B05F-EBD327651200}" type="slidenum">
              <a:rPr kumimoji="1" lang="ja-JP" altLang="en-US" smtClean="0"/>
              <a:t>17</a:t>
            </a:fld>
            <a:endParaRPr kumimoji="1" lang="ja-JP" altLang="en-US"/>
          </a:p>
        </p:txBody>
      </p:sp>
    </p:spTree>
    <p:extLst>
      <p:ext uri="{BB962C8B-B14F-4D97-AF65-F5344CB8AC3E}">
        <p14:creationId xmlns:p14="http://schemas.microsoft.com/office/powerpoint/2010/main" val="32889120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0F40A1C-8B4E-4B52-B05F-EBD327651200}" type="slidenum">
              <a:rPr kumimoji="1" lang="ja-JP" altLang="en-US" smtClean="0"/>
              <a:t>19</a:t>
            </a:fld>
            <a:endParaRPr kumimoji="1" lang="ja-JP" altLang="en-US"/>
          </a:p>
        </p:txBody>
      </p:sp>
    </p:spTree>
    <p:extLst>
      <p:ext uri="{BB962C8B-B14F-4D97-AF65-F5344CB8AC3E}">
        <p14:creationId xmlns:p14="http://schemas.microsoft.com/office/powerpoint/2010/main" val="1909903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zh-CN" altLang="en-US" dirty="0"/>
              <a:t>阿尔及尔地中海边上的石碑</a:t>
            </a:r>
            <a:endParaRPr lang="en-US" altLang="zh-CN" dirty="0"/>
          </a:p>
          <a:p>
            <a:r>
              <a:rPr lang="zh-CN" altLang="en-US" dirty="0"/>
              <a:t>摘自加缪</a:t>
            </a:r>
            <a:r>
              <a:rPr lang="en-US" altLang="zh-CN" dirty="0"/>
              <a:t>《</a:t>
            </a:r>
            <a:r>
              <a:rPr lang="zh-CN" altLang="en-US" dirty="0"/>
              <a:t>蒂巴萨的婚礼</a:t>
            </a:r>
            <a:r>
              <a:rPr lang="en-US" altLang="zh-CN" dirty="0"/>
              <a:t>》  https://www.douban.com/note/133220106</a:t>
            </a:r>
            <a:endParaRPr kumimoji="1" lang="ja-JP" altLang="en-US" dirty="0"/>
          </a:p>
        </p:txBody>
      </p:sp>
      <p:sp>
        <p:nvSpPr>
          <p:cNvPr id="4" name="スライド番号プレースホルダー 3"/>
          <p:cNvSpPr>
            <a:spLocks noGrp="1"/>
          </p:cNvSpPr>
          <p:nvPr>
            <p:ph type="sldNum" sz="quarter" idx="5"/>
          </p:nvPr>
        </p:nvSpPr>
        <p:spPr/>
        <p:txBody>
          <a:bodyPr/>
          <a:lstStyle/>
          <a:p>
            <a:fld id="{A0F40A1C-8B4E-4B52-B05F-EBD327651200}" type="slidenum">
              <a:rPr kumimoji="1" lang="ja-JP" altLang="en-US" smtClean="0"/>
              <a:t>20</a:t>
            </a:fld>
            <a:endParaRPr kumimoji="1" lang="ja-JP" altLang="en-US"/>
          </a:p>
        </p:txBody>
      </p:sp>
    </p:spTree>
    <p:extLst>
      <p:ext uri="{BB962C8B-B14F-4D97-AF65-F5344CB8AC3E}">
        <p14:creationId xmlns:p14="http://schemas.microsoft.com/office/powerpoint/2010/main" val="24110837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a:t>
            </a:r>
            <a:r>
              <a:rPr lang="ja-JP" altLang="en-US" dirty="0"/>
              <a:t>命に嫌われている。</a:t>
            </a:r>
            <a:r>
              <a:rPr kumimoji="1" lang="en-US" altLang="zh-CN" dirty="0"/>
              <a:t>》 </a:t>
            </a:r>
            <a:r>
              <a:rPr lang="ja-JP" altLang="en-US" dirty="0"/>
              <a:t>カンザキイオリ </a:t>
            </a:r>
            <a:r>
              <a:rPr lang="en-US" altLang="ja-JP" dirty="0"/>
              <a:t>2017</a:t>
            </a:r>
            <a:r>
              <a:rPr lang="ja-JP" altLang="en-US" dirty="0"/>
              <a:t>年</a:t>
            </a:r>
            <a:r>
              <a:rPr lang="en-US" altLang="ja-JP" dirty="0"/>
              <a:t>8</a:t>
            </a:r>
            <a:r>
              <a:rPr lang="ja-JP" altLang="en-US" dirty="0"/>
              <a:t>月</a:t>
            </a:r>
            <a:r>
              <a:rPr lang="en-US" altLang="ja-JP" dirty="0"/>
              <a:t>6</a:t>
            </a:r>
            <a:r>
              <a:rPr lang="ja-JP" altLang="en-US" dirty="0"/>
              <a:t>日</a:t>
            </a:r>
            <a:r>
              <a:rPr kumimoji="1" lang="zh-CN" altLang="en-US" dirty="0"/>
              <a:t>：</a:t>
            </a:r>
            <a:r>
              <a:rPr kumimoji="1" lang="en-US" altLang="zh-CN" dirty="0"/>
              <a:t>https://www.bilibili.com/video/BV1Hx411p7pH</a:t>
            </a:r>
            <a:endParaRPr kumimoji="1" lang="en-US" altLang="ja-JP" dirty="0"/>
          </a:p>
        </p:txBody>
      </p:sp>
      <p:sp>
        <p:nvSpPr>
          <p:cNvPr id="4" name="スライド番号プレースホルダー 3"/>
          <p:cNvSpPr>
            <a:spLocks noGrp="1"/>
          </p:cNvSpPr>
          <p:nvPr>
            <p:ph type="sldNum" sz="quarter" idx="5"/>
          </p:nvPr>
        </p:nvSpPr>
        <p:spPr/>
        <p:txBody>
          <a:bodyPr/>
          <a:lstStyle/>
          <a:p>
            <a:fld id="{A0F40A1C-8B4E-4B52-B05F-EBD327651200}" type="slidenum">
              <a:rPr kumimoji="1" lang="ja-JP" altLang="en-US" smtClean="0"/>
              <a:t>21</a:t>
            </a:fld>
            <a:endParaRPr kumimoji="1" lang="ja-JP" altLang="en-US"/>
          </a:p>
        </p:txBody>
      </p:sp>
    </p:spTree>
    <p:extLst>
      <p:ext uri="{BB962C8B-B14F-4D97-AF65-F5344CB8AC3E}">
        <p14:creationId xmlns:p14="http://schemas.microsoft.com/office/powerpoint/2010/main" val="2080546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0F40A1C-8B4E-4B52-B05F-EBD327651200}" type="slidenum">
              <a:rPr kumimoji="1" lang="ja-JP" altLang="en-US" smtClean="0"/>
              <a:t>22</a:t>
            </a:fld>
            <a:endParaRPr kumimoji="1" lang="ja-JP" altLang="en-US"/>
          </a:p>
        </p:txBody>
      </p:sp>
    </p:spTree>
    <p:extLst>
      <p:ext uri="{BB962C8B-B14F-4D97-AF65-F5344CB8AC3E}">
        <p14:creationId xmlns:p14="http://schemas.microsoft.com/office/powerpoint/2010/main" val="182938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0F40A1C-8B4E-4B52-B05F-EBD327651200}" type="slidenum">
              <a:rPr kumimoji="1" lang="ja-JP" altLang="en-US" smtClean="0"/>
              <a:t>2</a:t>
            </a:fld>
            <a:endParaRPr kumimoji="1" lang="ja-JP" altLang="en-US"/>
          </a:p>
        </p:txBody>
      </p:sp>
    </p:spTree>
    <p:extLst>
      <p:ext uri="{BB962C8B-B14F-4D97-AF65-F5344CB8AC3E}">
        <p14:creationId xmlns:p14="http://schemas.microsoft.com/office/powerpoint/2010/main" val="1438244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zh-CN" altLang="en-US" dirty="0"/>
              <a:t>阅读材料：</a:t>
            </a:r>
            <a:r>
              <a:rPr kumimoji="1" lang="en-US" altLang="zh-CN" dirty="0"/>
              <a:t>《</a:t>
            </a:r>
            <a:r>
              <a:rPr kumimoji="1" lang="zh-CN" altLang="en-US" dirty="0"/>
              <a:t>西西弗神话</a:t>
            </a:r>
            <a:r>
              <a:rPr kumimoji="1" lang="en-US" altLang="zh-CN" dirty="0"/>
              <a:t>》</a:t>
            </a:r>
            <a:r>
              <a:rPr kumimoji="1" lang="zh-CN" altLang="en-US" dirty="0"/>
              <a:t>、</a:t>
            </a:r>
            <a:r>
              <a:rPr kumimoji="1" lang="en-US" altLang="zh-CN" dirty="0"/>
              <a:t>《</a:t>
            </a:r>
            <a:r>
              <a:rPr kumimoji="1" lang="zh-CN" altLang="en-US" dirty="0"/>
              <a:t>局外人</a:t>
            </a:r>
            <a:r>
              <a:rPr kumimoji="1" lang="en-US" altLang="zh-CN" dirty="0"/>
              <a:t>》</a:t>
            </a:r>
            <a:r>
              <a:rPr kumimoji="1" lang="zh-CN" altLang="en-US" dirty="0"/>
              <a:t>、</a:t>
            </a:r>
            <a:r>
              <a:rPr kumimoji="1" lang="en-US" altLang="zh-CN" dirty="0"/>
              <a:t>《</a:t>
            </a:r>
            <a:r>
              <a:rPr kumimoji="1" lang="zh-CN" altLang="en-US" dirty="0"/>
              <a:t>加缪手记</a:t>
            </a:r>
            <a:r>
              <a:rPr kumimoji="1" lang="en-US" altLang="zh-CN" dirty="0"/>
              <a:t>》</a:t>
            </a:r>
          </a:p>
          <a:p>
            <a:r>
              <a:rPr kumimoji="1" lang="zh-CN" altLang="en-US" dirty="0"/>
              <a:t>加缪：存在主义文学家</a:t>
            </a:r>
            <a:endParaRPr kumimoji="1" lang="ja-JP" altLang="en-US" dirty="0"/>
          </a:p>
        </p:txBody>
      </p:sp>
      <p:sp>
        <p:nvSpPr>
          <p:cNvPr id="4" name="スライド番号プレースホルダー 3"/>
          <p:cNvSpPr>
            <a:spLocks noGrp="1"/>
          </p:cNvSpPr>
          <p:nvPr>
            <p:ph type="sldNum" sz="quarter" idx="5"/>
          </p:nvPr>
        </p:nvSpPr>
        <p:spPr/>
        <p:txBody>
          <a:bodyPr/>
          <a:lstStyle/>
          <a:p>
            <a:fld id="{A0F40A1C-8B4E-4B52-B05F-EBD327651200}" type="slidenum">
              <a:rPr kumimoji="1" lang="ja-JP" altLang="en-US" smtClean="0"/>
              <a:t>3</a:t>
            </a:fld>
            <a:endParaRPr kumimoji="1" lang="ja-JP" altLang="en-US"/>
          </a:p>
        </p:txBody>
      </p:sp>
    </p:spTree>
    <p:extLst>
      <p:ext uri="{BB962C8B-B14F-4D97-AF65-F5344CB8AC3E}">
        <p14:creationId xmlns:p14="http://schemas.microsoft.com/office/powerpoint/2010/main" val="2837820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zh-CN" altLang="en-US" dirty="0"/>
              <a:t>来自手记：世界、痛苦、土地、母亲、人们、沙漠、荣誉、穷困、夏天、大海</a:t>
            </a:r>
          </a:p>
        </p:txBody>
      </p:sp>
      <p:sp>
        <p:nvSpPr>
          <p:cNvPr id="4" name="スライド番号プレースホルダー 3"/>
          <p:cNvSpPr>
            <a:spLocks noGrp="1"/>
          </p:cNvSpPr>
          <p:nvPr>
            <p:ph type="sldNum" sz="quarter" idx="5"/>
          </p:nvPr>
        </p:nvSpPr>
        <p:spPr/>
        <p:txBody>
          <a:bodyPr/>
          <a:lstStyle/>
          <a:p>
            <a:fld id="{A0F40A1C-8B4E-4B52-B05F-EBD327651200}" type="slidenum">
              <a:rPr kumimoji="1" lang="ja-JP" altLang="en-US" smtClean="0"/>
              <a:t>4</a:t>
            </a:fld>
            <a:endParaRPr kumimoji="1" lang="ja-JP" altLang="en-US"/>
          </a:p>
        </p:txBody>
      </p:sp>
    </p:spTree>
    <p:extLst>
      <p:ext uri="{BB962C8B-B14F-4D97-AF65-F5344CB8AC3E}">
        <p14:creationId xmlns:p14="http://schemas.microsoft.com/office/powerpoint/2010/main" val="783541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zh-CN" altLang="en-US" dirty="0"/>
              <a:t>以上抄自百度百科：</a:t>
            </a:r>
            <a:r>
              <a:rPr kumimoji="1" lang="en-US" altLang="zh-CN" dirty="0"/>
              <a:t>https://baike.baidu.com/item/%E9%98%BF%E5%B0%94%E8%B4%9D%C2%B7%E5%8A%A0%E7%BC%AA/1358953</a:t>
            </a:r>
          </a:p>
          <a:p>
            <a:r>
              <a:rPr kumimoji="1" lang="zh-CN" altLang="en-US" dirty="0"/>
              <a:t>你说加缪了不了解诺斯替？</a:t>
            </a:r>
            <a:endParaRPr kumimoji="1" lang="ja-JP" altLang="en-US" dirty="0"/>
          </a:p>
        </p:txBody>
      </p:sp>
      <p:sp>
        <p:nvSpPr>
          <p:cNvPr id="4" name="スライド番号プレースホルダー 3"/>
          <p:cNvSpPr>
            <a:spLocks noGrp="1"/>
          </p:cNvSpPr>
          <p:nvPr>
            <p:ph type="sldNum" sz="quarter" idx="5"/>
          </p:nvPr>
        </p:nvSpPr>
        <p:spPr/>
        <p:txBody>
          <a:bodyPr/>
          <a:lstStyle/>
          <a:p>
            <a:fld id="{A0F40A1C-8B4E-4B52-B05F-EBD327651200}" type="slidenum">
              <a:rPr kumimoji="1" lang="ja-JP" altLang="en-US" smtClean="0"/>
              <a:t>5</a:t>
            </a:fld>
            <a:endParaRPr kumimoji="1" lang="ja-JP" altLang="en-US"/>
          </a:p>
        </p:txBody>
      </p:sp>
    </p:spTree>
    <p:extLst>
      <p:ext uri="{BB962C8B-B14F-4D97-AF65-F5344CB8AC3E}">
        <p14:creationId xmlns:p14="http://schemas.microsoft.com/office/powerpoint/2010/main" val="23339112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sz="1200" dirty="0">
                <a:solidFill>
                  <a:schemeClr val="bg1">
                    <a:lumMod val="50000"/>
                  </a:schemeClr>
                </a:solidFill>
              </a:rPr>
              <a:t>Ecclesiastes</a:t>
            </a:r>
            <a:endParaRPr kumimoji="1" lang="ja-JP" altLang="en-US" dirty="0"/>
          </a:p>
        </p:txBody>
      </p:sp>
      <p:sp>
        <p:nvSpPr>
          <p:cNvPr id="4" name="スライド番号プレースホルダー 3"/>
          <p:cNvSpPr>
            <a:spLocks noGrp="1"/>
          </p:cNvSpPr>
          <p:nvPr>
            <p:ph type="sldNum" sz="quarter" idx="5"/>
          </p:nvPr>
        </p:nvSpPr>
        <p:spPr/>
        <p:txBody>
          <a:bodyPr/>
          <a:lstStyle/>
          <a:p>
            <a:fld id="{A0F40A1C-8B4E-4B52-B05F-EBD327651200}" type="slidenum">
              <a:rPr kumimoji="1" lang="ja-JP" altLang="en-US" smtClean="0"/>
              <a:t>6</a:t>
            </a:fld>
            <a:endParaRPr kumimoji="1" lang="ja-JP" altLang="en-US"/>
          </a:p>
        </p:txBody>
      </p:sp>
    </p:spTree>
    <p:extLst>
      <p:ext uri="{BB962C8B-B14F-4D97-AF65-F5344CB8AC3E}">
        <p14:creationId xmlns:p14="http://schemas.microsoft.com/office/powerpoint/2010/main" val="2613644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a:t>
            </a:r>
            <a:r>
              <a:rPr lang="ja-JP" altLang="en-US" dirty="0"/>
              <a:t>世界を壊している</a:t>
            </a:r>
            <a:r>
              <a:rPr kumimoji="1" lang="en-US" altLang="zh-CN" dirty="0"/>
              <a:t>》 </a:t>
            </a:r>
            <a:r>
              <a:rPr kumimoji="1" lang="en-US" altLang="zh-CN" dirty="0" err="1"/>
              <a:t>Neru</a:t>
            </a:r>
            <a:r>
              <a:rPr kumimoji="1" lang="en-US" altLang="zh-CN" dirty="0"/>
              <a:t>(</a:t>
            </a:r>
            <a:r>
              <a:rPr kumimoji="1" lang="zh-CN" altLang="en-US" dirty="0"/>
              <a:t>押入</a:t>
            </a:r>
            <a:r>
              <a:rPr kumimoji="1" lang="en-US" altLang="zh-CN" dirty="0"/>
              <a:t>p) </a:t>
            </a:r>
            <a:r>
              <a:rPr lang="en-US" altLang="ja-JP" dirty="0"/>
              <a:t>2015</a:t>
            </a:r>
            <a:r>
              <a:rPr lang="ja-JP" altLang="en-US" dirty="0"/>
              <a:t>年</a:t>
            </a:r>
            <a:r>
              <a:rPr lang="en-US" altLang="ja-JP" dirty="0"/>
              <a:t>07</a:t>
            </a:r>
            <a:r>
              <a:rPr lang="ja-JP" altLang="en-US" dirty="0"/>
              <a:t>月</a:t>
            </a:r>
            <a:r>
              <a:rPr lang="en-US" altLang="ja-JP" dirty="0"/>
              <a:t>14</a:t>
            </a:r>
            <a:r>
              <a:rPr lang="ja-JP" altLang="en-US" dirty="0"/>
              <a:t>日</a:t>
            </a:r>
            <a:r>
              <a:rPr kumimoji="1" lang="zh-CN" altLang="en-US" dirty="0"/>
              <a:t>：</a:t>
            </a:r>
            <a:r>
              <a:rPr kumimoji="1" lang="en-US" altLang="zh-CN" dirty="0"/>
              <a:t>https://www.bilibili.com/video/BV1Ls411S7</a:t>
            </a:r>
            <a:endParaRPr kumimoji="1" lang="en-US" altLang="ja-JP" dirty="0"/>
          </a:p>
          <a:p>
            <a:r>
              <a:rPr kumimoji="1" lang="ja-JP" altLang="en-US" dirty="0"/>
              <a:t>冴えない未来</a:t>
            </a:r>
            <a:r>
              <a:rPr kumimoji="1" lang="zh-CN" altLang="en-US" dirty="0"/>
              <a:t>：不起眼、不清醒</a:t>
            </a:r>
            <a:endParaRPr kumimoji="1" lang="ja-JP" altLang="en-US" dirty="0"/>
          </a:p>
        </p:txBody>
      </p:sp>
      <p:sp>
        <p:nvSpPr>
          <p:cNvPr id="4" name="スライド番号プレースホルダー 3"/>
          <p:cNvSpPr>
            <a:spLocks noGrp="1"/>
          </p:cNvSpPr>
          <p:nvPr>
            <p:ph type="sldNum" sz="quarter" idx="5"/>
          </p:nvPr>
        </p:nvSpPr>
        <p:spPr/>
        <p:txBody>
          <a:bodyPr/>
          <a:lstStyle/>
          <a:p>
            <a:fld id="{A0F40A1C-8B4E-4B52-B05F-EBD327651200}" type="slidenum">
              <a:rPr kumimoji="1" lang="ja-JP" altLang="en-US" smtClean="0"/>
              <a:t>12</a:t>
            </a:fld>
            <a:endParaRPr kumimoji="1" lang="ja-JP" altLang="en-US"/>
          </a:p>
        </p:txBody>
      </p:sp>
    </p:spTree>
    <p:extLst>
      <p:ext uri="{BB962C8B-B14F-4D97-AF65-F5344CB8AC3E}">
        <p14:creationId xmlns:p14="http://schemas.microsoft.com/office/powerpoint/2010/main" val="3998521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0F40A1C-8B4E-4B52-B05F-EBD327651200}" type="slidenum">
              <a:rPr kumimoji="1" lang="ja-JP" altLang="en-US" smtClean="0"/>
              <a:t>13</a:t>
            </a:fld>
            <a:endParaRPr kumimoji="1" lang="ja-JP" altLang="en-US"/>
          </a:p>
        </p:txBody>
      </p:sp>
    </p:spTree>
    <p:extLst>
      <p:ext uri="{BB962C8B-B14F-4D97-AF65-F5344CB8AC3E}">
        <p14:creationId xmlns:p14="http://schemas.microsoft.com/office/powerpoint/2010/main" val="42871587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a:t>
            </a:r>
            <a:r>
              <a:rPr lang="ja-JP" altLang="en-US" dirty="0"/>
              <a:t>命ばっかり</a:t>
            </a:r>
            <a:r>
              <a:rPr kumimoji="1" lang="en-US" altLang="zh-CN" dirty="0"/>
              <a:t>》 </a:t>
            </a:r>
            <a:r>
              <a:rPr lang="en-US" altLang="ja-JP" dirty="0" err="1"/>
              <a:t>nulut</a:t>
            </a:r>
            <a:r>
              <a:rPr kumimoji="1" lang="en-US" altLang="ja-JP" dirty="0"/>
              <a:t>(</a:t>
            </a:r>
            <a:r>
              <a:rPr lang="ja-JP" altLang="en-US" dirty="0"/>
              <a:t>ぬゆり</a:t>
            </a:r>
            <a:r>
              <a:rPr kumimoji="1" lang="en-US" altLang="ja-JP" dirty="0"/>
              <a:t>)</a:t>
            </a:r>
            <a:r>
              <a:rPr kumimoji="1" lang="en-US" altLang="zh-CN" dirty="0"/>
              <a:t> </a:t>
            </a:r>
            <a:r>
              <a:rPr lang="en-US" altLang="ja-JP" dirty="0"/>
              <a:t>2017</a:t>
            </a:r>
            <a:r>
              <a:rPr lang="ja-JP" altLang="en-US" dirty="0"/>
              <a:t>年</a:t>
            </a:r>
            <a:r>
              <a:rPr lang="en-US" altLang="ja-JP" dirty="0"/>
              <a:t>8</a:t>
            </a:r>
            <a:r>
              <a:rPr lang="ja-JP" altLang="en-US" dirty="0"/>
              <a:t>月</a:t>
            </a:r>
            <a:r>
              <a:rPr lang="en-US" altLang="ja-JP" dirty="0"/>
              <a:t>4</a:t>
            </a:r>
            <a:r>
              <a:rPr lang="ja-JP" altLang="en-US" dirty="0"/>
              <a:t>日</a:t>
            </a:r>
            <a:r>
              <a:rPr kumimoji="1" lang="zh-CN" altLang="en-US" dirty="0"/>
              <a:t>：</a:t>
            </a:r>
            <a:r>
              <a:rPr kumimoji="1" lang="en-US" altLang="zh-CN" dirty="0"/>
              <a:t>https://www.bilibili.com/video/BV1jx41157Dr</a:t>
            </a:r>
            <a:endParaRPr kumimoji="1" lang="en-US" altLang="ja-JP" dirty="0"/>
          </a:p>
        </p:txBody>
      </p:sp>
      <p:sp>
        <p:nvSpPr>
          <p:cNvPr id="4" name="スライド番号プレースホルダー 3"/>
          <p:cNvSpPr>
            <a:spLocks noGrp="1"/>
          </p:cNvSpPr>
          <p:nvPr>
            <p:ph type="sldNum" sz="quarter" idx="5"/>
          </p:nvPr>
        </p:nvSpPr>
        <p:spPr/>
        <p:txBody>
          <a:bodyPr/>
          <a:lstStyle/>
          <a:p>
            <a:fld id="{A0F40A1C-8B4E-4B52-B05F-EBD327651200}" type="slidenum">
              <a:rPr kumimoji="1" lang="ja-JP" altLang="en-US" smtClean="0"/>
              <a:t>16</a:t>
            </a:fld>
            <a:endParaRPr kumimoji="1" lang="ja-JP" altLang="en-US"/>
          </a:p>
        </p:txBody>
      </p:sp>
    </p:spTree>
    <p:extLst>
      <p:ext uri="{BB962C8B-B14F-4D97-AF65-F5344CB8AC3E}">
        <p14:creationId xmlns:p14="http://schemas.microsoft.com/office/powerpoint/2010/main" val="3796541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41A1FF-276E-4346-95BA-18375369F5F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56AD91A-253E-43A4-9766-AA02913DE8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6A80F8B-7439-4D00-9611-DC3F28F383ED}"/>
              </a:ext>
            </a:extLst>
          </p:cNvPr>
          <p:cNvSpPr>
            <a:spLocks noGrp="1"/>
          </p:cNvSpPr>
          <p:nvPr>
            <p:ph type="dt" sz="half" idx="10"/>
          </p:nvPr>
        </p:nvSpPr>
        <p:spPr/>
        <p:txBody>
          <a:bodyPr/>
          <a:lstStyle/>
          <a:p>
            <a:fld id="{A6058805-1A1A-4901-902E-2E8B0736C531}" type="datetimeFigureOut">
              <a:rPr kumimoji="1" lang="ja-JP" altLang="en-US" smtClean="0"/>
              <a:t>2020/4/30</a:t>
            </a:fld>
            <a:endParaRPr kumimoji="1" lang="ja-JP" altLang="en-US"/>
          </a:p>
        </p:txBody>
      </p:sp>
      <p:sp>
        <p:nvSpPr>
          <p:cNvPr id="5" name="フッター プレースホルダー 4">
            <a:extLst>
              <a:ext uri="{FF2B5EF4-FFF2-40B4-BE49-F238E27FC236}">
                <a16:creationId xmlns:a16="http://schemas.microsoft.com/office/drawing/2014/main" id="{B878D505-4200-4FDF-812B-325569A644F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739B646-17F7-4030-9AE1-5F279AD62446}"/>
              </a:ext>
            </a:extLst>
          </p:cNvPr>
          <p:cNvSpPr>
            <a:spLocks noGrp="1"/>
          </p:cNvSpPr>
          <p:nvPr>
            <p:ph type="sldNum" sz="quarter" idx="12"/>
          </p:nvPr>
        </p:nvSpPr>
        <p:spPr/>
        <p:txBody>
          <a:bodyPr/>
          <a:lstStyle/>
          <a:p>
            <a:fld id="{806F555B-AD7D-4E36-9823-4BE5FA3B3338}" type="slidenum">
              <a:rPr kumimoji="1" lang="ja-JP" altLang="en-US" smtClean="0"/>
              <a:t>‹#›</a:t>
            </a:fld>
            <a:endParaRPr kumimoji="1" lang="ja-JP" altLang="en-US"/>
          </a:p>
        </p:txBody>
      </p:sp>
    </p:spTree>
    <p:extLst>
      <p:ext uri="{BB962C8B-B14F-4D97-AF65-F5344CB8AC3E}">
        <p14:creationId xmlns:p14="http://schemas.microsoft.com/office/powerpoint/2010/main" val="3981578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089124-A8C2-4C81-9B3C-94EF3D007FD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E89D610-2500-4908-9039-0148A381787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9D6DCF8-20EC-4EBE-81EB-AEC30969F952}"/>
              </a:ext>
            </a:extLst>
          </p:cNvPr>
          <p:cNvSpPr>
            <a:spLocks noGrp="1"/>
          </p:cNvSpPr>
          <p:nvPr>
            <p:ph type="dt" sz="half" idx="10"/>
          </p:nvPr>
        </p:nvSpPr>
        <p:spPr/>
        <p:txBody>
          <a:bodyPr/>
          <a:lstStyle/>
          <a:p>
            <a:fld id="{A6058805-1A1A-4901-902E-2E8B0736C531}" type="datetimeFigureOut">
              <a:rPr kumimoji="1" lang="ja-JP" altLang="en-US" smtClean="0"/>
              <a:t>2020/4/30</a:t>
            </a:fld>
            <a:endParaRPr kumimoji="1" lang="ja-JP" altLang="en-US"/>
          </a:p>
        </p:txBody>
      </p:sp>
      <p:sp>
        <p:nvSpPr>
          <p:cNvPr id="5" name="フッター プレースホルダー 4">
            <a:extLst>
              <a:ext uri="{FF2B5EF4-FFF2-40B4-BE49-F238E27FC236}">
                <a16:creationId xmlns:a16="http://schemas.microsoft.com/office/drawing/2014/main" id="{EDD1E563-F85C-4D09-B2BA-1B0C0A0E7C2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B7EB361-36CC-44A5-984B-3B743012138A}"/>
              </a:ext>
            </a:extLst>
          </p:cNvPr>
          <p:cNvSpPr>
            <a:spLocks noGrp="1"/>
          </p:cNvSpPr>
          <p:nvPr>
            <p:ph type="sldNum" sz="quarter" idx="12"/>
          </p:nvPr>
        </p:nvSpPr>
        <p:spPr/>
        <p:txBody>
          <a:bodyPr/>
          <a:lstStyle/>
          <a:p>
            <a:fld id="{806F555B-AD7D-4E36-9823-4BE5FA3B3338}" type="slidenum">
              <a:rPr kumimoji="1" lang="ja-JP" altLang="en-US" smtClean="0"/>
              <a:t>‹#›</a:t>
            </a:fld>
            <a:endParaRPr kumimoji="1" lang="ja-JP" altLang="en-US"/>
          </a:p>
        </p:txBody>
      </p:sp>
    </p:spTree>
    <p:extLst>
      <p:ext uri="{BB962C8B-B14F-4D97-AF65-F5344CB8AC3E}">
        <p14:creationId xmlns:p14="http://schemas.microsoft.com/office/powerpoint/2010/main" val="267463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DB9BADC-2E60-49FF-8E0B-7898D1E9795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8DBB838-DA92-44DB-8E33-B1311675185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BF3B445-17CC-4B34-9292-759F9217E368}"/>
              </a:ext>
            </a:extLst>
          </p:cNvPr>
          <p:cNvSpPr>
            <a:spLocks noGrp="1"/>
          </p:cNvSpPr>
          <p:nvPr>
            <p:ph type="dt" sz="half" idx="10"/>
          </p:nvPr>
        </p:nvSpPr>
        <p:spPr/>
        <p:txBody>
          <a:bodyPr/>
          <a:lstStyle/>
          <a:p>
            <a:fld id="{A6058805-1A1A-4901-902E-2E8B0736C531}" type="datetimeFigureOut">
              <a:rPr kumimoji="1" lang="ja-JP" altLang="en-US" smtClean="0"/>
              <a:t>2020/4/30</a:t>
            </a:fld>
            <a:endParaRPr kumimoji="1" lang="ja-JP" altLang="en-US"/>
          </a:p>
        </p:txBody>
      </p:sp>
      <p:sp>
        <p:nvSpPr>
          <p:cNvPr id="5" name="フッター プレースホルダー 4">
            <a:extLst>
              <a:ext uri="{FF2B5EF4-FFF2-40B4-BE49-F238E27FC236}">
                <a16:creationId xmlns:a16="http://schemas.microsoft.com/office/drawing/2014/main" id="{AD0D4C05-560C-4438-B99F-BDAABF8AFBB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F7C60E3-A1F9-4C20-9228-1B203723C5CA}"/>
              </a:ext>
            </a:extLst>
          </p:cNvPr>
          <p:cNvSpPr>
            <a:spLocks noGrp="1"/>
          </p:cNvSpPr>
          <p:nvPr>
            <p:ph type="sldNum" sz="quarter" idx="12"/>
          </p:nvPr>
        </p:nvSpPr>
        <p:spPr/>
        <p:txBody>
          <a:bodyPr/>
          <a:lstStyle/>
          <a:p>
            <a:fld id="{806F555B-AD7D-4E36-9823-4BE5FA3B3338}" type="slidenum">
              <a:rPr kumimoji="1" lang="ja-JP" altLang="en-US" smtClean="0"/>
              <a:t>‹#›</a:t>
            </a:fld>
            <a:endParaRPr kumimoji="1" lang="ja-JP" altLang="en-US"/>
          </a:p>
        </p:txBody>
      </p:sp>
    </p:spTree>
    <p:extLst>
      <p:ext uri="{BB962C8B-B14F-4D97-AF65-F5344CB8AC3E}">
        <p14:creationId xmlns:p14="http://schemas.microsoft.com/office/powerpoint/2010/main" val="3819514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E342B9-9910-47D2-B97D-FBFF87FE658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D72A40D-FFBF-4E61-88C8-CEB3BB6642D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FCE9366-6112-4579-B266-4677916E8A99}"/>
              </a:ext>
            </a:extLst>
          </p:cNvPr>
          <p:cNvSpPr>
            <a:spLocks noGrp="1"/>
          </p:cNvSpPr>
          <p:nvPr>
            <p:ph type="dt" sz="half" idx="10"/>
          </p:nvPr>
        </p:nvSpPr>
        <p:spPr/>
        <p:txBody>
          <a:bodyPr/>
          <a:lstStyle/>
          <a:p>
            <a:fld id="{A6058805-1A1A-4901-902E-2E8B0736C531}" type="datetimeFigureOut">
              <a:rPr kumimoji="1" lang="ja-JP" altLang="en-US" smtClean="0"/>
              <a:t>2020/4/30</a:t>
            </a:fld>
            <a:endParaRPr kumimoji="1" lang="ja-JP" altLang="en-US"/>
          </a:p>
        </p:txBody>
      </p:sp>
      <p:sp>
        <p:nvSpPr>
          <p:cNvPr id="5" name="フッター プレースホルダー 4">
            <a:extLst>
              <a:ext uri="{FF2B5EF4-FFF2-40B4-BE49-F238E27FC236}">
                <a16:creationId xmlns:a16="http://schemas.microsoft.com/office/drawing/2014/main" id="{4DEF3FCA-614B-48CD-AF9C-CBD528B6C15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E8ED4B8-25DC-4588-83E3-646D46F3FD2B}"/>
              </a:ext>
            </a:extLst>
          </p:cNvPr>
          <p:cNvSpPr>
            <a:spLocks noGrp="1"/>
          </p:cNvSpPr>
          <p:nvPr>
            <p:ph type="sldNum" sz="quarter" idx="12"/>
          </p:nvPr>
        </p:nvSpPr>
        <p:spPr/>
        <p:txBody>
          <a:bodyPr/>
          <a:lstStyle/>
          <a:p>
            <a:fld id="{806F555B-AD7D-4E36-9823-4BE5FA3B3338}" type="slidenum">
              <a:rPr kumimoji="1" lang="ja-JP" altLang="en-US" smtClean="0"/>
              <a:t>‹#›</a:t>
            </a:fld>
            <a:endParaRPr kumimoji="1" lang="ja-JP" altLang="en-US"/>
          </a:p>
        </p:txBody>
      </p:sp>
    </p:spTree>
    <p:extLst>
      <p:ext uri="{BB962C8B-B14F-4D97-AF65-F5344CB8AC3E}">
        <p14:creationId xmlns:p14="http://schemas.microsoft.com/office/powerpoint/2010/main" val="3414359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ECCD57-934F-4E54-AEDE-F38420FAB7B0}"/>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1B48432-6D56-40CA-B2C7-D62FC96C75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480EC3E-51DA-4CD0-B14A-453707E1B74D}"/>
              </a:ext>
            </a:extLst>
          </p:cNvPr>
          <p:cNvSpPr>
            <a:spLocks noGrp="1"/>
          </p:cNvSpPr>
          <p:nvPr>
            <p:ph type="dt" sz="half" idx="10"/>
          </p:nvPr>
        </p:nvSpPr>
        <p:spPr/>
        <p:txBody>
          <a:bodyPr/>
          <a:lstStyle/>
          <a:p>
            <a:fld id="{A6058805-1A1A-4901-902E-2E8B0736C531}" type="datetimeFigureOut">
              <a:rPr kumimoji="1" lang="ja-JP" altLang="en-US" smtClean="0"/>
              <a:t>2020/4/30</a:t>
            </a:fld>
            <a:endParaRPr kumimoji="1" lang="ja-JP" altLang="en-US"/>
          </a:p>
        </p:txBody>
      </p:sp>
      <p:sp>
        <p:nvSpPr>
          <p:cNvPr id="5" name="フッター プレースホルダー 4">
            <a:extLst>
              <a:ext uri="{FF2B5EF4-FFF2-40B4-BE49-F238E27FC236}">
                <a16:creationId xmlns:a16="http://schemas.microsoft.com/office/drawing/2014/main" id="{2BB426F5-7AA2-4A20-A94A-3E8E821D04E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5257D61-77B8-46A4-B5DE-1325BB8F3173}"/>
              </a:ext>
            </a:extLst>
          </p:cNvPr>
          <p:cNvSpPr>
            <a:spLocks noGrp="1"/>
          </p:cNvSpPr>
          <p:nvPr>
            <p:ph type="sldNum" sz="quarter" idx="12"/>
          </p:nvPr>
        </p:nvSpPr>
        <p:spPr/>
        <p:txBody>
          <a:bodyPr/>
          <a:lstStyle/>
          <a:p>
            <a:fld id="{806F555B-AD7D-4E36-9823-4BE5FA3B3338}" type="slidenum">
              <a:rPr kumimoji="1" lang="ja-JP" altLang="en-US" smtClean="0"/>
              <a:t>‹#›</a:t>
            </a:fld>
            <a:endParaRPr kumimoji="1" lang="ja-JP" altLang="en-US"/>
          </a:p>
        </p:txBody>
      </p:sp>
    </p:spTree>
    <p:extLst>
      <p:ext uri="{BB962C8B-B14F-4D97-AF65-F5344CB8AC3E}">
        <p14:creationId xmlns:p14="http://schemas.microsoft.com/office/powerpoint/2010/main" val="64446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A870D2-81F1-405E-9B24-25DD971B56D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D47955E-2E12-4D45-B8A2-13521643E53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F2A17E5-1E25-4469-BF9B-EF94214A94D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22A8258-5343-43B0-BCC5-6846FE9884FD}"/>
              </a:ext>
            </a:extLst>
          </p:cNvPr>
          <p:cNvSpPr>
            <a:spLocks noGrp="1"/>
          </p:cNvSpPr>
          <p:nvPr>
            <p:ph type="dt" sz="half" idx="10"/>
          </p:nvPr>
        </p:nvSpPr>
        <p:spPr/>
        <p:txBody>
          <a:bodyPr/>
          <a:lstStyle/>
          <a:p>
            <a:fld id="{A6058805-1A1A-4901-902E-2E8B0736C531}" type="datetimeFigureOut">
              <a:rPr kumimoji="1" lang="ja-JP" altLang="en-US" smtClean="0"/>
              <a:t>2020/4/30</a:t>
            </a:fld>
            <a:endParaRPr kumimoji="1" lang="ja-JP" altLang="en-US"/>
          </a:p>
        </p:txBody>
      </p:sp>
      <p:sp>
        <p:nvSpPr>
          <p:cNvPr id="6" name="フッター プレースホルダー 5">
            <a:extLst>
              <a:ext uri="{FF2B5EF4-FFF2-40B4-BE49-F238E27FC236}">
                <a16:creationId xmlns:a16="http://schemas.microsoft.com/office/drawing/2014/main" id="{FA709677-9104-4B63-AF4D-BBE5FA8E115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A6E2D3D-2241-45D5-AAA3-4355B1FA3CC9}"/>
              </a:ext>
            </a:extLst>
          </p:cNvPr>
          <p:cNvSpPr>
            <a:spLocks noGrp="1"/>
          </p:cNvSpPr>
          <p:nvPr>
            <p:ph type="sldNum" sz="quarter" idx="12"/>
          </p:nvPr>
        </p:nvSpPr>
        <p:spPr/>
        <p:txBody>
          <a:bodyPr/>
          <a:lstStyle/>
          <a:p>
            <a:fld id="{806F555B-AD7D-4E36-9823-4BE5FA3B3338}" type="slidenum">
              <a:rPr kumimoji="1" lang="ja-JP" altLang="en-US" smtClean="0"/>
              <a:t>‹#›</a:t>
            </a:fld>
            <a:endParaRPr kumimoji="1" lang="ja-JP" altLang="en-US"/>
          </a:p>
        </p:txBody>
      </p:sp>
    </p:spTree>
    <p:extLst>
      <p:ext uri="{BB962C8B-B14F-4D97-AF65-F5344CB8AC3E}">
        <p14:creationId xmlns:p14="http://schemas.microsoft.com/office/powerpoint/2010/main" val="1055187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203AAD-2586-46D0-B347-AB80A1F072A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C017D41-B1B5-40D4-8498-C6FD8EABB5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4DF8117-814F-4DA4-8332-BA370BDD1C0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AA333CC1-2EC7-42EC-9486-2BAA3E6678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15EB1FB-9C05-4311-BB7F-AF336F44284D}"/>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3B6B7F2-B7A3-40B3-8772-28C028BB53AC}"/>
              </a:ext>
            </a:extLst>
          </p:cNvPr>
          <p:cNvSpPr>
            <a:spLocks noGrp="1"/>
          </p:cNvSpPr>
          <p:nvPr>
            <p:ph type="dt" sz="half" idx="10"/>
          </p:nvPr>
        </p:nvSpPr>
        <p:spPr/>
        <p:txBody>
          <a:bodyPr/>
          <a:lstStyle/>
          <a:p>
            <a:fld id="{A6058805-1A1A-4901-902E-2E8B0736C531}" type="datetimeFigureOut">
              <a:rPr kumimoji="1" lang="ja-JP" altLang="en-US" smtClean="0"/>
              <a:t>2020/4/30</a:t>
            </a:fld>
            <a:endParaRPr kumimoji="1" lang="ja-JP" altLang="en-US"/>
          </a:p>
        </p:txBody>
      </p:sp>
      <p:sp>
        <p:nvSpPr>
          <p:cNvPr id="8" name="フッター プレースホルダー 7">
            <a:extLst>
              <a:ext uri="{FF2B5EF4-FFF2-40B4-BE49-F238E27FC236}">
                <a16:creationId xmlns:a16="http://schemas.microsoft.com/office/drawing/2014/main" id="{ADB87745-7A84-47B3-84C2-60DCC1380F8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7205F8D-7EED-43F1-89D7-EB197555875B}"/>
              </a:ext>
            </a:extLst>
          </p:cNvPr>
          <p:cNvSpPr>
            <a:spLocks noGrp="1"/>
          </p:cNvSpPr>
          <p:nvPr>
            <p:ph type="sldNum" sz="quarter" idx="12"/>
          </p:nvPr>
        </p:nvSpPr>
        <p:spPr/>
        <p:txBody>
          <a:bodyPr/>
          <a:lstStyle/>
          <a:p>
            <a:fld id="{806F555B-AD7D-4E36-9823-4BE5FA3B3338}" type="slidenum">
              <a:rPr kumimoji="1" lang="ja-JP" altLang="en-US" smtClean="0"/>
              <a:t>‹#›</a:t>
            </a:fld>
            <a:endParaRPr kumimoji="1" lang="ja-JP" altLang="en-US"/>
          </a:p>
        </p:txBody>
      </p:sp>
    </p:spTree>
    <p:extLst>
      <p:ext uri="{BB962C8B-B14F-4D97-AF65-F5344CB8AC3E}">
        <p14:creationId xmlns:p14="http://schemas.microsoft.com/office/powerpoint/2010/main" val="3089395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E8D524-B597-4453-83A1-35922F613B5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1B9A3FA-5300-420D-AE31-DF65A9DAAF05}"/>
              </a:ext>
            </a:extLst>
          </p:cNvPr>
          <p:cNvSpPr>
            <a:spLocks noGrp="1"/>
          </p:cNvSpPr>
          <p:nvPr>
            <p:ph type="dt" sz="half" idx="10"/>
          </p:nvPr>
        </p:nvSpPr>
        <p:spPr/>
        <p:txBody>
          <a:bodyPr/>
          <a:lstStyle/>
          <a:p>
            <a:fld id="{A6058805-1A1A-4901-902E-2E8B0736C531}" type="datetimeFigureOut">
              <a:rPr kumimoji="1" lang="ja-JP" altLang="en-US" smtClean="0"/>
              <a:t>2020/4/30</a:t>
            </a:fld>
            <a:endParaRPr kumimoji="1" lang="ja-JP" altLang="en-US"/>
          </a:p>
        </p:txBody>
      </p:sp>
      <p:sp>
        <p:nvSpPr>
          <p:cNvPr id="4" name="フッター プレースホルダー 3">
            <a:extLst>
              <a:ext uri="{FF2B5EF4-FFF2-40B4-BE49-F238E27FC236}">
                <a16:creationId xmlns:a16="http://schemas.microsoft.com/office/drawing/2014/main" id="{4EC63A5B-A3D1-4B23-A0E2-0C22997DCCD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C19DDBB-570E-4B86-A576-AF18A701CB58}"/>
              </a:ext>
            </a:extLst>
          </p:cNvPr>
          <p:cNvSpPr>
            <a:spLocks noGrp="1"/>
          </p:cNvSpPr>
          <p:nvPr>
            <p:ph type="sldNum" sz="quarter" idx="12"/>
          </p:nvPr>
        </p:nvSpPr>
        <p:spPr/>
        <p:txBody>
          <a:bodyPr/>
          <a:lstStyle/>
          <a:p>
            <a:fld id="{806F555B-AD7D-4E36-9823-4BE5FA3B3338}" type="slidenum">
              <a:rPr kumimoji="1" lang="ja-JP" altLang="en-US" smtClean="0"/>
              <a:t>‹#›</a:t>
            </a:fld>
            <a:endParaRPr kumimoji="1" lang="ja-JP" altLang="en-US"/>
          </a:p>
        </p:txBody>
      </p:sp>
    </p:spTree>
    <p:extLst>
      <p:ext uri="{BB962C8B-B14F-4D97-AF65-F5344CB8AC3E}">
        <p14:creationId xmlns:p14="http://schemas.microsoft.com/office/powerpoint/2010/main" val="3771405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C6E8B0A-754F-4C9A-8D5D-EBFAC0DB1C0E}"/>
              </a:ext>
            </a:extLst>
          </p:cNvPr>
          <p:cNvSpPr>
            <a:spLocks noGrp="1"/>
          </p:cNvSpPr>
          <p:nvPr>
            <p:ph type="dt" sz="half" idx="10"/>
          </p:nvPr>
        </p:nvSpPr>
        <p:spPr/>
        <p:txBody>
          <a:bodyPr/>
          <a:lstStyle/>
          <a:p>
            <a:fld id="{A6058805-1A1A-4901-902E-2E8B0736C531}" type="datetimeFigureOut">
              <a:rPr kumimoji="1" lang="ja-JP" altLang="en-US" smtClean="0"/>
              <a:t>2020/4/30</a:t>
            </a:fld>
            <a:endParaRPr kumimoji="1" lang="ja-JP" altLang="en-US"/>
          </a:p>
        </p:txBody>
      </p:sp>
      <p:sp>
        <p:nvSpPr>
          <p:cNvPr id="3" name="フッター プレースホルダー 2">
            <a:extLst>
              <a:ext uri="{FF2B5EF4-FFF2-40B4-BE49-F238E27FC236}">
                <a16:creationId xmlns:a16="http://schemas.microsoft.com/office/drawing/2014/main" id="{73BE22FB-0CA1-4480-ABA7-751A79A2D7A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F777C4C-B26F-4149-B0A0-CC2ED3BA3A19}"/>
              </a:ext>
            </a:extLst>
          </p:cNvPr>
          <p:cNvSpPr>
            <a:spLocks noGrp="1"/>
          </p:cNvSpPr>
          <p:nvPr>
            <p:ph type="sldNum" sz="quarter" idx="12"/>
          </p:nvPr>
        </p:nvSpPr>
        <p:spPr/>
        <p:txBody>
          <a:bodyPr/>
          <a:lstStyle/>
          <a:p>
            <a:fld id="{806F555B-AD7D-4E36-9823-4BE5FA3B3338}" type="slidenum">
              <a:rPr kumimoji="1" lang="ja-JP" altLang="en-US" smtClean="0"/>
              <a:t>‹#›</a:t>
            </a:fld>
            <a:endParaRPr kumimoji="1" lang="ja-JP" altLang="en-US"/>
          </a:p>
        </p:txBody>
      </p:sp>
    </p:spTree>
    <p:extLst>
      <p:ext uri="{BB962C8B-B14F-4D97-AF65-F5344CB8AC3E}">
        <p14:creationId xmlns:p14="http://schemas.microsoft.com/office/powerpoint/2010/main" val="2081140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5629EB-638F-4584-8D0B-33A5B082FF1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D7D2721-896D-4E6B-AD24-997789E18F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E09CFB5-CEB7-4577-B690-6C8D6AD94D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683640A-A038-4314-A780-5E97CC32F9A4}"/>
              </a:ext>
            </a:extLst>
          </p:cNvPr>
          <p:cNvSpPr>
            <a:spLocks noGrp="1"/>
          </p:cNvSpPr>
          <p:nvPr>
            <p:ph type="dt" sz="half" idx="10"/>
          </p:nvPr>
        </p:nvSpPr>
        <p:spPr/>
        <p:txBody>
          <a:bodyPr/>
          <a:lstStyle/>
          <a:p>
            <a:fld id="{A6058805-1A1A-4901-902E-2E8B0736C531}" type="datetimeFigureOut">
              <a:rPr kumimoji="1" lang="ja-JP" altLang="en-US" smtClean="0"/>
              <a:t>2020/4/30</a:t>
            </a:fld>
            <a:endParaRPr kumimoji="1" lang="ja-JP" altLang="en-US"/>
          </a:p>
        </p:txBody>
      </p:sp>
      <p:sp>
        <p:nvSpPr>
          <p:cNvPr id="6" name="フッター プレースホルダー 5">
            <a:extLst>
              <a:ext uri="{FF2B5EF4-FFF2-40B4-BE49-F238E27FC236}">
                <a16:creationId xmlns:a16="http://schemas.microsoft.com/office/drawing/2014/main" id="{0DD8D282-F4E0-4880-AA56-B0736A239E0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7B1B880-632F-4F72-82D3-7B0187CF13F9}"/>
              </a:ext>
            </a:extLst>
          </p:cNvPr>
          <p:cNvSpPr>
            <a:spLocks noGrp="1"/>
          </p:cNvSpPr>
          <p:nvPr>
            <p:ph type="sldNum" sz="quarter" idx="12"/>
          </p:nvPr>
        </p:nvSpPr>
        <p:spPr/>
        <p:txBody>
          <a:bodyPr/>
          <a:lstStyle/>
          <a:p>
            <a:fld id="{806F555B-AD7D-4E36-9823-4BE5FA3B3338}" type="slidenum">
              <a:rPr kumimoji="1" lang="ja-JP" altLang="en-US" smtClean="0"/>
              <a:t>‹#›</a:t>
            </a:fld>
            <a:endParaRPr kumimoji="1" lang="ja-JP" altLang="en-US"/>
          </a:p>
        </p:txBody>
      </p:sp>
    </p:spTree>
    <p:extLst>
      <p:ext uri="{BB962C8B-B14F-4D97-AF65-F5344CB8AC3E}">
        <p14:creationId xmlns:p14="http://schemas.microsoft.com/office/powerpoint/2010/main" val="3038869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52057A-1876-4666-BC6D-3CED9878272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39DF1C7-C1D3-43F0-B971-C0E4F65D4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A41C2A7C-7A86-4194-B878-D5189A95C3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284F01A-8D29-4712-9A32-1C57E41AC5A5}"/>
              </a:ext>
            </a:extLst>
          </p:cNvPr>
          <p:cNvSpPr>
            <a:spLocks noGrp="1"/>
          </p:cNvSpPr>
          <p:nvPr>
            <p:ph type="dt" sz="half" idx="10"/>
          </p:nvPr>
        </p:nvSpPr>
        <p:spPr/>
        <p:txBody>
          <a:bodyPr/>
          <a:lstStyle/>
          <a:p>
            <a:fld id="{A6058805-1A1A-4901-902E-2E8B0736C531}" type="datetimeFigureOut">
              <a:rPr kumimoji="1" lang="ja-JP" altLang="en-US" smtClean="0"/>
              <a:t>2020/4/30</a:t>
            </a:fld>
            <a:endParaRPr kumimoji="1" lang="ja-JP" altLang="en-US"/>
          </a:p>
        </p:txBody>
      </p:sp>
      <p:sp>
        <p:nvSpPr>
          <p:cNvPr id="6" name="フッター プレースホルダー 5">
            <a:extLst>
              <a:ext uri="{FF2B5EF4-FFF2-40B4-BE49-F238E27FC236}">
                <a16:creationId xmlns:a16="http://schemas.microsoft.com/office/drawing/2014/main" id="{A8450B72-5491-4EF1-ACF6-2BB683BA649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CCCF6EB-943A-4193-9DE9-13CBE87C13A0}"/>
              </a:ext>
            </a:extLst>
          </p:cNvPr>
          <p:cNvSpPr>
            <a:spLocks noGrp="1"/>
          </p:cNvSpPr>
          <p:nvPr>
            <p:ph type="sldNum" sz="quarter" idx="12"/>
          </p:nvPr>
        </p:nvSpPr>
        <p:spPr/>
        <p:txBody>
          <a:bodyPr/>
          <a:lstStyle/>
          <a:p>
            <a:fld id="{806F555B-AD7D-4E36-9823-4BE5FA3B3338}" type="slidenum">
              <a:rPr kumimoji="1" lang="ja-JP" altLang="en-US" smtClean="0"/>
              <a:t>‹#›</a:t>
            </a:fld>
            <a:endParaRPr kumimoji="1" lang="ja-JP" altLang="en-US"/>
          </a:p>
        </p:txBody>
      </p:sp>
    </p:spTree>
    <p:extLst>
      <p:ext uri="{BB962C8B-B14F-4D97-AF65-F5344CB8AC3E}">
        <p14:creationId xmlns:p14="http://schemas.microsoft.com/office/powerpoint/2010/main" val="1256233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42EC1DE-96C2-4DF7-BDA3-3932312409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8B0F380-0B30-4CA0-B9ED-614E7482F8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6196AA9-3CB3-4990-B006-C8D1719840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058805-1A1A-4901-902E-2E8B0736C531}" type="datetimeFigureOut">
              <a:rPr kumimoji="1" lang="ja-JP" altLang="en-US" smtClean="0"/>
              <a:t>2020/4/30</a:t>
            </a:fld>
            <a:endParaRPr kumimoji="1" lang="ja-JP" altLang="en-US"/>
          </a:p>
        </p:txBody>
      </p:sp>
      <p:sp>
        <p:nvSpPr>
          <p:cNvPr id="5" name="フッター プレースホルダー 4">
            <a:extLst>
              <a:ext uri="{FF2B5EF4-FFF2-40B4-BE49-F238E27FC236}">
                <a16:creationId xmlns:a16="http://schemas.microsoft.com/office/drawing/2014/main" id="{C6AD0EBE-D2E0-449B-B910-1F3E44C5A9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36CF061-A749-49FE-807C-4951488A99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6F555B-AD7D-4E36-9823-4BE5FA3B3338}" type="slidenum">
              <a:rPr kumimoji="1" lang="ja-JP" altLang="en-US" smtClean="0"/>
              <a:t>‹#›</a:t>
            </a:fld>
            <a:endParaRPr kumimoji="1" lang="ja-JP" altLang="en-US"/>
          </a:p>
        </p:txBody>
      </p:sp>
    </p:spTree>
    <p:extLst>
      <p:ext uri="{BB962C8B-B14F-4D97-AF65-F5344CB8AC3E}">
        <p14:creationId xmlns:p14="http://schemas.microsoft.com/office/powerpoint/2010/main" val="12802142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8BF956-ADDC-48F8-A858-5C59E6A5A0B2}"/>
              </a:ext>
            </a:extLst>
          </p:cNvPr>
          <p:cNvSpPr>
            <a:spLocks noGrp="1"/>
          </p:cNvSpPr>
          <p:nvPr>
            <p:ph type="title"/>
          </p:nvPr>
        </p:nvSpPr>
        <p:spPr/>
        <p:txBody>
          <a:bodyPr/>
          <a:lstStyle/>
          <a:p>
            <a:r>
              <a:rPr lang="ja-JP" altLang="en-US" dirty="0"/>
              <a:t>ハウトゥー世界征服</a:t>
            </a:r>
            <a:endParaRPr kumimoji="1" lang="ja-JP" altLang="en-US" dirty="0"/>
          </a:p>
        </p:txBody>
      </p:sp>
      <p:sp>
        <p:nvSpPr>
          <p:cNvPr id="3" name="字幕 2">
            <a:extLst>
              <a:ext uri="{FF2B5EF4-FFF2-40B4-BE49-F238E27FC236}">
                <a16:creationId xmlns:a16="http://schemas.microsoft.com/office/drawing/2014/main" id="{ABFA5638-AE12-4046-910E-4573A47309B5}"/>
              </a:ext>
            </a:extLst>
          </p:cNvPr>
          <p:cNvSpPr>
            <a:spLocks noGrp="1"/>
          </p:cNvSpPr>
          <p:nvPr>
            <p:ph idx="1"/>
          </p:nvPr>
        </p:nvSpPr>
        <p:spPr>
          <a:xfrm>
            <a:off x="838200" y="1825625"/>
            <a:ext cx="10515600" cy="4667250"/>
          </a:xfrm>
        </p:spPr>
        <p:txBody>
          <a:bodyPr numCol="2">
            <a:normAutofit/>
          </a:bodyPr>
          <a:lstStyle/>
          <a:p>
            <a:pPr marL="0" indent="0">
              <a:buNone/>
            </a:pPr>
            <a:r>
              <a:rPr lang="zh-CN" altLang="en-US" sz="2000" dirty="0">
                <a:latin typeface="Times New Roman" panose="02020603050405020304" pitchFamily="18" charset="0"/>
                <a:cs typeface="Times New Roman" panose="02020603050405020304" pitchFamily="18" charset="0"/>
              </a:rPr>
              <a:t>净会露出一副快哭出来的样子是哪位呀</a:t>
            </a:r>
          </a:p>
          <a:p>
            <a:pPr marL="0" indent="0">
              <a:buNone/>
            </a:pPr>
            <a:r>
              <a:rPr lang="zh-CN" altLang="en-US" sz="2000" dirty="0">
                <a:latin typeface="Times New Roman" panose="02020603050405020304" pitchFamily="18" charset="0"/>
                <a:cs typeface="Times New Roman" panose="02020603050405020304" pitchFamily="18" charset="0"/>
              </a:rPr>
              <a:t>只有被嘲笑的份儿的话就还击啊</a:t>
            </a:r>
          </a:p>
          <a:p>
            <a:pPr marL="0" indent="0">
              <a:buNone/>
            </a:pPr>
            <a:r>
              <a:rPr lang="zh-CN" altLang="en-US" sz="2000" dirty="0">
                <a:latin typeface="Times New Roman" panose="02020603050405020304" pitchFamily="18" charset="0"/>
                <a:cs typeface="Times New Roman" panose="02020603050405020304" pitchFamily="18" charset="0"/>
              </a:rPr>
              <a:t>「你给我瞧着吧」那样说 手上拿着的却</a:t>
            </a:r>
          </a:p>
          <a:p>
            <a:pPr marL="0" indent="0">
              <a:buNone/>
            </a:pPr>
            <a:r>
              <a:rPr lang="zh-CN" altLang="en-US" sz="2000" dirty="0">
                <a:latin typeface="Times New Roman" panose="02020603050405020304" pitchFamily="18" charset="0"/>
                <a:cs typeface="Times New Roman" panose="02020603050405020304" pitchFamily="18" charset="0"/>
              </a:rPr>
              <a:t>并非炸弹或者小刀之类的物品</a:t>
            </a:r>
          </a:p>
          <a:p>
            <a:pPr marL="0" indent="0">
              <a:buNone/>
            </a:pPr>
            <a:r>
              <a:rPr lang="zh-CN" altLang="en-US" sz="2000" dirty="0">
                <a:latin typeface="Times New Roman" panose="02020603050405020304" pitchFamily="18" charset="0"/>
                <a:cs typeface="Times New Roman" panose="02020603050405020304" pitchFamily="18" charset="0"/>
              </a:rPr>
              <a:t>今后一切不管变成怎样也好 来约定吧</a:t>
            </a:r>
          </a:p>
          <a:p>
            <a:pPr marL="0" indent="0">
              <a:buNone/>
            </a:pPr>
            <a:r>
              <a:rPr lang="zh-CN" altLang="en-US" sz="2000" dirty="0">
                <a:latin typeface="Times New Roman" panose="02020603050405020304" pitchFamily="18" charset="0"/>
                <a:cs typeface="Times New Roman" panose="02020603050405020304" pitchFamily="18" charset="0"/>
              </a:rPr>
              <a:t>将背上的价钱牌撕下来</a:t>
            </a:r>
          </a:p>
          <a:p>
            <a:pPr marL="0" indent="0">
              <a:buNone/>
            </a:pPr>
            <a:r>
              <a:rPr lang="zh-CN" altLang="en-US" sz="2000" dirty="0">
                <a:latin typeface="Times New Roman" panose="02020603050405020304" pitchFamily="18" charset="0"/>
                <a:cs typeface="Times New Roman" panose="02020603050405020304" pitchFamily="18" charset="0"/>
              </a:rPr>
              <a:t>虽说是 像个废物一样的每一天</a:t>
            </a:r>
          </a:p>
          <a:p>
            <a:pPr marL="0" indent="0">
              <a:buNone/>
            </a:pPr>
            <a:r>
              <a:rPr lang="zh-CN" altLang="en-US" sz="2000" dirty="0">
                <a:latin typeface="Times New Roman" panose="02020603050405020304" pitchFamily="18" charset="0"/>
                <a:cs typeface="Times New Roman" panose="02020603050405020304" pitchFamily="18" charset="0"/>
              </a:rPr>
              <a:t>不过将其舍弃的话 还为之尚早吧</a:t>
            </a:r>
          </a:p>
          <a:p>
            <a:pPr marL="0" indent="0">
              <a:buNone/>
            </a:pPr>
            <a:r>
              <a:rPr lang="zh-CN" altLang="en-US" sz="2000" dirty="0">
                <a:latin typeface="Times New Roman" panose="02020603050405020304" pitchFamily="18" charset="0"/>
                <a:cs typeface="Times New Roman" panose="02020603050405020304" pitchFamily="18" charset="0"/>
              </a:rPr>
              <a:t>今天也 仍颤抖不安地</a:t>
            </a:r>
          </a:p>
          <a:p>
            <a:pPr marL="0" indent="0">
              <a:buNone/>
            </a:pPr>
            <a:r>
              <a:rPr lang="zh-CN" altLang="en-US" sz="2000" dirty="0">
                <a:latin typeface="Times New Roman" panose="02020603050405020304" pitchFamily="18" charset="0"/>
                <a:cs typeface="Times New Roman" panose="02020603050405020304" pitchFamily="18" charset="0"/>
              </a:rPr>
              <a:t>在终点站的月台上</a:t>
            </a:r>
            <a:r>
              <a:rPr lang="en-US" altLang="zh-CN" sz="2000" dirty="0">
                <a:latin typeface="Times New Roman" panose="02020603050405020304" pitchFamily="18" charset="0"/>
                <a:cs typeface="Times New Roman" panose="02020603050405020304" pitchFamily="18" charset="0"/>
              </a:rPr>
              <a:t> </a:t>
            </a:r>
            <a:r>
              <a:rPr lang="zh-CN" altLang="en-US" sz="2000" dirty="0">
                <a:solidFill>
                  <a:srgbClr val="00B0F0"/>
                </a:solidFill>
                <a:latin typeface="Times New Roman" panose="02020603050405020304" pitchFamily="18"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等待着明天的我</a:t>
            </a:r>
            <a:endParaRPr lang="zh-CN" altLang="en-US" sz="2000" dirty="0">
              <a:solidFill>
                <a:srgbClr val="00B0F0"/>
              </a:solidFill>
              <a:latin typeface="Times New Roman" panose="02020603050405020304" pitchFamily="18" charset="0"/>
              <a:cs typeface="Times New Roman" panose="02020603050405020304" pitchFamily="18" charset="0"/>
            </a:endParaRPr>
          </a:p>
          <a:p>
            <a:pPr marL="0" indent="0">
              <a:buNone/>
            </a:pPr>
            <a:r>
              <a:rPr lang="zh-CN" altLang="en-US" sz="2000" dirty="0">
                <a:latin typeface="Times New Roman" panose="02020603050405020304" pitchFamily="18" charset="0"/>
                <a:cs typeface="Times New Roman" panose="02020603050405020304" pitchFamily="18" charset="0"/>
              </a:rPr>
              <a:t>迎接那 任性而迟钝的</a:t>
            </a:r>
            <a:r>
              <a:rPr lang="zh-CN" altLang="en-US" sz="2000" dirty="0">
                <a:solidFill>
                  <a:srgbClr val="FF0000"/>
                </a:solidFill>
                <a:latin typeface="Times New Roman" panose="02020603050405020304" pitchFamily="18" charset="0"/>
                <a:cs typeface="Times New Roman" panose="02020603050405020304" pitchFamily="18" charset="0"/>
              </a:rPr>
              <a:t>主人</a:t>
            </a:r>
            <a:endParaRPr lang="en-US" altLang="zh-CN" sz="2000" dirty="0">
              <a:solidFill>
                <a:srgbClr val="FF0000"/>
              </a:solidFill>
              <a:latin typeface="Times New Roman" panose="02020603050405020304" pitchFamily="18" charset="0"/>
              <a:cs typeface="Times New Roman" panose="02020603050405020304" pitchFamily="18" charset="0"/>
            </a:endParaRPr>
          </a:p>
          <a:p>
            <a:pPr marL="0" indent="0">
              <a:buNone/>
            </a:pPr>
            <a:r>
              <a:rPr lang="zh-CN" altLang="en-US" sz="2000" dirty="0">
                <a:latin typeface="Times New Roman" panose="02020603050405020304" pitchFamily="18" charset="0"/>
                <a:cs typeface="Times New Roman" panose="02020603050405020304" pitchFamily="18" charset="0"/>
              </a:rPr>
              <a:t>反正即使再过几年 汽车就能在空中飞翔</a:t>
            </a:r>
          </a:p>
          <a:p>
            <a:pPr marL="0" indent="0">
              <a:buNone/>
            </a:pPr>
            <a:r>
              <a:rPr lang="zh-CN" altLang="en-US" sz="2000" dirty="0">
                <a:latin typeface="Times New Roman" panose="02020603050405020304" pitchFamily="18" charset="0"/>
                <a:cs typeface="Times New Roman" panose="02020603050405020304" pitchFamily="18" charset="0"/>
              </a:rPr>
              <a:t>即使再过多少年 机械就一定能说话也好</a:t>
            </a:r>
          </a:p>
          <a:p>
            <a:pPr marL="0" indent="0">
              <a:buNone/>
            </a:pPr>
            <a:r>
              <a:rPr lang="zh-CN" altLang="en-US" sz="2000" dirty="0">
                <a:latin typeface="Times New Roman" panose="02020603050405020304" pitchFamily="18" charset="0"/>
                <a:cs typeface="Times New Roman" panose="02020603050405020304" pitchFamily="18" charset="0"/>
              </a:rPr>
              <a:t>你又想说些什么呢</a:t>
            </a:r>
          </a:p>
          <a:p>
            <a:pPr marL="0" indent="0">
              <a:buNone/>
            </a:pPr>
            <a:r>
              <a:rPr lang="zh-CN" altLang="en-US" sz="2000" dirty="0">
                <a:latin typeface="Times New Roman" panose="02020603050405020304" pitchFamily="18" charset="0"/>
                <a:cs typeface="Times New Roman" panose="02020603050405020304" pitchFamily="18" charset="0"/>
              </a:rPr>
              <a:t>在说着「很方便」之前</a:t>
            </a:r>
          </a:p>
          <a:p>
            <a:pPr marL="0" indent="0">
              <a:buNone/>
            </a:pPr>
            <a:r>
              <a:rPr lang="zh-CN" altLang="en-US" sz="2000" dirty="0">
                <a:latin typeface="Times New Roman" panose="02020603050405020304" pitchFamily="18" charset="0"/>
                <a:cs typeface="Times New Roman" panose="02020603050405020304" pitchFamily="18" charset="0"/>
              </a:rPr>
              <a:t>请先给我治好 </a:t>
            </a:r>
            <a:r>
              <a:rPr lang="zh-CN" altLang="en-US" sz="2000" dirty="0">
                <a:solidFill>
                  <a:srgbClr val="FF0000"/>
                </a:solidFill>
                <a:latin typeface="Times New Roman" panose="02020603050405020304" pitchFamily="18" charset="0"/>
                <a:cs typeface="Times New Roman" panose="02020603050405020304" pitchFamily="18" charset="0"/>
              </a:rPr>
              <a:t>内心的伤口</a:t>
            </a:r>
            <a:r>
              <a:rPr lang="zh-CN" altLang="en-US" sz="2000" dirty="0">
                <a:latin typeface="Times New Roman" panose="02020603050405020304" pitchFamily="18" charset="0"/>
                <a:cs typeface="Times New Roman" panose="02020603050405020304" pitchFamily="18" charset="0"/>
              </a:rPr>
              <a:t>吧</a:t>
            </a:r>
          </a:p>
          <a:p>
            <a:pPr marL="0" indent="0">
              <a:buNone/>
            </a:pPr>
            <a:r>
              <a:rPr lang="zh-CN" altLang="en-US" sz="2000" dirty="0">
                <a:latin typeface="Times New Roman" panose="02020603050405020304" pitchFamily="18" charset="0"/>
                <a:cs typeface="Times New Roman" panose="02020603050405020304" pitchFamily="18" charset="0"/>
              </a:rPr>
              <a:t>假若有导弹在那样的天空中飞过的话</a:t>
            </a:r>
          </a:p>
          <a:p>
            <a:pPr marL="0" indent="0">
              <a:buNone/>
            </a:pPr>
            <a:r>
              <a:rPr lang="zh-CN" altLang="en-US" sz="2000" dirty="0">
                <a:latin typeface="Times New Roman" panose="02020603050405020304" pitchFamily="18" charset="0"/>
                <a:cs typeface="Times New Roman" panose="02020603050405020304" pitchFamily="18" charset="0"/>
              </a:rPr>
              <a:t>倘若</a:t>
            </a:r>
            <a:r>
              <a:rPr lang="zh-CN" altLang="en-US" sz="2000" dirty="0">
                <a:solidFill>
                  <a:srgbClr val="00B0F0"/>
                </a:solidFill>
                <a:latin typeface="Times New Roman" panose="02020603050405020304" pitchFamily="18"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以那样的东西去哀求幸福</a:t>
            </a:r>
            <a:r>
              <a:rPr lang="zh-CN" altLang="en-US" sz="2000" dirty="0">
                <a:latin typeface="Times New Roman" panose="02020603050405020304" pitchFamily="18" charset="0"/>
                <a:cs typeface="Times New Roman" panose="02020603050405020304" pitchFamily="18" charset="0"/>
              </a:rPr>
              <a:t>的话</a:t>
            </a:r>
          </a:p>
          <a:p>
            <a:pPr marL="0" indent="0">
              <a:buNone/>
            </a:pPr>
            <a:r>
              <a:rPr lang="zh-CN" altLang="en-US" sz="2000" dirty="0">
                <a:latin typeface="Times New Roman" panose="02020603050405020304" pitchFamily="18" charset="0"/>
                <a:cs typeface="Times New Roman" panose="02020603050405020304" pitchFamily="18" charset="0"/>
              </a:rPr>
              <a:t>那就不得不做个温柔的人呢</a:t>
            </a:r>
          </a:p>
          <a:p>
            <a:pPr marL="0" indent="0">
              <a:buNone/>
            </a:pPr>
            <a:r>
              <a:rPr lang="zh-CN" altLang="en-US" sz="2000" dirty="0">
                <a:latin typeface="Times New Roman" panose="02020603050405020304" pitchFamily="18" charset="0"/>
                <a:cs typeface="Times New Roman" panose="02020603050405020304" pitchFamily="18" charset="0"/>
              </a:rPr>
              <a:t>如此一来我就 大概能 肯定自己了吧</a:t>
            </a:r>
            <a:endParaRPr kumimoji="1" lang="ja-JP"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6160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E50C91-81A5-44B0-9A32-34646652CDE3}"/>
              </a:ext>
            </a:extLst>
          </p:cNvPr>
          <p:cNvSpPr>
            <a:spLocks noGrp="1"/>
          </p:cNvSpPr>
          <p:nvPr>
            <p:ph type="title"/>
          </p:nvPr>
        </p:nvSpPr>
        <p:spPr/>
        <p:txBody>
          <a:bodyPr/>
          <a:lstStyle/>
          <a:p>
            <a:r>
              <a:rPr kumimoji="1" lang="zh-CN" altLang="en-US" dirty="0"/>
              <a:t>逃避</a:t>
            </a:r>
            <a:endParaRPr kumimoji="1" lang="ja-JP" altLang="en-US" dirty="0"/>
          </a:p>
        </p:txBody>
      </p:sp>
      <p:sp>
        <p:nvSpPr>
          <p:cNvPr id="3" name="コンテンツ プレースホルダー 2">
            <a:extLst>
              <a:ext uri="{FF2B5EF4-FFF2-40B4-BE49-F238E27FC236}">
                <a16:creationId xmlns:a16="http://schemas.microsoft.com/office/drawing/2014/main" id="{E0BC027C-88A9-40B5-B926-B73F2B877FDF}"/>
              </a:ext>
            </a:extLst>
          </p:cNvPr>
          <p:cNvSpPr>
            <a:spLocks noGrp="1"/>
          </p:cNvSpPr>
          <p:nvPr>
            <p:ph idx="1"/>
          </p:nvPr>
        </p:nvSpPr>
        <p:spPr/>
        <p:txBody>
          <a:bodyPr/>
          <a:lstStyle/>
          <a:p>
            <a:r>
              <a:rPr kumimoji="1" lang="zh-CN" altLang="en-US" dirty="0"/>
              <a:t>致命的逃避，就是</a:t>
            </a:r>
            <a:r>
              <a:rPr kumimoji="1" lang="zh-CN" altLang="en-US" dirty="0">
                <a:solidFill>
                  <a:srgbClr val="FF0000"/>
                </a:solidFill>
              </a:rPr>
              <a:t>希望</a:t>
            </a:r>
            <a:endParaRPr kumimoji="1" lang="en-US" altLang="zh-CN" dirty="0">
              <a:solidFill>
                <a:srgbClr val="FF0000"/>
              </a:solidFill>
            </a:endParaRPr>
          </a:p>
          <a:p>
            <a:pPr lvl="1"/>
            <a:r>
              <a:rPr lang="zh-CN" altLang="en-US" dirty="0"/>
              <a:t>一个人“应得”的来生希望，以及那些不为生而为堂皇理想而活的人的诡计花招，将超越此生，重新定义此生，赋予此生意义，最终背叛此生</a:t>
            </a:r>
            <a:endParaRPr lang="en-US" altLang="zh-CN" dirty="0"/>
          </a:p>
          <a:p>
            <a:pPr lvl="1"/>
            <a:r>
              <a:rPr lang="zh-CN" altLang="en-US" dirty="0"/>
              <a:t>对未来最大的慷慨，就是把一切献给现在</a:t>
            </a:r>
            <a:endParaRPr kumimoji="1" lang="ja-JP" altLang="en-US" dirty="0"/>
          </a:p>
        </p:txBody>
      </p:sp>
    </p:spTree>
    <p:extLst>
      <p:ext uri="{BB962C8B-B14F-4D97-AF65-F5344CB8AC3E}">
        <p14:creationId xmlns:p14="http://schemas.microsoft.com/office/powerpoint/2010/main" val="1978584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E50C91-81A5-44B0-9A32-34646652CDE3}"/>
              </a:ext>
            </a:extLst>
          </p:cNvPr>
          <p:cNvSpPr>
            <a:spLocks noGrp="1"/>
          </p:cNvSpPr>
          <p:nvPr>
            <p:ph type="title"/>
          </p:nvPr>
        </p:nvSpPr>
        <p:spPr/>
        <p:txBody>
          <a:bodyPr/>
          <a:lstStyle/>
          <a:p>
            <a:r>
              <a:rPr kumimoji="1" lang="zh-CN" altLang="en-US" dirty="0"/>
              <a:t>逻辑的罪恶</a:t>
            </a:r>
            <a:endParaRPr kumimoji="1" lang="ja-JP" altLang="en-US" dirty="0"/>
          </a:p>
        </p:txBody>
      </p:sp>
      <p:sp>
        <p:nvSpPr>
          <p:cNvPr id="3" name="コンテンツ プレースホルダー 2">
            <a:extLst>
              <a:ext uri="{FF2B5EF4-FFF2-40B4-BE49-F238E27FC236}">
                <a16:creationId xmlns:a16="http://schemas.microsoft.com/office/drawing/2014/main" id="{E0BC027C-88A9-40B5-B926-B73F2B877FDF}"/>
              </a:ext>
            </a:extLst>
          </p:cNvPr>
          <p:cNvSpPr>
            <a:spLocks noGrp="1"/>
          </p:cNvSpPr>
          <p:nvPr>
            <p:ph idx="1"/>
          </p:nvPr>
        </p:nvSpPr>
        <p:spPr/>
        <p:txBody>
          <a:bodyPr/>
          <a:lstStyle/>
          <a:p>
            <a:r>
              <a:rPr kumimoji="1" lang="zh-CN" altLang="en-US" dirty="0"/>
              <a:t>德国法西斯主义</a:t>
            </a:r>
            <a:endParaRPr kumimoji="1" lang="en-US" altLang="zh-CN" dirty="0"/>
          </a:p>
          <a:p>
            <a:r>
              <a:rPr kumimoji="1" lang="zh-CN" altLang="en-US" dirty="0"/>
              <a:t>苏联社会主义</a:t>
            </a:r>
            <a:endParaRPr kumimoji="1" lang="en-US" altLang="zh-CN" dirty="0"/>
          </a:p>
          <a:p>
            <a:endParaRPr lang="en-US" altLang="zh-CN" dirty="0"/>
          </a:p>
          <a:p>
            <a:r>
              <a:rPr kumimoji="1" lang="zh-CN" altLang="en-US" dirty="0"/>
              <a:t>地中海的阳光</a:t>
            </a:r>
            <a:endParaRPr kumimoji="1" lang="ja-JP" altLang="en-US" dirty="0"/>
          </a:p>
        </p:txBody>
      </p:sp>
    </p:spTree>
    <p:extLst>
      <p:ext uri="{BB962C8B-B14F-4D97-AF65-F5344CB8AC3E}">
        <p14:creationId xmlns:p14="http://schemas.microsoft.com/office/powerpoint/2010/main" val="4074220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8BF956-ADDC-48F8-A858-5C59E6A5A0B2}"/>
              </a:ext>
            </a:extLst>
          </p:cNvPr>
          <p:cNvSpPr>
            <a:spLocks noGrp="1"/>
          </p:cNvSpPr>
          <p:nvPr>
            <p:ph type="title"/>
          </p:nvPr>
        </p:nvSpPr>
        <p:spPr/>
        <p:txBody>
          <a:bodyPr/>
          <a:lstStyle/>
          <a:p>
            <a:r>
              <a:rPr lang="ja-JP" altLang="en-US" dirty="0"/>
              <a:t>世界を壊している</a:t>
            </a:r>
            <a:endParaRPr kumimoji="1" lang="ja-JP" altLang="en-US" dirty="0"/>
          </a:p>
        </p:txBody>
      </p:sp>
      <p:sp>
        <p:nvSpPr>
          <p:cNvPr id="3" name="字幕 2">
            <a:extLst>
              <a:ext uri="{FF2B5EF4-FFF2-40B4-BE49-F238E27FC236}">
                <a16:creationId xmlns:a16="http://schemas.microsoft.com/office/drawing/2014/main" id="{ABFA5638-AE12-4046-910E-4573A47309B5}"/>
              </a:ext>
            </a:extLst>
          </p:cNvPr>
          <p:cNvSpPr>
            <a:spLocks noGrp="1"/>
          </p:cNvSpPr>
          <p:nvPr>
            <p:ph idx="1"/>
          </p:nvPr>
        </p:nvSpPr>
        <p:spPr>
          <a:xfrm>
            <a:off x="838200" y="1825625"/>
            <a:ext cx="10515600" cy="4667250"/>
          </a:xfrm>
        </p:spPr>
        <p:txBody>
          <a:bodyPr numCol="2">
            <a:normAutofit/>
          </a:bodyPr>
          <a:lstStyle/>
          <a:p>
            <a:pPr marL="0" indent="0">
              <a:buNone/>
            </a:pPr>
            <a:r>
              <a:rPr lang="zh-CN" altLang="en-US" sz="2000" dirty="0">
                <a:latin typeface="Times New Roman" panose="02020603050405020304" pitchFamily="18" charset="0"/>
                <a:cs typeface="Times New Roman" panose="02020603050405020304" pitchFamily="18" charset="0"/>
              </a:rPr>
              <a:t>即使在车站里一直等着开往明天的电车</a:t>
            </a:r>
          </a:p>
          <a:p>
            <a:pPr marL="0" indent="0">
              <a:buNone/>
            </a:pPr>
            <a:r>
              <a:rPr lang="zh-CN" altLang="en-US" sz="2000" dirty="0">
                <a:latin typeface="Times New Roman" panose="02020603050405020304" pitchFamily="18" charset="0"/>
                <a:cs typeface="Times New Roman" panose="02020603050405020304" pitchFamily="18" charset="0"/>
              </a:rPr>
              <a:t>但其实早就错过了尾班列车</a:t>
            </a:r>
          </a:p>
          <a:p>
            <a:pPr marL="0" indent="0">
              <a:buNone/>
            </a:pPr>
            <a:r>
              <a:rPr lang="zh-CN" altLang="en-US" sz="2000" dirty="0">
                <a:latin typeface="Times New Roman" panose="02020603050405020304" pitchFamily="18" charset="0"/>
                <a:cs typeface="Times New Roman" panose="02020603050405020304" pitchFamily="18" charset="0"/>
              </a:rPr>
              <a:t>即使在投币储物柜里寄存了梦想</a:t>
            </a:r>
          </a:p>
          <a:p>
            <a:pPr marL="0" indent="0">
              <a:buNone/>
            </a:pPr>
            <a:r>
              <a:rPr lang="zh-CN" altLang="en-US" sz="2000" dirty="0">
                <a:latin typeface="Times New Roman" panose="02020603050405020304" pitchFamily="18" charset="0"/>
                <a:cs typeface="Times New Roman" panose="02020603050405020304" pitchFamily="18" charset="0"/>
              </a:rPr>
              <a:t>但很不巧我连一块钱都没有</a:t>
            </a:r>
          </a:p>
          <a:p>
            <a:pPr marL="0" indent="0">
              <a:buNone/>
            </a:pPr>
            <a:endParaRPr lang="zh-CN" altLang="en-US" sz="2000" dirty="0">
              <a:latin typeface="Times New Roman" panose="02020603050405020304" pitchFamily="18" charset="0"/>
              <a:cs typeface="Times New Roman" panose="02020603050405020304" pitchFamily="18" charset="0"/>
            </a:endParaRPr>
          </a:p>
          <a:p>
            <a:pPr marL="0" indent="0">
              <a:buNone/>
            </a:pPr>
            <a:r>
              <a:rPr lang="zh-CN" altLang="en-US" sz="2000" dirty="0">
                <a:latin typeface="Times New Roman" panose="02020603050405020304" pitchFamily="18" charset="0"/>
                <a:cs typeface="Times New Roman" panose="02020603050405020304" pitchFamily="18" charset="0"/>
              </a:rPr>
              <a:t>「很不甘心吧？试着反击吧」</a:t>
            </a:r>
            <a:endParaRPr lang="en-US" altLang="zh-CN" sz="2000" dirty="0">
              <a:latin typeface="Times New Roman" panose="02020603050405020304" pitchFamily="18" charset="0"/>
              <a:cs typeface="Times New Roman" panose="02020603050405020304" pitchFamily="18" charset="0"/>
            </a:endParaRPr>
          </a:p>
          <a:p>
            <a:pPr marL="0" indent="0">
              <a:buNone/>
            </a:pPr>
            <a:r>
              <a:rPr lang="zh-CN" altLang="en-US" sz="2000" dirty="0">
                <a:latin typeface="Times New Roman" panose="02020603050405020304" pitchFamily="18" charset="0"/>
                <a:cs typeface="Times New Roman" panose="02020603050405020304" pitchFamily="18" charset="0"/>
              </a:rPr>
              <a:t>我明白的 我明白的啊</a:t>
            </a:r>
          </a:p>
          <a:p>
            <a:pPr marL="0" indent="0">
              <a:buNone/>
            </a:pPr>
            <a:r>
              <a:rPr lang="zh-CN" altLang="en-US" sz="2000" dirty="0">
                <a:latin typeface="Times New Roman" panose="02020603050405020304" pitchFamily="18" charset="0"/>
                <a:cs typeface="Times New Roman" panose="02020603050405020304" pitchFamily="18" charset="0"/>
              </a:rPr>
              <a:t>但我却走投无路啊</a:t>
            </a:r>
          </a:p>
          <a:p>
            <a:pPr marL="0" indent="0">
              <a:buNone/>
            </a:pPr>
            <a:endParaRPr lang="zh-CN" altLang="en-US" sz="2000" dirty="0">
              <a:latin typeface="Times New Roman" panose="02020603050405020304" pitchFamily="18" charset="0"/>
              <a:cs typeface="Times New Roman" panose="02020603050405020304" pitchFamily="18" charset="0"/>
            </a:endParaRPr>
          </a:p>
          <a:p>
            <a:pPr marL="0" indent="0">
              <a:buNone/>
            </a:pPr>
            <a:r>
              <a:rPr lang="zh-CN" altLang="en-US" sz="2000" dirty="0">
                <a:latin typeface="Times New Roman" panose="02020603050405020304" pitchFamily="18" charset="0"/>
                <a:cs typeface="Times New Roman" panose="02020603050405020304" pitchFamily="18" charset="0"/>
              </a:rPr>
              <a:t>不容许自己一事无成</a:t>
            </a:r>
          </a:p>
          <a:p>
            <a:pPr marL="0" indent="0">
              <a:buNone/>
            </a:pPr>
            <a:r>
              <a:rPr lang="zh-CN" altLang="en-US" sz="2000" dirty="0">
                <a:latin typeface="Times New Roman" panose="02020603050405020304" pitchFamily="18" charset="0"/>
                <a:cs typeface="Times New Roman" panose="02020603050405020304" pitchFamily="18" charset="0"/>
              </a:rPr>
              <a:t>将称作</a:t>
            </a:r>
            <a:r>
              <a:rPr lang="zh-CN" altLang="en-US" sz="2000" dirty="0">
                <a:solidFill>
                  <a:srgbClr val="FF0000"/>
                </a:solidFill>
                <a:latin typeface="Times New Roman" panose="02020603050405020304" pitchFamily="18" charset="0"/>
                <a:cs typeface="Times New Roman" panose="02020603050405020304" pitchFamily="18" charset="0"/>
              </a:rPr>
              <a:t>「单调乏味的未来」的槌子</a:t>
            </a:r>
          </a:p>
          <a:p>
            <a:pPr marL="0" indent="0">
              <a:buNone/>
            </a:pPr>
            <a:r>
              <a:rPr lang="zh-CN" altLang="en-US" sz="2000" dirty="0">
                <a:latin typeface="Times New Roman" panose="02020603050405020304" pitchFamily="18" charset="0"/>
                <a:cs typeface="Times New Roman" panose="02020603050405020304" pitchFamily="18" charset="0"/>
              </a:rPr>
              <a:t>步伐蹒跚地挥舞着</a:t>
            </a:r>
          </a:p>
          <a:p>
            <a:pPr marL="0" indent="0">
              <a:buNone/>
            </a:pPr>
            <a:r>
              <a:rPr lang="zh-CN" altLang="en-US" sz="2000" dirty="0">
                <a:latin typeface="Times New Roman" panose="02020603050405020304" pitchFamily="18" charset="0"/>
                <a:cs typeface="Times New Roman" panose="02020603050405020304" pitchFamily="18" charset="0"/>
              </a:rPr>
              <a:t>就连</a:t>
            </a:r>
            <a:r>
              <a:rPr lang="zh-CN" altLang="en-US" sz="2000" dirty="0">
                <a:solidFill>
                  <a:srgbClr val="FF0000"/>
                </a:solidFill>
                <a:latin typeface="Times New Roman" panose="02020603050405020304" pitchFamily="18" charset="0"/>
                <a:cs typeface="Times New Roman" panose="02020603050405020304" pitchFamily="18" charset="0"/>
              </a:rPr>
              <a:t>心中的汽笛声</a:t>
            </a:r>
            <a:r>
              <a:rPr lang="zh-CN" altLang="en-US" sz="2000" dirty="0">
                <a:latin typeface="Times New Roman" panose="02020603050405020304" pitchFamily="18" charset="0"/>
                <a:cs typeface="Times New Roman" panose="02020603050405020304" pitchFamily="18" charset="0"/>
              </a:rPr>
              <a:t>亦粉碎掉</a:t>
            </a:r>
          </a:p>
          <a:p>
            <a:pPr marL="0" indent="0">
              <a:buNone/>
            </a:pPr>
            <a:r>
              <a:rPr lang="zh-CN" altLang="en-US" sz="2000" dirty="0">
                <a:latin typeface="Times New Roman" panose="02020603050405020304" pitchFamily="18" charset="0"/>
                <a:cs typeface="Times New Roman" panose="02020603050405020304" pitchFamily="18" charset="0"/>
              </a:rPr>
              <a:t>心想着「</a:t>
            </a:r>
            <a:r>
              <a:rPr lang="zh-CN" altLang="en-US" sz="2000" dirty="0">
                <a:solidFill>
                  <a:srgbClr val="00B0F0"/>
                </a:solidFill>
                <a:latin typeface="Times New Roman" panose="02020603050405020304" pitchFamily="18"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够了 反正是这样的人生</a:t>
            </a:r>
            <a:r>
              <a:rPr lang="zh-CN" altLang="en-US" sz="2000" dirty="0">
                <a:latin typeface="Times New Roman" panose="02020603050405020304" pitchFamily="18" charset="0"/>
                <a:cs typeface="Times New Roman" panose="02020603050405020304" pitchFamily="18" charset="0"/>
              </a:rPr>
              <a:t>」的我</a:t>
            </a:r>
          </a:p>
          <a:p>
            <a:pPr marL="0" indent="0">
              <a:buNone/>
            </a:pPr>
            <a:r>
              <a:rPr lang="zh-CN" altLang="en-US" sz="2000" dirty="0">
                <a:latin typeface="Times New Roman" panose="02020603050405020304" pitchFamily="18" charset="0"/>
                <a:cs typeface="Times New Roman" panose="02020603050405020304" pitchFamily="18" charset="0"/>
              </a:rPr>
              <a:t>正在毁灭着世界</a:t>
            </a:r>
          </a:p>
          <a:p>
            <a:pPr marL="0" indent="0">
              <a:buNone/>
            </a:pPr>
            <a:r>
              <a:rPr lang="zh-CN" altLang="en-US" sz="2000" dirty="0">
                <a:latin typeface="Times New Roman" panose="02020603050405020304" pitchFamily="18" charset="0"/>
                <a:cs typeface="Times New Roman" panose="02020603050405020304" pitchFamily="18" charset="0"/>
              </a:rPr>
              <a:t> </a:t>
            </a:r>
            <a:endParaRPr lang="en-US" altLang="zh-CN" sz="2000" dirty="0">
              <a:latin typeface="Times New Roman" panose="02020603050405020304" pitchFamily="18" charset="0"/>
              <a:cs typeface="Times New Roman" panose="02020603050405020304" pitchFamily="18" charset="0"/>
            </a:endParaRPr>
          </a:p>
          <a:p>
            <a:pPr marL="0" indent="0">
              <a:buNone/>
            </a:pPr>
            <a:r>
              <a:rPr lang="zh-CN" altLang="en-US" sz="2000" dirty="0">
                <a:latin typeface="Times New Roman" panose="02020603050405020304" pitchFamily="18" charset="0"/>
                <a:cs typeface="Times New Roman" panose="02020603050405020304" pitchFamily="18" charset="0"/>
              </a:rPr>
              <a:t>那家伙被</a:t>
            </a:r>
            <a:r>
              <a:rPr lang="zh-CN" altLang="en-US" sz="2000" dirty="0">
                <a:solidFill>
                  <a:srgbClr val="FF0000"/>
                </a:solidFill>
                <a:latin typeface="Times New Roman" panose="02020603050405020304" pitchFamily="18" charset="0"/>
                <a:cs typeface="Times New Roman" panose="02020603050405020304" pitchFamily="18" charset="0"/>
              </a:rPr>
              <a:t>称为东京的怪物</a:t>
            </a:r>
            <a:r>
              <a:rPr lang="zh-CN" altLang="en-US" sz="2000" dirty="0">
                <a:latin typeface="Times New Roman" panose="02020603050405020304" pitchFamily="18" charset="0"/>
                <a:cs typeface="Times New Roman" panose="02020603050405020304" pitchFamily="18" charset="0"/>
              </a:rPr>
              <a:t>吞噬了</a:t>
            </a:r>
          </a:p>
          <a:p>
            <a:pPr marL="0" indent="0">
              <a:buNone/>
            </a:pPr>
            <a:r>
              <a:rPr lang="zh-CN" altLang="en-US" sz="2000" dirty="0">
                <a:latin typeface="Times New Roman" panose="02020603050405020304" pitchFamily="18" charset="0"/>
                <a:cs typeface="Times New Roman" panose="02020603050405020304" pitchFamily="18" charset="0"/>
              </a:rPr>
              <a:t>脑袋的思想也好像被彻底改造了</a:t>
            </a:r>
          </a:p>
          <a:p>
            <a:pPr marL="0" indent="0">
              <a:buNone/>
            </a:pPr>
            <a:r>
              <a:rPr lang="zh-CN" altLang="en-US" sz="2000" dirty="0">
                <a:latin typeface="Times New Roman" panose="02020603050405020304" pitchFamily="18" charset="0"/>
                <a:cs typeface="Times New Roman" panose="02020603050405020304" pitchFamily="18" charset="0"/>
              </a:rPr>
              <a:t>大家以前由心而发的笑容</a:t>
            </a:r>
          </a:p>
          <a:p>
            <a:pPr marL="0" indent="0">
              <a:buNone/>
            </a:pPr>
            <a:r>
              <a:rPr lang="zh-CN" altLang="en-US" sz="2000" dirty="0">
                <a:latin typeface="Times New Roman" panose="02020603050405020304" pitchFamily="18" charset="0"/>
                <a:cs typeface="Times New Roman" panose="02020603050405020304" pitchFamily="18" charset="0"/>
              </a:rPr>
              <a:t>很不巧也成了那胃袋的猎物呢</a:t>
            </a:r>
          </a:p>
        </p:txBody>
      </p:sp>
    </p:spTree>
    <p:extLst>
      <p:ext uri="{BB962C8B-B14F-4D97-AF65-F5344CB8AC3E}">
        <p14:creationId xmlns:p14="http://schemas.microsoft.com/office/powerpoint/2010/main" val="2066951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8BF956-ADDC-48F8-A858-5C59E6A5A0B2}"/>
              </a:ext>
            </a:extLst>
          </p:cNvPr>
          <p:cNvSpPr>
            <a:spLocks noGrp="1"/>
          </p:cNvSpPr>
          <p:nvPr>
            <p:ph type="title"/>
          </p:nvPr>
        </p:nvSpPr>
        <p:spPr/>
        <p:txBody>
          <a:bodyPr/>
          <a:lstStyle/>
          <a:p>
            <a:r>
              <a:rPr lang="ja-JP" altLang="en-US" dirty="0"/>
              <a:t>世界を壊している</a:t>
            </a:r>
            <a:endParaRPr kumimoji="1" lang="ja-JP" altLang="en-US" dirty="0"/>
          </a:p>
        </p:txBody>
      </p:sp>
      <p:sp>
        <p:nvSpPr>
          <p:cNvPr id="3" name="字幕 2">
            <a:extLst>
              <a:ext uri="{FF2B5EF4-FFF2-40B4-BE49-F238E27FC236}">
                <a16:creationId xmlns:a16="http://schemas.microsoft.com/office/drawing/2014/main" id="{ABFA5638-AE12-4046-910E-4573A47309B5}"/>
              </a:ext>
            </a:extLst>
          </p:cNvPr>
          <p:cNvSpPr>
            <a:spLocks noGrp="1"/>
          </p:cNvSpPr>
          <p:nvPr>
            <p:ph idx="1"/>
          </p:nvPr>
        </p:nvSpPr>
        <p:spPr>
          <a:xfrm>
            <a:off x="838200" y="1825625"/>
            <a:ext cx="10515600" cy="4667250"/>
          </a:xfrm>
        </p:spPr>
        <p:txBody>
          <a:bodyPr numCol="2">
            <a:normAutofit/>
          </a:bodyPr>
          <a:lstStyle/>
          <a:p>
            <a:pPr marL="0" indent="0">
              <a:buNone/>
            </a:pPr>
            <a:r>
              <a:rPr lang="zh-CN" altLang="en-US" sz="2000" dirty="0">
                <a:latin typeface="Times New Roman" panose="02020603050405020304" pitchFamily="18" charset="0"/>
                <a:cs typeface="Times New Roman" panose="02020603050405020304" pitchFamily="18" charset="0"/>
              </a:rPr>
              <a:t>「就像歌里唱的那样 去试着反击吧」</a:t>
            </a:r>
            <a:endParaRPr lang="en-US" altLang="zh-CN" sz="2000" dirty="0">
              <a:latin typeface="Times New Roman" panose="02020603050405020304" pitchFamily="18" charset="0"/>
              <a:cs typeface="Times New Roman" panose="02020603050405020304" pitchFamily="18" charset="0"/>
            </a:endParaRPr>
          </a:p>
          <a:p>
            <a:pPr marL="0" indent="0">
              <a:buNone/>
            </a:pPr>
            <a:r>
              <a:rPr lang="zh-CN" altLang="en-US" sz="2000" dirty="0">
                <a:latin typeface="Times New Roman" panose="02020603050405020304" pitchFamily="18" charset="0"/>
                <a:cs typeface="Times New Roman" panose="02020603050405020304" pitchFamily="18" charset="0"/>
              </a:rPr>
              <a:t>给我闭嘴 给我闭嘴啊</a:t>
            </a:r>
          </a:p>
          <a:p>
            <a:pPr marL="0" indent="0">
              <a:buNone/>
            </a:pPr>
            <a:r>
              <a:rPr lang="zh-CN" altLang="en-US" sz="2000" dirty="0">
                <a:latin typeface="Times New Roman" panose="02020603050405020304" pitchFamily="18" charset="0"/>
                <a:cs typeface="Times New Roman" panose="02020603050405020304" pitchFamily="18" charset="0"/>
              </a:rPr>
              <a:t>我已经走投无路了啊</a:t>
            </a:r>
          </a:p>
          <a:p>
            <a:pPr marL="0" indent="0">
              <a:buNone/>
            </a:pPr>
            <a:r>
              <a:rPr lang="zh-CN" altLang="en-US" sz="2000" dirty="0">
                <a:latin typeface="Times New Roman" panose="02020603050405020304" pitchFamily="18" charset="0"/>
                <a:cs typeface="Times New Roman" panose="02020603050405020304" pitchFamily="18" charset="0"/>
              </a:rPr>
              <a:t> </a:t>
            </a:r>
          </a:p>
          <a:p>
            <a:pPr marL="0" indent="0">
              <a:buNone/>
            </a:pPr>
            <a:r>
              <a:rPr lang="zh-CN" altLang="en-US" sz="2000" dirty="0">
                <a:latin typeface="Times New Roman" panose="02020603050405020304" pitchFamily="18" charset="0"/>
                <a:cs typeface="Times New Roman" panose="02020603050405020304" pitchFamily="18" charset="0"/>
              </a:rPr>
              <a:t>察觉到自己一事无成</a:t>
            </a:r>
          </a:p>
          <a:p>
            <a:pPr marL="0" indent="0">
              <a:buNone/>
            </a:pPr>
            <a:r>
              <a:rPr lang="zh-CN" altLang="en-US" sz="2000" dirty="0">
                <a:latin typeface="Times New Roman" panose="02020603050405020304" pitchFamily="18" charset="0"/>
                <a:cs typeface="Times New Roman" panose="02020603050405020304" pitchFamily="18" charset="0"/>
              </a:rPr>
              <a:t>「才能在凡人之下」</a:t>
            </a:r>
            <a:endParaRPr lang="en-US" altLang="zh-CN" sz="2000" dirty="0">
              <a:latin typeface="Times New Roman" panose="02020603050405020304" pitchFamily="18" charset="0"/>
              <a:cs typeface="Times New Roman" panose="02020603050405020304" pitchFamily="18" charset="0"/>
            </a:endParaRPr>
          </a:p>
          <a:p>
            <a:pPr marL="0" indent="0">
              <a:buNone/>
            </a:pPr>
            <a:r>
              <a:rPr lang="zh-CN" altLang="en-US" sz="2000" dirty="0">
                <a:latin typeface="Times New Roman" panose="02020603050405020304" pitchFamily="18" charset="0"/>
                <a:cs typeface="Times New Roman" panose="02020603050405020304" pitchFamily="18" charset="0"/>
              </a:rPr>
              <a:t>说到底</a:t>
            </a:r>
            <a:r>
              <a:rPr lang="zh-CN" altLang="en-US" sz="2000" dirty="0">
                <a:solidFill>
                  <a:srgbClr val="FF0000"/>
                </a:solidFill>
                <a:latin typeface="Times New Roman" panose="02020603050405020304" pitchFamily="18" charset="0"/>
                <a:cs typeface="Times New Roman" panose="02020603050405020304" pitchFamily="18" charset="0"/>
              </a:rPr>
              <a:t>才能</a:t>
            </a:r>
            <a:r>
              <a:rPr lang="zh-CN" altLang="en-US" sz="2000" dirty="0">
                <a:latin typeface="Times New Roman" panose="02020603050405020304" pitchFamily="18" charset="0"/>
                <a:cs typeface="Times New Roman" panose="02020603050405020304" pitchFamily="18" charset="0"/>
              </a:rPr>
              <a:t>究竟是什么啊</a:t>
            </a:r>
          </a:p>
          <a:p>
            <a:pPr marL="0" indent="0">
              <a:buNone/>
            </a:pPr>
            <a:r>
              <a:rPr lang="zh-CN" altLang="en-US" sz="2000" dirty="0">
                <a:latin typeface="Times New Roman" panose="02020603050405020304" pitchFamily="18" charset="0"/>
                <a:cs typeface="Times New Roman" panose="02020603050405020304" pitchFamily="18" charset="0"/>
              </a:rPr>
              <a:t>将所有人都甩开</a:t>
            </a:r>
          </a:p>
          <a:p>
            <a:pPr marL="0" indent="0">
              <a:buNone/>
            </a:pPr>
            <a:r>
              <a:rPr lang="zh-CN" altLang="en-US" sz="2000" dirty="0">
                <a:latin typeface="Times New Roman" panose="02020603050405020304" pitchFamily="18" charset="0"/>
                <a:cs typeface="Times New Roman" panose="02020603050405020304" pitchFamily="18" charset="0"/>
              </a:rPr>
              <a:t>心想着「变成什么样都无所谓了」的我</a:t>
            </a:r>
          </a:p>
          <a:p>
            <a:pPr marL="0" indent="0">
              <a:buNone/>
            </a:pPr>
            <a:r>
              <a:rPr lang="zh-CN" altLang="en-US" sz="2000" dirty="0">
                <a:latin typeface="Times New Roman" panose="02020603050405020304" pitchFamily="18" charset="0"/>
                <a:cs typeface="Times New Roman" panose="02020603050405020304" pitchFamily="18" charset="0"/>
              </a:rPr>
              <a:t>正在毁灭着世界</a:t>
            </a:r>
          </a:p>
          <a:p>
            <a:pPr marL="0" indent="0">
              <a:buNone/>
            </a:pPr>
            <a:endParaRPr lang="zh-CN" altLang="en-US" sz="2000" dirty="0">
              <a:latin typeface="Times New Roman" panose="02020603050405020304" pitchFamily="18" charset="0"/>
              <a:cs typeface="Times New Roman" panose="02020603050405020304" pitchFamily="18" charset="0"/>
            </a:endParaRPr>
          </a:p>
          <a:p>
            <a:pPr marL="0" indent="0">
              <a:buNone/>
            </a:pPr>
            <a:r>
              <a:rPr lang="zh-CN" altLang="en-US" sz="2000" dirty="0">
                <a:latin typeface="Times New Roman" panose="02020603050405020304" pitchFamily="18" charset="0"/>
                <a:cs typeface="Times New Roman" panose="02020603050405020304" pitchFamily="18" charset="0"/>
              </a:rPr>
              <a:t>在业已放开一切的如今</a:t>
            </a:r>
          </a:p>
          <a:p>
            <a:pPr marL="0" indent="0">
              <a:buNone/>
            </a:pPr>
            <a:r>
              <a:rPr lang="zh-CN" altLang="en-US" sz="2000" dirty="0">
                <a:latin typeface="Times New Roman" panose="02020603050405020304" pitchFamily="18" charset="0"/>
                <a:cs typeface="Times New Roman" panose="02020603050405020304" pitchFamily="18" charset="0"/>
              </a:rPr>
              <a:t>唯余孤独在心中回响</a:t>
            </a:r>
          </a:p>
          <a:p>
            <a:pPr marL="0" indent="0">
              <a:buNone/>
            </a:pPr>
            <a:r>
              <a:rPr lang="zh-CN" altLang="en-US" sz="2000" dirty="0">
                <a:solidFill>
                  <a:srgbClr val="FF0000"/>
                </a:solidFill>
                <a:latin typeface="Times New Roman" panose="02020603050405020304" pitchFamily="18" charset="0"/>
                <a:cs typeface="Times New Roman" panose="02020603050405020304" pitchFamily="18" charset="0"/>
              </a:rPr>
              <a:t>青春</a:t>
            </a:r>
            <a:r>
              <a:rPr lang="zh-CN" altLang="en-US" sz="2000" dirty="0">
                <a:latin typeface="Times New Roman" panose="02020603050405020304" pitchFamily="18" charset="0"/>
                <a:cs typeface="Times New Roman" panose="02020603050405020304" pitchFamily="18" charset="0"/>
              </a:rPr>
              <a:t>啊</a:t>
            </a:r>
          </a:p>
          <a:p>
            <a:pPr marL="0" indent="0">
              <a:buNone/>
            </a:pPr>
            <a:r>
              <a:rPr lang="zh-CN" altLang="en-US" sz="2000" dirty="0">
                <a:latin typeface="Times New Roman" panose="02020603050405020304" pitchFamily="18" charset="0"/>
                <a:cs typeface="Times New Roman" panose="02020603050405020304" pitchFamily="18" charset="0"/>
              </a:rPr>
              <a:t>可不可以适可而止放过我啊</a:t>
            </a:r>
          </a:p>
          <a:p>
            <a:pPr marL="0" indent="0">
              <a:buNone/>
            </a:pPr>
            <a:endParaRPr lang="zh-CN" altLang="en-US" sz="2000" dirty="0">
              <a:latin typeface="Times New Roman" panose="02020603050405020304" pitchFamily="18" charset="0"/>
              <a:cs typeface="Times New Roman" panose="02020603050405020304" pitchFamily="18" charset="0"/>
            </a:endParaRPr>
          </a:p>
          <a:p>
            <a:pPr marL="0" indent="0">
              <a:buNone/>
            </a:pPr>
            <a:r>
              <a:rPr lang="zh-CN" altLang="en-US" sz="2000" dirty="0">
                <a:latin typeface="Times New Roman" panose="02020603050405020304" pitchFamily="18" charset="0"/>
                <a:cs typeface="Times New Roman" panose="02020603050405020304" pitchFamily="18" charset="0"/>
              </a:rPr>
              <a:t>自己一事无成这种程度的事我还是知道的</a:t>
            </a:r>
          </a:p>
          <a:p>
            <a:pPr marL="0" indent="0">
              <a:buNone/>
            </a:pPr>
            <a:r>
              <a:rPr lang="zh-CN" altLang="en-US" sz="2000" dirty="0">
                <a:latin typeface="Times New Roman" panose="02020603050405020304" pitchFamily="18" charset="0"/>
                <a:cs typeface="Times New Roman" panose="02020603050405020304" pitchFamily="18" charset="0"/>
              </a:rPr>
              <a:t>结果是那么的明了 全都是我的错啊</a:t>
            </a:r>
          </a:p>
          <a:p>
            <a:pPr marL="0" indent="0">
              <a:buNone/>
            </a:pPr>
            <a:r>
              <a:rPr lang="zh-CN" altLang="en-US" sz="2000" dirty="0">
                <a:latin typeface="Times New Roman" panose="02020603050405020304" pitchFamily="18" charset="0"/>
                <a:cs typeface="Times New Roman" panose="02020603050405020304" pitchFamily="18" charset="0"/>
              </a:rPr>
              <a:t>那么 即使我将一辈子孤单一人</a:t>
            </a:r>
          </a:p>
          <a:p>
            <a:pPr marL="0" indent="0">
              <a:buNone/>
            </a:pPr>
            <a:r>
              <a:rPr lang="zh-CN" altLang="en-US" sz="2000" dirty="0">
                <a:latin typeface="Times New Roman" panose="02020603050405020304" pitchFamily="18" charset="0"/>
                <a:cs typeface="Times New Roman" panose="02020603050405020304" pitchFamily="18" charset="0"/>
              </a:rPr>
              <a:t>心想着「去将这份笨拙的爱撒布开去吧」的我</a:t>
            </a:r>
          </a:p>
          <a:p>
            <a:pPr marL="0" indent="0">
              <a:buNone/>
            </a:pPr>
            <a:r>
              <a:rPr lang="zh-CN" altLang="en-US" sz="2000" dirty="0">
                <a:latin typeface="Times New Roman" panose="02020603050405020304" pitchFamily="18" charset="0"/>
                <a:cs typeface="Times New Roman" panose="02020603050405020304" pitchFamily="18" charset="0"/>
              </a:rPr>
              <a:t>心想着「</a:t>
            </a:r>
            <a:r>
              <a:rPr lang="zh-CN" altLang="en-US" sz="2000" dirty="0">
                <a:solidFill>
                  <a:srgbClr val="00B0F0"/>
                </a:solidFill>
                <a:latin typeface="Times New Roman" panose="02020603050405020304" pitchFamily="18"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算了 正因为是这样的人生</a:t>
            </a:r>
            <a:r>
              <a:rPr lang="zh-CN" altLang="en-US" sz="2000" dirty="0">
                <a:latin typeface="Times New Roman" panose="02020603050405020304" pitchFamily="18" charset="0"/>
                <a:cs typeface="Times New Roman" panose="02020603050405020304" pitchFamily="18" charset="0"/>
              </a:rPr>
              <a:t>」的我</a:t>
            </a:r>
          </a:p>
          <a:p>
            <a:pPr marL="0" indent="0">
              <a:buNone/>
            </a:pPr>
            <a:r>
              <a:rPr lang="zh-CN" altLang="en-US" sz="2000" dirty="0">
                <a:latin typeface="Times New Roman" panose="02020603050405020304" pitchFamily="18" charset="0"/>
                <a:cs typeface="Times New Roman" panose="02020603050405020304" pitchFamily="18" charset="0"/>
              </a:rPr>
              <a:t>正在毁灭着世界</a:t>
            </a:r>
          </a:p>
        </p:txBody>
      </p:sp>
    </p:spTree>
    <p:extLst>
      <p:ext uri="{BB962C8B-B14F-4D97-AF65-F5344CB8AC3E}">
        <p14:creationId xmlns:p14="http://schemas.microsoft.com/office/powerpoint/2010/main" val="2035994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8A0E84-2619-42B1-A3B8-74290AA52D5B}"/>
              </a:ext>
            </a:extLst>
          </p:cNvPr>
          <p:cNvSpPr>
            <a:spLocks noGrp="1"/>
          </p:cNvSpPr>
          <p:nvPr>
            <p:ph type="title"/>
          </p:nvPr>
        </p:nvSpPr>
        <p:spPr/>
        <p:txBody>
          <a:bodyPr/>
          <a:lstStyle/>
          <a:p>
            <a:r>
              <a:rPr kumimoji="1" lang="zh-CN" altLang="en-US" dirty="0"/>
              <a:t>自由</a:t>
            </a:r>
            <a:endParaRPr kumimoji="1" lang="ja-JP" altLang="en-US" dirty="0"/>
          </a:p>
        </p:txBody>
      </p:sp>
      <p:sp>
        <p:nvSpPr>
          <p:cNvPr id="3" name="コンテンツ プレースホルダー 2">
            <a:extLst>
              <a:ext uri="{FF2B5EF4-FFF2-40B4-BE49-F238E27FC236}">
                <a16:creationId xmlns:a16="http://schemas.microsoft.com/office/drawing/2014/main" id="{0A472D33-66B5-41E2-8524-EC097C7B343C}"/>
              </a:ext>
            </a:extLst>
          </p:cNvPr>
          <p:cNvSpPr>
            <a:spLocks noGrp="1"/>
          </p:cNvSpPr>
          <p:nvPr>
            <p:ph idx="1"/>
          </p:nvPr>
        </p:nvSpPr>
        <p:spPr/>
        <p:txBody>
          <a:bodyPr/>
          <a:lstStyle/>
          <a:p>
            <a:r>
              <a:rPr lang="zh-CN" altLang="en-US" dirty="0"/>
              <a:t>人作为一种存在，是没有他的必然的意义与目的的。</a:t>
            </a:r>
            <a:endParaRPr lang="en-US" altLang="zh-CN" dirty="0"/>
          </a:p>
          <a:p>
            <a:r>
              <a:rPr lang="zh-CN" altLang="en-US" dirty="0"/>
              <a:t>存在主义本身就否定了“意义”，把人放逐到了荒芜的沙漠。</a:t>
            </a:r>
            <a:endParaRPr lang="en-US" altLang="zh-CN" dirty="0"/>
          </a:p>
          <a:p>
            <a:endParaRPr kumimoji="1" lang="en-US" altLang="ja-JP" dirty="0"/>
          </a:p>
          <a:p>
            <a:r>
              <a:rPr lang="zh-CN" altLang="en-US" dirty="0"/>
              <a:t>没有意义的人生本身就是值得过的。</a:t>
            </a:r>
            <a:endParaRPr lang="en-US" altLang="zh-CN" dirty="0"/>
          </a:p>
          <a:p>
            <a:pPr lvl="1"/>
            <a:r>
              <a:rPr kumimoji="1" lang="zh-CN" altLang="en-US" dirty="0"/>
              <a:t>不需要萨特的绝对自由选择</a:t>
            </a:r>
            <a:endParaRPr kumimoji="1" lang="ja-JP" altLang="en-US" dirty="0"/>
          </a:p>
        </p:txBody>
      </p:sp>
    </p:spTree>
    <p:extLst>
      <p:ext uri="{BB962C8B-B14F-4D97-AF65-F5344CB8AC3E}">
        <p14:creationId xmlns:p14="http://schemas.microsoft.com/office/powerpoint/2010/main" val="1272645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2609B2-C77A-4C8A-AC14-B114BEF0F1B9}"/>
              </a:ext>
            </a:extLst>
          </p:cNvPr>
          <p:cNvSpPr>
            <a:spLocks noGrp="1"/>
          </p:cNvSpPr>
          <p:nvPr>
            <p:ph type="title"/>
          </p:nvPr>
        </p:nvSpPr>
        <p:spPr/>
        <p:txBody>
          <a:bodyPr/>
          <a:lstStyle/>
          <a:p>
            <a:r>
              <a:rPr lang="zh-CN" altLang="en-US" dirty="0"/>
              <a:t>希</a:t>
            </a:r>
            <a:r>
              <a:rPr kumimoji="1" lang="zh-CN" altLang="en-US" dirty="0"/>
              <a:t>绪弗斯神话</a:t>
            </a:r>
            <a:endParaRPr kumimoji="1" lang="ja-JP" altLang="en-US" dirty="0"/>
          </a:p>
        </p:txBody>
      </p:sp>
      <p:sp>
        <p:nvSpPr>
          <p:cNvPr id="3" name="コンテンツ プレースホルダー 2">
            <a:extLst>
              <a:ext uri="{FF2B5EF4-FFF2-40B4-BE49-F238E27FC236}">
                <a16:creationId xmlns:a16="http://schemas.microsoft.com/office/drawing/2014/main" id="{8ADF0F19-DEB7-47EF-BE87-238998718A52}"/>
              </a:ext>
            </a:extLst>
          </p:cNvPr>
          <p:cNvSpPr>
            <a:spLocks noGrp="1"/>
          </p:cNvSpPr>
          <p:nvPr>
            <p:ph idx="1"/>
          </p:nvPr>
        </p:nvSpPr>
        <p:spPr/>
        <p:txBody>
          <a:bodyPr/>
          <a:lstStyle/>
          <a:p>
            <a:endParaRPr kumimoji="1" lang="ja-JP" altLang="en-US" dirty="0"/>
          </a:p>
        </p:txBody>
      </p:sp>
      <p:pic>
        <p:nvPicPr>
          <p:cNvPr id="1026" name="Picture 2">
            <a:extLst>
              <a:ext uri="{FF2B5EF4-FFF2-40B4-BE49-F238E27FC236}">
                <a16:creationId xmlns:a16="http://schemas.microsoft.com/office/drawing/2014/main" id="{5FCF0EB0-0B51-48E6-8F59-FADECFC503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1690688"/>
            <a:ext cx="4419600" cy="410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0604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8BF956-ADDC-48F8-A858-5C59E6A5A0B2}"/>
              </a:ext>
            </a:extLst>
          </p:cNvPr>
          <p:cNvSpPr>
            <a:spLocks noGrp="1"/>
          </p:cNvSpPr>
          <p:nvPr>
            <p:ph type="title"/>
          </p:nvPr>
        </p:nvSpPr>
        <p:spPr/>
        <p:txBody>
          <a:bodyPr/>
          <a:lstStyle/>
          <a:p>
            <a:r>
              <a:rPr lang="ja-JP" altLang="en-US" dirty="0"/>
              <a:t>命ばっかり</a:t>
            </a:r>
            <a:endParaRPr kumimoji="1" lang="ja-JP" altLang="en-US" dirty="0"/>
          </a:p>
        </p:txBody>
      </p:sp>
      <p:sp>
        <p:nvSpPr>
          <p:cNvPr id="3" name="字幕 2">
            <a:extLst>
              <a:ext uri="{FF2B5EF4-FFF2-40B4-BE49-F238E27FC236}">
                <a16:creationId xmlns:a16="http://schemas.microsoft.com/office/drawing/2014/main" id="{ABFA5638-AE12-4046-910E-4573A47309B5}"/>
              </a:ext>
            </a:extLst>
          </p:cNvPr>
          <p:cNvSpPr>
            <a:spLocks noGrp="1"/>
          </p:cNvSpPr>
          <p:nvPr>
            <p:ph idx="1"/>
          </p:nvPr>
        </p:nvSpPr>
        <p:spPr>
          <a:xfrm>
            <a:off x="838200" y="1825625"/>
            <a:ext cx="10515600" cy="4667250"/>
          </a:xfrm>
        </p:spPr>
        <p:txBody>
          <a:bodyPr numCol="2">
            <a:normAutofit fontScale="92500" lnSpcReduction="20000"/>
          </a:bodyPr>
          <a:lstStyle/>
          <a:p>
            <a:pPr marL="0" indent="0">
              <a:buNone/>
            </a:pPr>
            <a:r>
              <a:rPr lang="zh-CN" altLang="en-US" sz="2000" dirty="0">
                <a:latin typeface="Times New Roman" panose="02020603050405020304" pitchFamily="18" charset="0"/>
                <a:cs typeface="Times New Roman" panose="02020603050405020304" pitchFamily="18" charset="0"/>
              </a:rPr>
              <a:t>一天一天消磨 有你的时光</a:t>
            </a:r>
          </a:p>
          <a:p>
            <a:pPr marL="0" indent="0">
              <a:buNone/>
            </a:pPr>
            <a:r>
              <a:rPr lang="zh-CN" altLang="en-US" sz="2000" dirty="0">
                <a:latin typeface="Times New Roman" panose="02020603050405020304" pitchFamily="18" charset="0"/>
                <a:cs typeface="Times New Roman" panose="02020603050405020304" pitchFamily="18" charset="0"/>
              </a:rPr>
              <a:t>若耗在简单的事上 便无法原谅</a:t>
            </a:r>
          </a:p>
          <a:p>
            <a:pPr marL="0" indent="0">
              <a:buNone/>
            </a:pPr>
            <a:r>
              <a:rPr lang="zh-CN" altLang="en-US" sz="2000" dirty="0">
                <a:latin typeface="Times New Roman" panose="02020603050405020304" pitchFamily="18" charset="0"/>
                <a:cs typeface="Times New Roman" panose="02020603050405020304" pitchFamily="18" charset="0"/>
              </a:rPr>
              <a:t>彻底变得奇怪了 只为求心安的嘴上敷衍</a:t>
            </a:r>
          </a:p>
          <a:p>
            <a:pPr marL="0" indent="0">
              <a:buNone/>
            </a:pPr>
            <a:r>
              <a:rPr lang="zh-CN" altLang="en-US" sz="2000" dirty="0">
                <a:latin typeface="Times New Roman" panose="02020603050405020304" pitchFamily="18" charset="0"/>
                <a:cs typeface="Times New Roman" panose="02020603050405020304" pitchFamily="18" charset="0"/>
              </a:rPr>
              <a:t>就不必了 不必了 不必了</a:t>
            </a:r>
          </a:p>
          <a:p>
            <a:pPr marL="0" indent="0">
              <a:buNone/>
            </a:pPr>
            <a:r>
              <a:rPr lang="zh-CN" altLang="en-US" sz="2000" dirty="0">
                <a:latin typeface="Times New Roman" panose="02020603050405020304" pitchFamily="18" charset="0"/>
                <a:cs typeface="Times New Roman" panose="02020603050405020304" pitchFamily="18" charset="0"/>
              </a:rPr>
              <a:t>到哪都是单纯的 明白就到此为止了</a:t>
            </a:r>
          </a:p>
          <a:p>
            <a:pPr marL="0" indent="0">
              <a:buNone/>
            </a:pPr>
            <a:r>
              <a:rPr lang="zh-CN" altLang="en-US" sz="2000" dirty="0">
                <a:latin typeface="Times New Roman" panose="02020603050405020304" pitchFamily="18" charset="0"/>
                <a:cs typeface="Times New Roman" panose="02020603050405020304" pitchFamily="18" charset="0"/>
              </a:rPr>
              <a:t>深坐原地便再也走不动</a:t>
            </a:r>
          </a:p>
          <a:p>
            <a:pPr marL="0" indent="0">
              <a:buNone/>
            </a:pPr>
            <a:r>
              <a:rPr lang="zh-CN" altLang="en-US" sz="2000" dirty="0">
                <a:latin typeface="Times New Roman" panose="02020603050405020304" pitchFamily="18" charset="0"/>
                <a:cs typeface="Times New Roman" panose="02020603050405020304" pitchFamily="18" charset="0"/>
              </a:rPr>
              <a:t>如果不只是一开始 又如果也没有终点</a:t>
            </a:r>
          </a:p>
          <a:p>
            <a:pPr marL="0" indent="0">
              <a:buNone/>
            </a:pPr>
            <a:r>
              <a:rPr lang="zh-CN" altLang="en-US" sz="2000" dirty="0">
                <a:latin typeface="Times New Roman" panose="02020603050405020304" pitchFamily="18" charset="0"/>
                <a:cs typeface="Times New Roman" panose="02020603050405020304" pitchFamily="18" charset="0"/>
              </a:rPr>
              <a:t>便应该是哪 都能去的啊</a:t>
            </a:r>
          </a:p>
          <a:p>
            <a:pPr marL="0" indent="0">
              <a:buNone/>
            </a:pPr>
            <a:r>
              <a:rPr lang="zh-CN" altLang="en-US" sz="2000" dirty="0">
                <a:latin typeface="Times New Roman" panose="02020603050405020304" pitchFamily="18" charset="0"/>
                <a:cs typeface="Times New Roman" panose="02020603050405020304" pitchFamily="18" charset="0"/>
              </a:rPr>
              <a:t>往远方去 往远方去 记住水的味道吧</a:t>
            </a:r>
          </a:p>
          <a:p>
            <a:pPr marL="0" indent="0">
              <a:buNone/>
            </a:pPr>
            <a:r>
              <a:rPr lang="zh-CN" altLang="en-US" sz="2000" dirty="0">
                <a:latin typeface="Times New Roman" panose="02020603050405020304" pitchFamily="18" charset="0"/>
                <a:cs typeface="Times New Roman" panose="02020603050405020304" pitchFamily="18" charset="0"/>
              </a:rPr>
              <a:t>街道上目眩着跨过黑夜</a:t>
            </a:r>
          </a:p>
          <a:p>
            <a:pPr marL="0" indent="0">
              <a:buNone/>
            </a:pPr>
            <a:r>
              <a:rPr lang="zh-CN" altLang="en-US" sz="2000" dirty="0">
                <a:latin typeface="Times New Roman" panose="02020603050405020304" pitchFamily="18" charset="0"/>
                <a:cs typeface="Times New Roman" panose="02020603050405020304" pitchFamily="18" charset="0"/>
              </a:rPr>
              <a:t>往远方去 往远方去 忘记动弹不得的我吧</a:t>
            </a:r>
          </a:p>
          <a:p>
            <a:pPr marL="0" indent="0">
              <a:buNone/>
            </a:pPr>
            <a:endParaRPr lang="en-US" altLang="zh-CN" sz="2000" dirty="0">
              <a:latin typeface="Times New Roman" panose="02020603050405020304" pitchFamily="18" charset="0"/>
              <a:cs typeface="Times New Roman" panose="02020603050405020304" pitchFamily="18" charset="0"/>
            </a:endParaRPr>
          </a:p>
          <a:p>
            <a:pPr marL="0" indent="0">
              <a:buNone/>
            </a:pPr>
            <a:r>
              <a:rPr lang="zh-CN" altLang="en-US" sz="2000" dirty="0">
                <a:latin typeface="Times New Roman" panose="02020603050405020304" pitchFamily="18" charset="0"/>
                <a:cs typeface="Times New Roman" panose="02020603050405020304" pitchFamily="18" charset="0"/>
              </a:rPr>
              <a:t>想知道不知道的事 却无法得知</a:t>
            </a:r>
          </a:p>
          <a:p>
            <a:pPr marL="0" indent="0">
              <a:buNone/>
            </a:pPr>
            <a:r>
              <a:rPr lang="zh-CN" altLang="en-US" sz="2000" dirty="0">
                <a:latin typeface="Times New Roman" panose="02020603050405020304" pitchFamily="18" charset="0"/>
                <a:cs typeface="Times New Roman" panose="02020603050405020304" pitchFamily="18" charset="0"/>
              </a:rPr>
              <a:t>因水压而逐渐动弹不得</a:t>
            </a:r>
          </a:p>
          <a:p>
            <a:pPr marL="0" indent="0">
              <a:buNone/>
            </a:pPr>
            <a:r>
              <a:rPr lang="zh-CN" altLang="en-US" sz="2000" dirty="0">
                <a:latin typeface="Times New Roman" panose="02020603050405020304" pitchFamily="18" charset="0"/>
                <a:cs typeface="Times New Roman" panose="02020603050405020304" pitchFamily="18" charset="0"/>
              </a:rPr>
              <a:t>又做了个成蝶的梦</a:t>
            </a:r>
          </a:p>
          <a:p>
            <a:pPr marL="0" indent="0">
              <a:buNone/>
            </a:pPr>
            <a:r>
              <a:rPr lang="zh-CN" altLang="en-US" sz="2000" dirty="0">
                <a:latin typeface="Times New Roman" panose="02020603050405020304" pitchFamily="18" charset="0"/>
                <a:cs typeface="Times New Roman" panose="02020603050405020304" pitchFamily="18" charset="0"/>
              </a:rPr>
              <a:t>曾经想喜欢 却没有办法</a:t>
            </a:r>
          </a:p>
          <a:p>
            <a:pPr marL="0" indent="0">
              <a:buNone/>
            </a:pPr>
            <a:r>
              <a:rPr lang="zh-CN" altLang="en-US" sz="2000" dirty="0">
                <a:solidFill>
                  <a:srgbClr val="FF0000"/>
                </a:solidFill>
                <a:latin typeface="Times New Roman" panose="02020603050405020304" pitchFamily="18" charset="0"/>
                <a:cs typeface="Times New Roman" panose="02020603050405020304" pitchFamily="18" charset="0"/>
              </a:rPr>
              <a:t>若将「正确」视为理想</a:t>
            </a:r>
          </a:p>
          <a:p>
            <a:pPr marL="0" indent="0">
              <a:buNone/>
            </a:pPr>
            <a:r>
              <a:rPr lang="zh-CN" altLang="en-US" sz="2000" dirty="0">
                <a:latin typeface="Times New Roman" panose="02020603050405020304" pitchFamily="18" charset="0"/>
                <a:cs typeface="Times New Roman" panose="02020603050405020304" pitchFamily="18" charset="0"/>
              </a:rPr>
              <a:t>便会被丢下 再也追不上</a:t>
            </a:r>
          </a:p>
          <a:p>
            <a:pPr marL="0" indent="0">
              <a:buNone/>
            </a:pPr>
            <a:endParaRPr lang="zh-CN" altLang="en-US" sz="2000" dirty="0">
              <a:latin typeface="Times New Roman" panose="02020603050405020304" pitchFamily="18" charset="0"/>
              <a:cs typeface="Times New Roman" panose="02020603050405020304" pitchFamily="18" charset="0"/>
            </a:endParaRPr>
          </a:p>
          <a:p>
            <a:pPr marL="0" indent="0">
              <a:buNone/>
            </a:pPr>
            <a:r>
              <a:rPr lang="zh-CN" altLang="en-US" sz="2000" dirty="0">
                <a:latin typeface="Times New Roman" panose="02020603050405020304" pitchFamily="18" charset="0"/>
                <a:cs typeface="Times New Roman" panose="02020603050405020304" pitchFamily="18" charset="0"/>
              </a:rPr>
              <a:t>应该理所当然 流逝的时间</a:t>
            </a:r>
          </a:p>
          <a:p>
            <a:pPr marL="0" indent="0">
              <a:buNone/>
            </a:pPr>
            <a:r>
              <a:rPr lang="zh-CN" altLang="en-US" sz="2000" dirty="0">
                <a:latin typeface="Times New Roman" panose="02020603050405020304" pitchFamily="18" charset="0"/>
                <a:cs typeface="Times New Roman" panose="02020603050405020304" pitchFamily="18" charset="0"/>
              </a:rPr>
              <a:t>感觉起来 却有数十年那般长</a:t>
            </a:r>
          </a:p>
          <a:p>
            <a:pPr marL="0" indent="0">
              <a:buNone/>
            </a:pPr>
            <a:r>
              <a:rPr lang="zh-CN" altLang="en-US" sz="2000" dirty="0">
                <a:latin typeface="Times New Roman" panose="02020603050405020304" pitchFamily="18" charset="0"/>
                <a:cs typeface="Times New Roman" panose="02020603050405020304" pitchFamily="18" charset="0"/>
              </a:rPr>
              <a:t>睡太久而头痛 葡匐而出的我</a:t>
            </a:r>
          </a:p>
          <a:p>
            <a:pPr marL="0" indent="0">
              <a:buNone/>
            </a:pPr>
            <a:r>
              <a:rPr lang="zh-CN" altLang="en-US" sz="2000" dirty="0">
                <a:latin typeface="Times New Roman" panose="02020603050405020304" pitchFamily="18" charset="0"/>
                <a:cs typeface="Times New Roman" panose="02020603050405020304" pitchFamily="18" charset="0"/>
              </a:rPr>
              <a:t>已经是哪 也去不了</a:t>
            </a:r>
          </a:p>
          <a:p>
            <a:pPr marL="0" indent="0">
              <a:buNone/>
            </a:pPr>
            <a:r>
              <a:rPr lang="zh-CN" altLang="en-US" sz="2000" dirty="0">
                <a:latin typeface="Times New Roman" panose="02020603050405020304" pitchFamily="18" charset="0"/>
                <a:cs typeface="Times New Roman" panose="02020603050405020304" pitchFamily="18" charset="0"/>
              </a:rPr>
              <a:t>到哪都是纯真的 除此之外一无所有</a:t>
            </a:r>
          </a:p>
          <a:p>
            <a:pPr marL="0" indent="0">
              <a:buNone/>
            </a:pPr>
            <a:r>
              <a:rPr lang="zh-CN" altLang="en-US" sz="2000" dirty="0">
                <a:latin typeface="Times New Roman" panose="02020603050405020304" pitchFamily="18" charset="0"/>
                <a:cs typeface="Times New Roman" panose="02020603050405020304" pitchFamily="18" charset="0"/>
              </a:rPr>
              <a:t>别掩饰了 我想与你分享</a:t>
            </a:r>
          </a:p>
          <a:p>
            <a:pPr marL="0" indent="0">
              <a:buNone/>
            </a:pPr>
            <a:r>
              <a:rPr lang="zh-CN" altLang="en-US" sz="2000" dirty="0">
                <a:latin typeface="Times New Roman" panose="02020603050405020304" pitchFamily="18" charset="0"/>
                <a:cs typeface="Times New Roman" panose="02020603050405020304" pitchFamily="18" charset="0"/>
              </a:rPr>
              <a:t>为你的影子目眩 看丢了它</a:t>
            </a:r>
          </a:p>
          <a:p>
            <a:pPr marL="0" indent="0">
              <a:buNone/>
            </a:pPr>
            <a:r>
              <a:rPr lang="zh-CN" altLang="en-US" sz="2000" dirty="0">
                <a:latin typeface="Times New Roman" panose="02020603050405020304" pitchFamily="18" charset="0"/>
                <a:cs typeface="Times New Roman" panose="02020603050405020304" pitchFamily="18" charset="0"/>
              </a:rPr>
              <a:t>睡不着的夜晚再次来访</a:t>
            </a:r>
          </a:p>
        </p:txBody>
      </p:sp>
    </p:spTree>
    <p:extLst>
      <p:ext uri="{BB962C8B-B14F-4D97-AF65-F5344CB8AC3E}">
        <p14:creationId xmlns:p14="http://schemas.microsoft.com/office/powerpoint/2010/main" val="592689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8BF956-ADDC-48F8-A858-5C59E6A5A0B2}"/>
              </a:ext>
            </a:extLst>
          </p:cNvPr>
          <p:cNvSpPr>
            <a:spLocks noGrp="1"/>
          </p:cNvSpPr>
          <p:nvPr>
            <p:ph type="title"/>
          </p:nvPr>
        </p:nvSpPr>
        <p:spPr/>
        <p:txBody>
          <a:bodyPr/>
          <a:lstStyle/>
          <a:p>
            <a:r>
              <a:rPr lang="ja-JP" altLang="en-US" dirty="0"/>
              <a:t>命ばっかり</a:t>
            </a:r>
            <a:endParaRPr kumimoji="1" lang="ja-JP" altLang="en-US" dirty="0"/>
          </a:p>
        </p:txBody>
      </p:sp>
      <p:sp>
        <p:nvSpPr>
          <p:cNvPr id="3" name="字幕 2">
            <a:extLst>
              <a:ext uri="{FF2B5EF4-FFF2-40B4-BE49-F238E27FC236}">
                <a16:creationId xmlns:a16="http://schemas.microsoft.com/office/drawing/2014/main" id="{ABFA5638-AE12-4046-910E-4573A47309B5}"/>
              </a:ext>
            </a:extLst>
          </p:cNvPr>
          <p:cNvSpPr>
            <a:spLocks noGrp="1"/>
          </p:cNvSpPr>
          <p:nvPr>
            <p:ph idx="1"/>
          </p:nvPr>
        </p:nvSpPr>
        <p:spPr>
          <a:xfrm>
            <a:off x="838200" y="1825625"/>
            <a:ext cx="10515600" cy="4667250"/>
          </a:xfrm>
        </p:spPr>
        <p:txBody>
          <a:bodyPr numCol="2">
            <a:normAutofit lnSpcReduction="10000"/>
          </a:bodyPr>
          <a:lstStyle/>
          <a:p>
            <a:pPr marL="0" indent="0">
              <a:buNone/>
            </a:pPr>
            <a:r>
              <a:rPr lang="zh-CN" altLang="en-US" sz="2000" dirty="0">
                <a:latin typeface="Times New Roman" panose="02020603050405020304" pitchFamily="18" charset="0"/>
                <a:cs typeface="Times New Roman" panose="02020603050405020304" pitchFamily="18" charset="0"/>
              </a:rPr>
              <a:t>若问「你想做什麽」</a:t>
            </a:r>
          </a:p>
          <a:p>
            <a:pPr marL="0" indent="0">
              <a:buNone/>
            </a:pPr>
            <a:r>
              <a:rPr lang="zh-CN" altLang="en-US" sz="2000" dirty="0">
                <a:latin typeface="Times New Roman" panose="02020603050405020304" pitchFamily="18" charset="0"/>
                <a:cs typeface="Times New Roman" panose="02020603050405020304" pitchFamily="18" charset="0"/>
              </a:rPr>
              <a:t>便回答「没想做什麽」</a:t>
            </a:r>
          </a:p>
          <a:p>
            <a:pPr marL="0" indent="0">
              <a:buNone/>
            </a:pPr>
            <a:r>
              <a:rPr lang="zh-CN" altLang="en-US" sz="2000" dirty="0">
                <a:latin typeface="Times New Roman" panose="02020603050405020304" pitchFamily="18" charset="0"/>
                <a:cs typeface="Times New Roman" panose="02020603050405020304" pitchFamily="18" charset="0"/>
              </a:rPr>
              <a:t>已经不会告诉我任何事了</a:t>
            </a:r>
          </a:p>
          <a:p>
            <a:pPr marL="0" indent="0">
              <a:buNone/>
            </a:pPr>
            <a:r>
              <a:rPr lang="zh-CN" altLang="en-US" sz="2000" dirty="0">
                <a:latin typeface="Times New Roman" panose="02020603050405020304" pitchFamily="18" charset="0"/>
                <a:cs typeface="Times New Roman" panose="02020603050405020304" pitchFamily="18" charset="0"/>
              </a:rPr>
              <a:t>今天吃了什麽 连想去哪裡这些事</a:t>
            </a:r>
          </a:p>
          <a:p>
            <a:pPr marL="0" indent="0">
              <a:buNone/>
            </a:pPr>
            <a:r>
              <a:rPr lang="zh-CN" altLang="en-US" sz="2000" dirty="0">
                <a:latin typeface="Times New Roman" panose="02020603050405020304" pitchFamily="18" charset="0"/>
                <a:cs typeface="Times New Roman" panose="02020603050405020304" pitchFamily="18" charset="0"/>
              </a:rPr>
              <a:t>连无论 该问哪一个 都不知道了</a:t>
            </a:r>
          </a:p>
          <a:p>
            <a:pPr marL="0" indent="0">
              <a:buNone/>
            </a:pPr>
            <a:endParaRPr lang="zh-CN" altLang="en-US" sz="2000" dirty="0">
              <a:latin typeface="Times New Roman" panose="02020603050405020304" pitchFamily="18" charset="0"/>
              <a:cs typeface="Times New Roman" panose="02020603050405020304" pitchFamily="18" charset="0"/>
            </a:endParaRPr>
          </a:p>
          <a:p>
            <a:pPr marL="0" indent="0">
              <a:buNone/>
            </a:pPr>
            <a:r>
              <a:rPr lang="zh-CN" altLang="en-US" sz="2000" dirty="0">
                <a:latin typeface="Times New Roman" panose="02020603050405020304" pitchFamily="18" charset="0"/>
                <a:cs typeface="Times New Roman" panose="02020603050405020304" pitchFamily="18" charset="0"/>
              </a:rPr>
              <a:t>往远方去 往远方去 记住水的味道吧</a:t>
            </a:r>
          </a:p>
          <a:p>
            <a:pPr marL="0" indent="0">
              <a:buNone/>
            </a:pPr>
            <a:r>
              <a:rPr lang="zh-CN" altLang="en-US" sz="2000" dirty="0">
                <a:latin typeface="Times New Roman" panose="02020603050405020304" pitchFamily="18" charset="0"/>
                <a:cs typeface="Times New Roman" panose="02020603050405020304" pitchFamily="18" charset="0"/>
              </a:rPr>
              <a:t>街道上目眩着跨过黑夜</a:t>
            </a:r>
          </a:p>
          <a:p>
            <a:pPr marL="0" indent="0">
              <a:buNone/>
            </a:pPr>
            <a:r>
              <a:rPr lang="zh-CN" altLang="en-US" sz="2000" dirty="0">
                <a:latin typeface="Times New Roman" panose="02020603050405020304" pitchFamily="18" charset="0"/>
                <a:cs typeface="Times New Roman" panose="02020603050405020304" pitchFamily="18" charset="0"/>
              </a:rPr>
              <a:t>往远方去 往远方去 忘记动弹不得的我吧</a:t>
            </a:r>
          </a:p>
          <a:p>
            <a:pPr marL="0" indent="0">
              <a:buNone/>
            </a:pPr>
            <a:r>
              <a:rPr lang="zh-CN" altLang="en-US" sz="2000" dirty="0">
                <a:latin typeface="Times New Roman" panose="02020603050405020304" pitchFamily="18" charset="0"/>
                <a:cs typeface="Times New Roman" panose="02020603050405020304" pitchFamily="18" charset="0"/>
              </a:rPr>
              <a:t>望着你的侧脸 我便感到自卑</a:t>
            </a:r>
          </a:p>
          <a:p>
            <a:pPr marL="0" indent="0">
              <a:buNone/>
            </a:pPr>
            <a:r>
              <a:rPr lang="zh-CN" altLang="en-US" sz="2000" dirty="0">
                <a:latin typeface="Times New Roman" panose="02020603050405020304" pitchFamily="18" charset="0"/>
                <a:cs typeface="Times New Roman" panose="02020603050405020304" pitchFamily="18" charset="0"/>
              </a:rPr>
              <a:t>只能喊着</a:t>
            </a:r>
            <a:r>
              <a:rPr lang="zh-CN" altLang="en-US" sz="2000" dirty="0">
                <a:solidFill>
                  <a:srgbClr val="FF0000"/>
                </a:solidFill>
                <a:latin typeface="Times New Roman" panose="02020603050405020304" pitchFamily="18" charset="0"/>
                <a:cs typeface="Times New Roman" panose="02020603050405020304" pitchFamily="18" charset="0"/>
              </a:rPr>
              <a:t>想被拯救</a:t>
            </a:r>
            <a:r>
              <a:rPr lang="zh-CN" altLang="en-US" sz="2000" dirty="0">
                <a:latin typeface="Times New Roman" panose="02020603050405020304" pitchFamily="18" charset="0"/>
                <a:cs typeface="Times New Roman" panose="02020603050405020304" pitchFamily="18" charset="0"/>
              </a:rPr>
              <a:t>的我</a:t>
            </a:r>
          </a:p>
          <a:p>
            <a:pPr marL="0" indent="0">
              <a:buNone/>
            </a:pPr>
            <a:r>
              <a:rPr lang="zh-CN" altLang="en-US" sz="2000" dirty="0">
                <a:latin typeface="Times New Roman" panose="02020603050405020304" pitchFamily="18" charset="0"/>
                <a:cs typeface="Times New Roman" panose="02020603050405020304" pitchFamily="18" charset="0"/>
              </a:rPr>
              <a:t>一定已经是垃圾了</a:t>
            </a:r>
          </a:p>
          <a:p>
            <a:pPr marL="0" indent="0">
              <a:buNone/>
            </a:pPr>
            <a:r>
              <a:rPr lang="zh-CN" altLang="en-US" sz="2000" dirty="0">
                <a:latin typeface="Times New Roman" panose="02020603050405020304" pitchFamily="18" charset="0"/>
                <a:cs typeface="Times New Roman" panose="02020603050405020304" pitchFamily="18" charset="0"/>
              </a:rPr>
              <a:t>不再当思想犯了</a:t>
            </a:r>
          </a:p>
          <a:p>
            <a:pPr marL="0" indent="0">
              <a:buNone/>
            </a:pPr>
            <a:r>
              <a:rPr lang="zh-CN" altLang="en-US" sz="2000" dirty="0">
                <a:latin typeface="Times New Roman" panose="02020603050405020304" pitchFamily="18" charset="0"/>
                <a:cs typeface="Times New Roman" panose="02020603050405020304" pitchFamily="18" charset="0"/>
              </a:rPr>
              <a:t>领悟到「分不开的」</a:t>
            </a:r>
          </a:p>
          <a:p>
            <a:pPr marL="0" indent="0">
              <a:buNone/>
            </a:pPr>
            <a:r>
              <a:rPr lang="zh-CN" altLang="en-US" sz="2000" dirty="0">
                <a:latin typeface="Times New Roman" panose="02020603050405020304" pitchFamily="18" charset="0"/>
                <a:cs typeface="Times New Roman" panose="02020603050405020304" pitchFamily="18" charset="0"/>
              </a:rPr>
              <a:t>只用不得要领的话语</a:t>
            </a:r>
          </a:p>
          <a:p>
            <a:pPr marL="0" indent="0">
              <a:buNone/>
            </a:pPr>
            <a:r>
              <a:rPr lang="zh-CN" altLang="en-US" sz="2000" dirty="0">
                <a:latin typeface="Times New Roman" panose="02020603050405020304" pitchFamily="18" charset="0"/>
                <a:cs typeface="Times New Roman" panose="02020603050405020304" pitchFamily="18" charset="0"/>
              </a:rPr>
              <a:t>是撕不下那张薄纸的</a:t>
            </a:r>
          </a:p>
          <a:p>
            <a:pPr marL="0" indent="0">
              <a:buNone/>
            </a:pPr>
            <a:r>
              <a:rPr lang="zh-CN" altLang="en-US" sz="2000" dirty="0">
                <a:latin typeface="Times New Roman" panose="02020603050405020304" pitchFamily="18" charset="0"/>
                <a:cs typeface="Times New Roman" panose="02020603050405020304" pitchFamily="18" charset="0"/>
              </a:rPr>
              <a:t>普通地固守己见</a:t>
            </a:r>
          </a:p>
          <a:p>
            <a:pPr marL="0" indent="0">
              <a:buNone/>
            </a:pPr>
            <a:r>
              <a:rPr lang="zh-CN" altLang="en-US" sz="2000" dirty="0">
                <a:latin typeface="Times New Roman" panose="02020603050405020304" pitchFamily="18" charset="0"/>
                <a:cs typeface="Times New Roman" panose="02020603050405020304" pitchFamily="18" charset="0"/>
              </a:rPr>
              <a:t>也太过害怕就要哭出来</a:t>
            </a:r>
          </a:p>
          <a:p>
            <a:pPr marL="0" indent="0">
              <a:buNone/>
            </a:pPr>
            <a:r>
              <a:rPr lang="zh-CN" altLang="en-US" sz="2000" dirty="0">
                <a:latin typeface="Times New Roman" panose="02020603050405020304" pitchFamily="18" charset="0"/>
                <a:cs typeface="Times New Roman" panose="02020603050405020304" pitchFamily="18" charset="0"/>
              </a:rPr>
              <a:t>看著镜子裡的堕落自我</a:t>
            </a:r>
          </a:p>
          <a:p>
            <a:pPr marL="0" indent="0">
              <a:buNone/>
            </a:pPr>
            <a:r>
              <a:rPr lang="zh-CN" altLang="en-US" sz="2000" dirty="0">
                <a:latin typeface="Times New Roman" panose="02020603050405020304" pitchFamily="18" charset="0"/>
                <a:cs typeface="Times New Roman" panose="02020603050405020304" pitchFamily="18" charset="0"/>
              </a:rPr>
              <a:t>便见浅薄一片的</a:t>
            </a:r>
          </a:p>
          <a:p>
            <a:pPr marL="0" indent="0">
              <a:buNone/>
            </a:pPr>
            <a:r>
              <a:rPr lang="zh-CN" altLang="en-US" sz="2000" dirty="0">
                <a:latin typeface="Times New Roman" panose="02020603050405020304" pitchFamily="18" charset="0"/>
                <a:cs typeface="Times New Roman" panose="02020603050405020304" pitchFamily="18" charset="0"/>
              </a:rPr>
              <a:t>浅薄一片的</a:t>
            </a:r>
          </a:p>
          <a:p>
            <a:pPr marL="0" indent="0">
              <a:buNone/>
            </a:pPr>
            <a:r>
              <a:rPr lang="zh-CN" altLang="en-US" sz="2000" dirty="0">
                <a:latin typeface="Times New Roman" panose="02020603050405020304" pitchFamily="18" charset="0"/>
                <a:cs typeface="Times New Roman" panose="02020603050405020304" pitchFamily="18" charset="0"/>
              </a:rPr>
              <a:t>浅薄一片的</a:t>
            </a:r>
          </a:p>
          <a:p>
            <a:pPr marL="0" indent="0">
              <a:buNone/>
            </a:pPr>
            <a:r>
              <a:rPr lang="zh-CN" altLang="en-US" sz="2000" dirty="0">
                <a:latin typeface="Times New Roman" panose="02020603050405020304" pitchFamily="18" charset="0"/>
                <a:cs typeface="Times New Roman" panose="02020603050405020304" pitchFamily="18" charset="0"/>
              </a:rPr>
              <a:t>浅薄一片的我啊</a:t>
            </a:r>
          </a:p>
        </p:txBody>
      </p:sp>
    </p:spTree>
    <p:extLst>
      <p:ext uri="{BB962C8B-B14F-4D97-AF65-F5344CB8AC3E}">
        <p14:creationId xmlns:p14="http://schemas.microsoft.com/office/powerpoint/2010/main" val="1644245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2609B2-C77A-4C8A-AC14-B114BEF0F1B9}"/>
              </a:ext>
            </a:extLst>
          </p:cNvPr>
          <p:cNvSpPr>
            <a:spLocks noGrp="1"/>
          </p:cNvSpPr>
          <p:nvPr>
            <p:ph type="title"/>
          </p:nvPr>
        </p:nvSpPr>
        <p:spPr/>
        <p:txBody>
          <a:bodyPr/>
          <a:lstStyle/>
          <a:p>
            <a:r>
              <a:rPr kumimoji="1" lang="en-US" altLang="zh-CN" dirty="0"/>
              <a:t>《</a:t>
            </a:r>
            <a:r>
              <a:rPr kumimoji="1" lang="zh-CN" altLang="en-US" dirty="0"/>
              <a:t>西西弗神话</a:t>
            </a:r>
            <a:r>
              <a:rPr kumimoji="1" lang="en-US" altLang="zh-CN" dirty="0"/>
              <a:t>》</a:t>
            </a:r>
            <a:r>
              <a:rPr kumimoji="1" lang="zh-CN" altLang="en-US" dirty="0"/>
              <a:t>目录</a:t>
            </a:r>
            <a:endParaRPr kumimoji="1" lang="ja-JP" altLang="en-US" dirty="0"/>
          </a:p>
        </p:txBody>
      </p:sp>
      <p:sp>
        <p:nvSpPr>
          <p:cNvPr id="3" name="コンテンツ プレースホルダー 2">
            <a:extLst>
              <a:ext uri="{FF2B5EF4-FFF2-40B4-BE49-F238E27FC236}">
                <a16:creationId xmlns:a16="http://schemas.microsoft.com/office/drawing/2014/main" id="{8ADF0F19-DEB7-47EF-BE87-238998718A52}"/>
              </a:ext>
            </a:extLst>
          </p:cNvPr>
          <p:cNvSpPr>
            <a:spLocks noGrp="1"/>
          </p:cNvSpPr>
          <p:nvPr>
            <p:ph idx="1"/>
          </p:nvPr>
        </p:nvSpPr>
        <p:spPr>
          <a:xfrm>
            <a:off x="838200" y="1605281"/>
            <a:ext cx="10515600" cy="4978400"/>
          </a:xfrm>
        </p:spPr>
        <p:txBody>
          <a:bodyPr>
            <a:normAutofit fontScale="92500" lnSpcReduction="20000"/>
          </a:bodyPr>
          <a:lstStyle/>
          <a:p>
            <a:r>
              <a:rPr lang="zh-CN" altLang="en-US" sz="2200" dirty="0"/>
              <a:t>引言（致帕斯卡</a:t>
            </a:r>
            <a:r>
              <a:rPr lang="en-US" altLang="zh-CN" sz="2200" dirty="0"/>
              <a:t>·</a:t>
            </a:r>
            <a:r>
              <a:rPr lang="zh-CN" altLang="en-US" sz="2200" dirty="0"/>
              <a:t>皮亚）</a:t>
            </a:r>
            <a:endParaRPr lang="en-US" altLang="zh-CN" sz="2200" dirty="0"/>
          </a:p>
          <a:p>
            <a:r>
              <a:rPr lang="zh-CN" altLang="en-US" dirty="0"/>
              <a:t>荒诞推理</a:t>
            </a:r>
            <a:endParaRPr kumimoji="1" lang="en-US" altLang="zh-CN" dirty="0"/>
          </a:p>
          <a:p>
            <a:pPr lvl="1"/>
            <a:r>
              <a:rPr lang="zh-CN" altLang="en-US" dirty="0"/>
              <a:t>荒诞</a:t>
            </a:r>
            <a:r>
              <a:rPr kumimoji="1" lang="zh-CN" altLang="en-US" dirty="0"/>
              <a:t>与自杀</a:t>
            </a:r>
            <a:endParaRPr kumimoji="1" lang="en-US" altLang="zh-CN" dirty="0"/>
          </a:p>
          <a:p>
            <a:pPr lvl="1"/>
            <a:r>
              <a:rPr lang="zh-CN" altLang="en-US" dirty="0"/>
              <a:t>荒诞的墙</a:t>
            </a:r>
            <a:endParaRPr lang="en-US" altLang="zh-CN" dirty="0"/>
          </a:p>
          <a:p>
            <a:pPr lvl="1"/>
            <a:r>
              <a:rPr kumimoji="1" lang="zh-CN" altLang="en-US" dirty="0"/>
              <a:t>哲学意义的自杀</a:t>
            </a:r>
            <a:endParaRPr kumimoji="1" lang="en-US" altLang="zh-CN" dirty="0"/>
          </a:p>
          <a:p>
            <a:pPr lvl="1"/>
            <a:r>
              <a:rPr lang="zh-CN" altLang="en-US" dirty="0"/>
              <a:t>荒诞自由</a:t>
            </a:r>
            <a:endParaRPr lang="en-US" altLang="zh-CN" dirty="0"/>
          </a:p>
          <a:p>
            <a:r>
              <a:rPr lang="zh-CN" altLang="en-US" dirty="0"/>
              <a:t>荒诞人</a:t>
            </a:r>
            <a:endParaRPr kumimoji="1" lang="en-US" altLang="zh-CN" dirty="0"/>
          </a:p>
          <a:p>
            <a:pPr lvl="1"/>
            <a:r>
              <a:rPr lang="zh-CN" altLang="en-US" dirty="0"/>
              <a:t>唐璜主义</a:t>
            </a:r>
            <a:endParaRPr lang="en-US" altLang="zh-CN" dirty="0"/>
          </a:p>
          <a:p>
            <a:pPr lvl="1"/>
            <a:r>
              <a:rPr kumimoji="1" lang="zh-CN" altLang="en-US" dirty="0"/>
              <a:t>戏剧</a:t>
            </a:r>
            <a:endParaRPr kumimoji="1" lang="en-US" altLang="zh-CN" dirty="0"/>
          </a:p>
          <a:p>
            <a:pPr lvl="1"/>
            <a:r>
              <a:rPr lang="zh-CN" altLang="en-US" dirty="0"/>
              <a:t>征服</a:t>
            </a:r>
            <a:endParaRPr lang="en-US" altLang="zh-CN" dirty="0"/>
          </a:p>
          <a:p>
            <a:r>
              <a:rPr kumimoji="1" lang="zh-CN" altLang="en-US" dirty="0"/>
              <a:t>荒诞创作</a:t>
            </a:r>
            <a:endParaRPr kumimoji="1" lang="en-US" altLang="zh-CN" dirty="0"/>
          </a:p>
          <a:p>
            <a:pPr lvl="1"/>
            <a:r>
              <a:rPr lang="zh-CN" altLang="en-US" dirty="0"/>
              <a:t>基里洛夫</a:t>
            </a:r>
            <a:endParaRPr lang="en-US" altLang="zh-CN" dirty="0"/>
          </a:p>
          <a:p>
            <a:pPr lvl="1"/>
            <a:r>
              <a:rPr kumimoji="1" lang="zh-CN" altLang="en-US" dirty="0"/>
              <a:t>瞬间的创作</a:t>
            </a:r>
            <a:r>
              <a:rPr kumimoji="1" lang="en-US" altLang="zh-CN" dirty="0"/>
              <a:t>/</a:t>
            </a:r>
            <a:r>
              <a:rPr kumimoji="1" lang="zh-CN" altLang="en-US" dirty="0"/>
              <a:t>没有前途的创作</a:t>
            </a:r>
            <a:endParaRPr kumimoji="1" lang="en-US" altLang="zh-CN" dirty="0"/>
          </a:p>
          <a:p>
            <a:pPr lvl="1"/>
            <a:r>
              <a:rPr lang="zh-CN" altLang="en-US" dirty="0"/>
              <a:t>西西弗神话</a:t>
            </a:r>
            <a:endParaRPr lang="en-US" altLang="zh-CN" dirty="0"/>
          </a:p>
          <a:p>
            <a:r>
              <a:rPr kumimoji="1" lang="zh-CN" altLang="en-US" sz="2200" dirty="0"/>
              <a:t>附录：卡夫卡作品中的希望与荒诞</a:t>
            </a:r>
            <a:endParaRPr kumimoji="1" lang="ja-JP" altLang="en-US" sz="2200" dirty="0"/>
          </a:p>
        </p:txBody>
      </p:sp>
      <p:pic>
        <p:nvPicPr>
          <p:cNvPr id="5" name="図 4">
            <a:extLst>
              <a:ext uri="{FF2B5EF4-FFF2-40B4-BE49-F238E27FC236}">
                <a16:creationId xmlns:a16="http://schemas.microsoft.com/office/drawing/2014/main" id="{2BB3A0DC-FE33-474A-A5CE-02A64769CA77}"/>
              </a:ext>
            </a:extLst>
          </p:cNvPr>
          <p:cNvPicPr>
            <a:picLocks noChangeAspect="1"/>
          </p:cNvPicPr>
          <p:nvPr/>
        </p:nvPicPr>
        <p:blipFill rotWithShape="1">
          <a:blip r:embed="rId2">
            <a:extLst>
              <a:ext uri="{28A0092B-C50C-407E-A947-70E740481C1C}">
                <a14:useLocalDpi xmlns:a14="http://schemas.microsoft.com/office/drawing/2010/main" val="0"/>
              </a:ext>
            </a:extLst>
          </a:blip>
          <a:srcRect l="25935" r="11503"/>
          <a:stretch/>
        </p:blipFill>
        <p:spPr>
          <a:xfrm>
            <a:off x="7592027" y="1790476"/>
            <a:ext cx="3345083" cy="3578205"/>
          </a:xfrm>
          <a:prstGeom prst="rect">
            <a:avLst/>
          </a:prstGeom>
          <a:ln>
            <a:noFill/>
          </a:ln>
          <a:effectLst>
            <a:softEdge rad="112500"/>
          </a:effectLst>
        </p:spPr>
      </p:pic>
      <p:sp>
        <p:nvSpPr>
          <p:cNvPr id="6" name="正方形/長方形 5">
            <a:extLst>
              <a:ext uri="{FF2B5EF4-FFF2-40B4-BE49-F238E27FC236}">
                <a16:creationId xmlns:a16="http://schemas.microsoft.com/office/drawing/2014/main" id="{1596D838-72AC-47AD-B08F-D11B96E3692C}"/>
              </a:ext>
            </a:extLst>
          </p:cNvPr>
          <p:cNvSpPr/>
          <p:nvPr/>
        </p:nvSpPr>
        <p:spPr>
          <a:xfrm>
            <a:off x="8452486" y="5368681"/>
            <a:ext cx="1624163" cy="646331"/>
          </a:xfrm>
          <a:prstGeom prst="rect">
            <a:avLst/>
          </a:prstGeom>
        </p:spPr>
        <p:txBody>
          <a:bodyPr wrap="none">
            <a:spAutoFit/>
          </a:bodyPr>
          <a:lstStyle/>
          <a:p>
            <a:pPr algn="ctr"/>
            <a:r>
              <a:rPr lang="en-US" altLang="ja-JP" dirty="0"/>
              <a:t>Albert Camus</a:t>
            </a:r>
          </a:p>
          <a:p>
            <a:pPr algn="ctr"/>
            <a:r>
              <a:rPr lang="en-US" altLang="ja-JP" dirty="0"/>
              <a:t>1913</a:t>
            </a:r>
            <a:r>
              <a:rPr lang="en-US" altLang="zh-CN" dirty="0"/>
              <a:t>~</a:t>
            </a:r>
            <a:r>
              <a:rPr lang="en-US" altLang="ja-JP" dirty="0"/>
              <a:t>1960</a:t>
            </a:r>
            <a:endParaRPr lang="ja-JP" altLang="en-US" dirty="0"/>
          </a:p>
        </p:txBody>
      </p:sp>
    </p:spTree>
    <p:extLst>
      <p:ext uri="{BB962C8B-B14F-4D97-AF65-F5344CB8AC3E}">
        <p14:creationId xmlns:p14="http://schemas.microsoft.com/office/powerpoint/2010/main" val="2901430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2609B2-C77A-4C8A-AC14-B114BEF0F1B9}"/>
              </a:ext>
            </a:extLst>
          </p:cNvPr>
          <p:cNvSpPr>
            <a:spLocks noGrp="1"/>
          </p:cNvSpPr>
          <p:nvPr>
            <p:ph type="title"/>
          </p:nvPr>
        </p:nvSpPr>
        <p:spPr/>
        <p:txBody>
          <a:bodyPr/>
          <a:lstStyle/>
          <a:p>
            <a:r>
              <a:rPr lang="en-US" altLang="zh-CN" dirty="0"/>
              <a:t>《</a:t>
            </a:r>
            <a:r>
              <a:rPr lang="zh-CN" altLang="en-US" dirty="0"/>
              <a:t>西西弗神话</a:t>
            </a:r>
            <a:r>
              <a:rPr lang="en-US" altLang="zh-CN" dirty="0"/>
              <a:t>》</a:t>
            </a:r>
            <a:r>
              <a:rPr kumimoji="1" lang="zh-CN" altLang="en-US" dirty="0"/>
              <a:t>序言</a:t>
            </a:r>
            <a:endParaRPr kumimoji="1" lang="ja-JP" altLang="en-US" dirty="0"/>
          </a:p>
        </p:txBody>
      </p:sp>
      <p:sp>
        <p:nvSpPr>
          <p:cNvPr id="3" name="コンテンツ プレースホルダー 2">
            <a:extLst>
              <a:ext uri="{FF2B5EF4-FFF2-40B4-BE49-F238E27FC236}">
                <a16:creationId xmlns:a16="http://schemas.microsoft.com/office/drawing/2014/main" id="{8ADF0F19-DEB7-47EF-BE87-238998718A52}"/>
              </a:ext>
            </a:extLst>
          </p:cNvPr>
          <p:cNvSpPr>
            <a:spLocks noGrp="1"/>
          </p:cNvSpPr>
          <p:nvPr>
            <p:ph idx="1"/>
          </p:nvPr>
        </p:nvSpPr>
        <p:spPr/>
        <p:txBody>
          <a:bodyPr/>
          <a:lstStyle/>
          <a:p>
            <a:r>
              <a:rPr lang="zh-CN" altLang="en-US" dirty="0"/>
              <a:t>人是否能</a:t>
            </a:r>
            <a:r>
              <a:rPr lang="zh-CN" altLang="en-US" dirty="0">
                <a:solidFill>
                  <a:srgbClr val="FF0000"/>
                </a:solidFill>
              </a:rPr>
              <a:t>义无反顾</a:t>
            </a:r>
            <a:r>
              <a:rPr lang="zh-CN" altLang="en-US" dirty="0"/>
              <a:t>地活着？</a:t>
            </a:r>
            <a:endParaRPr lang="en-US" altLang="zh-CN" dirty="0"/>
          </a:p>
          <a:p>
            <a:endParaRPr lang="en-US" altLang="zh-CN" dirty="0"/>
          </a:p>
          <a:p>
            <a:r>
              <a:rPr lang="zh-CN" altLang="en-US" dirty="0"/>
              <a:t>基本论题</a:t>
            </a:r>
            <a:endParaRPr lang="en-US" altLang="zh-CN" dirty="0"/>
          </a:p>
          <a:p>
            <a:pPr lvl="1"/>
            <a:r>
              <a:rPr kumimoji="1" lang="zh-CN" altLang="en-US" dirty="0"/>
              <a:t>了解</a:t>
            </a:r>
            <a:r>
              <a:rPr kumimoji="1" lang="zh-CN" altLang="en-US" dirty="0">
                <a:solidFill>
                  <a:srgbClr val="FF0000"/>
                </a:solidFill>
              </a:rPr>
              <a:t>生命是否有意义</a:t>
            </a:r>
            <a:r>
              <a:rPr kumimoji="1" lang="zh-CN" altLang="en-US" dirty="0"/>
              <a:t>十分必要</a:t>
            </a:r>
            <a:endParaRPr kumimoji="1" lang="en-US" altLang="zh-CN" dirty="0"/>
          </a:p>
          <a:p>
            <a:pPr lvl="1"/>
            <a:r>
              <a:rPr lang="zh-CN" altLang="en-US" dirty="0"/>
              <a:t>因此，直面</a:t>
            </a:r>
            <a:r>
              <a:rPr lang="zh-CN" altLang="en-US" dirty="0">
                <a:solidFill>
                  <a:srgbClr val="FF0000"/>
                </a:solidFill>
              </a:rPr>
              <a:t>自杀问题</a:t>
            </a:r>
            <a:r>
              <a:rPr lang="zh-CN" altLang="en-US" dirty="0"/>
              <a:t>亦合情合理</a:t>
            </a:r>
            <a:endParaRPr lang="en-US" altLang="zh-CN" dirty="0"/>
          </a:p>
          <a:p>
            <a:pPr lvl="1"/>
            <a:endParaRPr kumimoji="1" lang="en-US" altLang="ja-JP" dirty="0"/>
          </a:p>
          <a:p>
            <a:r>
              <a:rPr lang="zh-CN" altLang="en-US" dirty="0"/>
              <a:t>回答</a:t>
            </a:r>
            <a:endParaRPr lang="en-US" altLang="zh-CN" dirty="0"/>
          </a:p>
          <a:p>
            <a:pPr lvl="1"/>
            <a:r>
              <a:rPr kumimoji="1" lang="zh-CN" altLang="en-US" dirty="0"/>
              <a:t>即使一个人并不</a:t>
            </a:r>
            <a:r>
              <a:rPr kumimoji="1" lang="zh-CN" altLang="en-US" dirty="0">
                <a:solidFill>
                  <a:srgbClr val="FF0000"/>
                </a:solidFill>
              </a:rPr>
              <a:t>信仰上帝</a:t>
            </a:r>
            <a:endParaRPr kumimoji="1" lang="en-US" altLang="zh-CN" dirty="0">
              <a:solidFill>
                <a:srgbClr val="FF0000"/>
              </a:solidFill>
            </a:endParaRPr>
          </a:p>
          <a:p>
            <a:pPr lvl="1"/>
            <a:r>
              <a:rPr lang="zh-CN" altLang="en-US" dirty="0"/>
              <a:t>他也不应该</a:t>
            </a:r>
            <a:r>
              <a:rPr lang="zh-CN" altLang="en-US" dirty="0">
                <a:solidFill>
                  <a:srgbClr val="FF0000"/>
                </a:solidFill>
              </a:rPr>
              <a:t>自寻短见</a:t>
            </a:r>
            <a:endParaRPr kumimoji="1" lang="ja-JP" altLang="en-US" dirty="0">
              <a:solidFill>
                <a:srgbClr val="FF0000"/>
              </a:solidFill>
            </a:endParaRPr>
          </a:p>
        </p:txBody>
      </p:sp>
      <p:pic>
        <p:nvPicPr>
          <p:cNvPr id="4" name="図 3">
            <a:extLst>
              <a:ext uri="{FF2B5EF4-FFF2-40B4-BE49-F238E27FC236}">
                <a16:creationId xmlns:a16="http://schemas.microsoft.com/office/drawing/2014/main" id="{6094080A-48C0-4E95-80B5-89303475ED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0647" y="1027906"/>
            <a:ext cx="3243153" cy="4553385"/>
          </a:xfrm>
          <a:prstGeom prst="rect">
            <a:avLst/>
          </a:prstGeom>
        </p:spPr>
      </p:pic>
      <p:sp>
        <p:nvSpPr>
          <p:cNvPr id="5" name="正方形/長方形 4">
            <a:extLst>
              <a:ext uri="{FF2B5EF4-FFF2-40B4-BE49-F238E27FC236}">
                <a16:creationId xmlns:a16="http://schemas.microsoft.com/office/drawing/2014/main" id="{2969E524-3C19-4C33-9516-21F99A421300}"/>
              </a:ext>
            </a:extLst>
          </p:cNvPr>
          <p:cNvSpPr/>
          <p:nvPr/>
        </p:nvSpPr>
        <p:spPr>
          <a:xfrm>
            <a:off x="9062809" y="5694461"/>
            <a:ext cx="1338828" cy="369332"/>
          </a:xfrm>
          <a:prstGeom prst="rect">
            <a:avLst/>
          </a:prstGeom>
        </p:spPr>
        <p:txBody>
          <a:bodyPr wrap="none">
            <a:spAutoFit/>
          </a:bodyPr>
          <a:lstStyle/>
          <a:p>
            <a:r>
              <a:rPr lang="ja-JP" altLang="en-US" dirty="0"/>
              <a:t>「生きろ」</a:t>
            </a:r>
          </a:p>
        </p:txBody>
      </p:sp>
    </p:spTree>
    <p:extLst>
      <p:ext uri="{BB962C8B-B14F-4D97-AF65-F5344CB8AC3E}">
        <p14:creationId xmlns:p14="http://schemas.microsoft.com/office/powerpoint/2010/main" val="692896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8BF956-ADDC-48F8-A858-5C59E6A5A0B2}"/>
              </a:ext>
            </a:extLst>
          </p:cNvPr>
          <p:cNvSpPr>
            <a:spLocks noGrp="1"/>
          </p:cNvSpPr>
          <p:nvPr>
            <p:ph type="title"/>
          </p:nvPr>
        </p:nvSpPr>
        <p:spPr/>
        <p:txBody>
          <a:bodyPr/>
          <a:lstStyle/>
          <a:p>
            <a:r>
              <a:rPr lang="ja-JP" altLang="en-US" dirty="0"/>
              <a:t>ハウトゥー世界征服</a:t>
            </a:r>
            <a:r>
              <a:rPr lang="zh-CN" altLang="en-US" dirty="0"/>
              <a:t>（续）</a:t>
            </a:r>
            <a:endParaRPr kumimoji="1" lang="ja-JP" altLang="en-US" dirty="0"/>
          </a:p>
        </p:txBody>
      </p:sp>
      <p:sp>
        <p:nvSpPr>
          <p:cNvPr id="3" name="字幕 2">
            <a:extLst>
              <a:ext uri="{FF2B5EF4-FFF2-40B4-BE49-F238E27FC236}">
                <a16:creationId xmlns:a16="http://schemas.microsoft.com/office/drawing/2014/main" id="{ABFA5638-AE12-4046-910E-4573A47309B5}"/>
              </a:ext>
            </a:extLst>
          </p:cNvPr>
          <p:cNvSpPr>
            <a:spLocks noGrp="1"/>
          </p:cNvSpPr>
          <p:nvPr>
            <p:ph idx="1"/>
          </p:nvPr>
        </p:nvSpPr>
        <p:spPr>
          <a:xfrm>
            <a:off x="838200" y="1825625"/>
            <a:ext cx="10515600" cy="4667250"/>
          </a:xfrm>
        </p:spPr>
        <p:txBody>
          <a:bodyPr numCol="2">
            <a:normAutofit fontScale="92500" lnSpcReduction="20000"/>
          </a:bodyPr>
          <a:lstStyle/>
          <a:p>
            <a:pPr marL="0" indent="0">
              <a:buNone/>
            </a:pPr>
            <a:r>
              <a:rPr lang="zh-CN" altLang="en-US" sz="2000" dirty="0">
                <a:latin typeface="Times New Roman" panose="02020603050405020304" pitchFamily="18" charset="0"/>
                <a:cs typeface="Times New Roman" panose="02020603050405020304" pitchFamily="18" charset="0"/>
              </a:rPr>
              <a:t>就算被人劝说要抬头望前</a:t>
            </a:r>
          </a:p>
          <a:p>
            <a:pPr marL="0" indent="0">
              <a:buNone/>
            </a:pPr>
            <a:r>
              <a:rPr lang="zh-CN" altLang="en-US" sz="2000" dirty="0">
                <a:latin typeface="Times New Roman" panose="02020603050405020304" pitchFamily="18" charset="0"/>
                <a:cs typeface="Times New Roman" panose="02020603050405020304" pitchFamily="18" charset="0"/>
              </a:rPr>
              <a:t>漆黑一片前方什么都看不见啊</a:t>
            </a:r>
          </a:p>
          <a:p>
            <a:pPr marL="0" indent="0">
              <a:buNone/>
            </a:pPr>
            <a:r>
              <a:rPr lang="zh-CN" altLang="en-US" sz="2000" dirty="0">
                <a:latin typeface="Times New Roman" panose="02020603050405020304" pitchFamily="18" charset="0"/>
                <a:cs typeface="Times New Roman" panose="02020603050405020304" pitchFamily="18" charset="0"/>
              </a:rPr>
              <a:t>不管是一人独处 还是两个人在一起</a:t>
            </a:r>
          </a:p>
          <a:p>
            <a:pPr marL="0" indent="0">
              <a:buNone/>
            </a:pPr>
            <a:r>
              <a:rPr lang="zh-CN" altLang="en-US" sz="2000" dirty="0">
                <a:solidFill>
                  <a:srgbClr val="FF0000"/>
                </a:solidFill>
                <a:latin typeface="Times New Roman" panose="02020603050405020304" pitchFamily="18" charset="0"/>
                <a:cs typeface="Times New Roman" panose="02020603050405020304" pitchFamily="18" charset="0"/>
              </a:rPr>
              <a:t>孤独就是孤独这点是不会改变的吧</a:t>
            </a:r>
          </a:p>
          <a:p>
            <a:pPr marL="0" indent="0">
              <a:buNone/>
            </a:pPr>
            <a:r>
              <a:rPr lang="zh-CN" altLang="en-US" sz="2000" dirty="0">
                <a:latin typeface="Times New Roman" panose="02020603050405020304" pitchFamily="18" charset="0"/>
                <a:cs typeface="Times New Roman" panose="02020603050405020304" pitchFamily="18" charset="0"/>
              </a:rPr>
              <a:t>想要去死之类的 唱着那样的歌</a:t>
            </a:r>
          </a:p>
          <a:p>
            <a:pPr marL="0" indent="0">
              <a:buNone/>
            </a:pPr>
            <a:r>
              <a:rPr lang="zh-CN" altLang="en-US" sz="2000" dirty="0">
                <a:latin typeface="Times New Roman" panose="02020603050405020304" pitchFamily="18" charset="0"/>
                <a:cs typeface="Times New Roman" panose="02020603050405020304" pitchFamily="18" charset="0"/>
              </a:rPr>
              <a:t>那样的话又会再次惹人厌恶的吧</a:t>
            </a:r>
          </a:p>
          <a:p>
            <a:pPr marL="0" indent="0">
              <a:buNone/>
            </a:pPr>
            <a:r>
              <a:rPr lang="zh-CN" altLang="en-US" sz="2000" dirty="0">
                <a:latin typeface="Times New Roman" panose="02020603050405020304" pitchFamily="18" charset="0"/>
                <a:cs typeface="Times New Roman" panose="02020603050405020304" pitchFamily="18" charset="0"/>
              </a:rPr>
              <a:t>不过即使如此 从我口中所溢出的言语</a:t>
            </a:r>
          </a:p>
          <a:p>
            <a:pPr marL="0" indent="0">
              <a:buNone/>
            </a:pPr>
            <a:r>
              <a:rPr lang="zh-CN" altLang="en-US" sz="2000" dirty="0">
                <a:latin typeface="Times New Roman" panose="02020603050405020304" pitchFamily="18" charset="0"/>
                <a:cs typeface="Times New Roman" panose="02020603050405020304" pitchFamily="18" charset="0"/>
              </a:rPr>
              <a:t>除了那种的事之外 怎么也找不到呀</a:t>
            </a:r>
          </a:p>
          <a:p>
            <a:pPr marL="0" indent="0">
              <a:buNone/>
            </a:pPr>
            <a:endParaRPr lang="zh-CN" altLang="en-US" sz="2000" dirty="0">
              <a:latin typeface="Times New Roman" panose="02020603050405020304" pitchFamily="18" charset="0"/>
              <a:cs typeface="Times New Roman" panose="02020603050405020304" pitchFamily="18" charset="0"/>
            </a:endParaRPr>
          </a:p>
          <a:p>
            <a:pPr marL="0" indent="0">
              <a:buNone/>
            </a:pPr>
            <a:r>
              <a:rPr lang="zh-CN" altLang="en-US" sz="2000" dirty="0">
                <a:latin typeface="Times New Roman" panose="02020603050405020304" pitchFamily="18" charset="0"/>
                <a:cs typeface="Times New Roman" panose="02020603050405020304" pitchFamily="18" charset="0"/>
              </a:rPr>
              <a:t>今天 我又再度这样</a:t>
            </a:r>
          </a:p>
          <a:p>
            <a:pPr marL="0" indent="0">
              <a:buNone/>
            </a:pPr>
            <a:r>
              <a:rPr lang="zh-CN" altLang="en-US" sz="2000" dirty="0">
                <a:latin typeface="Times New Roman" panose="02020603050405020304" pitchFamily="18" charset="0"/>
                <a:cs typeface="Times New Roman" panose="02020603050405020304" pitchFamily="18" charset="0"/>
              </a:rPr>
              <a:t>被游戏中心吸引进去了</a:t>
            </a:r>
          </a:p>
          <a:p>
            <a:pPr marL="0" indent="0">
              <a:buNone/>
            </a:pPr>
            <a:r>
              <a:rPr lang="zh-CN" altLang="en-US" sz="2000" dirty="0">
                <a:solidFill>
                  <a:srgbClr val="00B0F0"/>
                </a:solidFill>
                <a:latin typeface="Times New Roman" panose="02020603050405020304" pitchFamily="18"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明天不要来到就好呢</a:t>
            </a:r>
            <a:endParaRPr lang="zh-CN" altLang="en-US" sz="2000" dirty="0">
              <a:solidFill>
                <a:srgbClr val="00B0F0"/>
              </a:solidFill>
              <a:latin typeface="Times New Roman" panose="02020603050405020304" pitchFamily="18" charset="0"/>
              <a:cs typeface="Times New Roman" panose="02020603050405020304" pitchFamily="18" charset="0"/>
            </a:endParaRPr>
          </a:p>
          <a:p>
            <a:pPr marL="0" indent="0">
              <a:buNone/>
            </a:pPr>
            <a:r>
              <a:rPr lang="zh-CN" altLang="en-US" sz="2000" dirty="0">
                <a:latin typeface="Times New Roman" panose="02020603050405020304" pitchFamily="18" charset="0"/>
                <a:cs typeface="Times New Roman" panose="02020603050405020304" pitchFamily="18" charset="0"/>
              </a:rPr>
              <a:t>尾班列车的呜笛声</a:t>
            </a:r>
          </a:p>
          <a:p>
            <a:pPr marL="0" indent="0">
              <a:buNone/>
            </a:pPr>
            <a:r>
              <a:rPr lang="zh-CN" altLang="en-US" sz="2000" dirty="0">
                <a:latin typeface="Times New Roman" panose="02020603050405020304" pitchFamily="18" charset="0"/>
                <a:cs typeface="Times New Roman" panose="02020603050405020304" pitchFamily="18" charset="0"/>
              </a:rPr>
              <a:t>吵闹烦厌地 呜响起来</a:t>
            </a:r>
          </a:p>
          <a:p>
            <a:pPr marL="0" indent="0">
              <a:buNone/>
            </a:pPr>
            <a:endParaRPr lang="en-US" altLang="zh-CN" sz="2000" dirty="0">
              <a:latin typeface="Times New Roman" panose="02020603050405020304" pitchFamily="18" charset="0"/>
              <a:cs typeface="Times New Roman" panose="02020603050405020304" pitchFamily="18" charset="0"/>
            </a:endParaRPr>
          </a:p>
          <a:p>
            <a:pPr marL="0" indent="0">
              <a:buNone/>
            </a:pPr>
            <a:r>
              <a:rPr lang="zh-CN" altLang="en-US" sz="2000" dirty="0">
                <a:latin typeface="Times New Roman" panose="02020603050405020304" pitchFamily="18" charset="0"/>
                <a:cs typeface="Times New Roman" panose="02020603050405020304" pitchFamily="18" charset="0"/>
              </a:rPr>
              <a:t>即使说着「不过就是爱什么的而已」那样的话  佯装薄幸而逞强也好</a:t>
            </a:r>
          </a:p>
          <a:p>
            <a:pPr marL="0" indent="0">
              <a:buNone/>
            </a:pPr>
            <a:r>
              <a:rPr lang="zh-CN" altLang="en-US" sz="2000" dirty="0">
                <a:latin typeface="Times New Roman" panose="02020603050405020304" pitchFamily="18" charset="0"/>
                <a:cs typeface="Times New Roman" panose="02020603050405020304" pitchFamily="18" charset="0"/>
              </a:rPr>
              <a:t>本心一定是会被愧疚侵袭的吧</a:t>
            </a:r>
          </a:p>
          <a:p>
            <a:pPr marL="0" indent="0">
              <a:buNone/>
            </a:pPr>
            <a:r>
              <a:rPr lang="zh-CN" altLang="en-US" sz="2000" dirty="0">
                <a:latin typeface="Times New Roman" panose="02020603050405020304" pitchFamily="18" charset="0"/>
                <a:cs typeface="Times New Roman" panose="02020603050405020304" pitchFamily="18" charset="0"/>
              </a:rPr>
              <a:t>你觉得如何呢 现状的我</a:t>
            </a:r>
          </a:p>
          <a:p>
            <a:pPr marL="0" indent="0">
              <a:buNone/>
            </a:pPr>
            <a:r>
              <a:rPr lang="zh-CN" altLang="en-US" sz="2000" dirty="0">
                <a:latin typeface="Times New Roman" panose="02020603050405020304" pitchFamily="18" charset="0"/>
                <a:cs typeface="Times New Roman" panose="02020603050405020304" pitchFamily="18" charset="0"/>
              </a:rPr>
              <a:t>是吗已经无药可救了啊</a:t>
            </a:r>
            <a:endParaRPr lang="en-US" altLang="zh-CN" sz="2000" dirty="0">
              <a:latin typeface="Times New Roman" panose="02020603050405020304" pitchFamily="18" charset="0"/>
              <a:cs typeface="Times New Roman" panose="02020603050405020304" pitchFamily="18" charset="0"/>
            </a:endParaRPr>
          </a:p>
          <a:p>
            <a:pPr marL="0" indent="0">
              <a:buNone/>
            </a:pPr>
            <a:r>
              <a:rPr lang="zh-CN" altLang="en-US" sz="2000" dirty="0">
                <a:latin typeface="Times New Roman" panose="02020603050405020304" pitchFamily="18" charset="0"/>
                <a:cs typeface="Times New Roman" panose="02020603050405020304" pitchFamily="18" charset="0"/>
              </a:rPr>
              <a:t>吵死了呀 我最讨厌你了</a:t>
            </a:r>
          </a:p>
          <a:p>
            <a:pPr marL="0" indent="0">
              <a:buNone/>
            </a:pPr>
            <a:r>
              <a:rPr lang="zh-CN" altLang="en-US" sz="2000" dirty="0">
                <a:latin typeface="Times New Roman" panose="02020603050405020304" pitchFamily="18" charset="0"/>
                <a:cs typeface="Times New Roman" panose="02020603050405020304" pitchFamily="18" charset="0"/>
              </a:rPr>
              <a:t>假若有导弹在那样的天空中飞过的话</a:t>
            </a:r>
          </a:p>
          <a:p>
            <a:pPr marL="0" indent="0">
              <a:buNone/>
            </a:pPr>
            <a:r>
              <a:rPr lang="zh-CN" altLang="en-US" sz="2000" dirty="0">
                <a:latin typeface="Times New Roman" panose="02020603050405020304" pitchFamily="18" charset="0"/>
                <a:cs typeface="Times New Roman" panose="02020603050405020304" pitchFamily="18" charset="0"/>
              </a:rPr>
              <a:t>倘若</a:t>
            </a:r>
            <a:r>
              <a:rPr lang="zh-CN" altLang="en-US" sz="2000" dirty="0">
                <a:solidFill>
                  <a:srgbClr val="00B0F0"/>
                </a:solidFill>
                <a:latin typeface="Times New Roman" panose="02020603050405020304" pitchFamily="18"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因那样的东西而丧命</a:t>
            </a:r>
            <a:r>
              <a:rPr lang="zh-CN" altLang="en-US" sz="2000" dirty="0">
                <a:latin typeface="Times New Roman" panose="02020603050405020304" pitchFamily="18" charset="0"/>
                <a:cs typeface="Times New Roman" panose="02020603050405020304" pitchFamily="18" charset="0"/>
              </a:rPr>
              <a:t>的话</a:t>
            </a:r>
          </a:p>
          <a:p>
            <a:pPr marL="0" indent="0">
              <a:buNone/>
            </a:pPr>
            <a:r>
              <a:rPr lang="zh-CN" altLang="en-US" sz="2000" dirty="0">
                <a:latin typeface="Times New Roman" panose="02020603050405020304" pitchFamily="18" charset="0"/>
                <a:cs typeface="Times New Roman" panose="02020603050405020304" pitchFamily="18" charset="0"/>
              </a:rPr>
              <a:t>那我就不得不做个温柔的人呢</a:t>
            </a:r>
          </a:p>
          <a:p>
            <a:pPr marL="0" indent="0">
              <a:buNone/>
            </a:pP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因为</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我想要肯定我自己</a:t>
            </a:r>
          </a:p>
          <a:p>
            <a:pPr marL="0" indent="0">
              <a:buNone/>
            </a:pPr>
            <a:r>
              <a:rPr lang="zh-CN" altLang="en-US" sz="2000" dirty="0">
                <a:latin typeface="Times New Roman" panose="02020603050405020304" pitchFamily="18" charset="0"/>
                <a:cs typeface="Times New Roman" panose="02020603050405020304" pitchFamily="18" charset="0"/>
              </a:rPr>
              <a:t>就不得不做个温柔的人呢</a:t>
            </a:r>
          </a:p>
          <a:p>
            <a:pPr marL="0" indent="0">
              <a:buNone/>
            </a:pPr>
            <a:r>
              <a:rPr lang="zh-CN" altLang="en-US" sz="2000" dirty="0">
                <a:latin typeface="Times New Roman" panose="02020603050405020304" pitchFamily="18" charset="0"/>
                <a:cs typeface="Times New Roman" panose="02020603050405020304" pitchFamily="18" charset="0"/>
              </a:rPr>
              <a:t>在心变得麻木之前</a:t>
            </a:r>
            <a:endParaRPr kumimoji="1" lang="ja-JP"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04095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F6515946-BC1A-4F62-9853-17672DB450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521" y="316865"/>
            <a:ext cx="4318000" cy="2880360"/>
          </a:xfrm>
          <a:prstGeom prst="rect">
            <a:avLst/>
          </a:prstGeom>
        </p:spPr>
      </p:pic>
      <p:sp>
        <p:nvSpPr>
          <p:cNvPr id="4" name="タイトル 3">
            <a:extLst>
              <a:ext uri="{FF2B5EF4-FFF2-40B4-BE49-F238E27FC236}">
                <a16:creationId xmlns:a16="http://schemas.microsoft.com/office/drawing/2014/main" id="{3FAD9B99-6D61-4BC1-BBD3-9A3FF2EEC4F2}"/>
              </a:ext>
            </a:extLst>
          </p:cNvPr>
          <p:cNvSpPr>
            <a:spLocks noGrp="1"/>
          </p:cNvSpPr>
          <p:nvPr>
            <p:ph type="ctrTitle"/>
          </p:nvPr>
        </p:nvSpPr>
        <p:spPr>
          <a:xfrm>
            <a:off x="3616960" y="1559243"/>
            <a:ext cx="9144000" cy="2387600"/>
          </a:xfrm>
        </p:spPr>
        <p:txBody>
          <a:bodyPr>
            <a:noAutofit/>
          </a:bodyPr>
          <a:lstStyle/>
          <a:p>
            <a:r>
              <a:rPr lang="zh-CN" altLang="en-US" sz="4000" dirty="0"/>
              <a:t>在这里我明白了</a:t>
            </a:r>
            <a:br>
              <a:rPr lang="en-US" altLang="zh-CN" sz="4000" dirty="0"/>
            </a:br>
            <a:r>
              <a:rPr lang="zh-CN" altLang="en-US" sz="4000" dirty="0"/>
              <a:t>什么是世人所谓的荣光</a:t>
            </a:r>
            <a:br>
              <a:rPr lang="en-US" altLang="zh-CN" sz="4000" dirty="0"/>
            </a:br>
            <a:r>
              <a:rPr lang="zh-CN" altLang="en-US" sz="4000" dirty="0"/>
              <a:t>那就是无节制地</a:t>
            </a:r>
            <a:br>
              <a:rPr lang="en-US" altLang="zh-CN" sz="4000" dirty="0"/>
            </a:br>
            <a:r>
              <a:rPr lang="zh-CN" altLang="en-US" sz="4000" dirty="0"/>
              <a:t>爱的权利</a:t>
            </a:r>
            <a:endParaRPr kumimoji="1" lang="ja-JP" altLang="en-US" sz="4000" dirty="0"/>
          </a:p>
        </p:txBody>
      </p:sp>
      <p:sp>
        <p:nvSpPr>
          <p:cNvPr id="5" name="字幕 4">
            <a:extLst>
              <a:ext uri="{FF2B5EF4-FFF2-40B4-BE49-F238E27FC236}">
                <a16:creationId xmlns:a16="http://schemas.microsoft.com/office/drawing/2014/main" id="{7F7363C1-8D87-4E03-B6C9-282508512E91}"/>
              </a:ext>
            </a:extLst>
          </p:cNvPr>
          <p:cNvSpPr>
            <a:spLocks noGrp="1"/>
          </p:cNvSpPr>
          <p:nvPr>
            <p:ph type="subTitle" idx="1"/>
          </p:nvPr>
        </p:nvSpPr>
        <p:spPr>
          <a:xfrm>
            <a:off x="3616960" y="4038918"/>
            <a:ext cx="9144000" cy="1655762"/>
          </a:xfrm>
        </p:spPr>
        <p:txBody>
          <a:bodyPr/>
          <a:lstStyle/>
          <a:p>
            <a:r>
              <a:rPr lang="fr-FR" altLang="ja-JP" dirty="0">
                <a:latin typeface="Times New Roman" panose="02020603050405020304" pitchFamily="18" charset="0"/>
                <a:cs typeface="Times New Roman" panose="02020603050405020304" pitchFamily="18" charset="0"/>
              </a:rPr>
              <a:t>Je, comprends ici ce qu'on appelle gloire:</a:t>
            </a:r>
          </a:p>
          <a:p>
            <a:r>
              <a:rPr lang="fr-FR" altLang="ja-JP" dirty="0">
                <a:latin typeface="Times New Roman" panose="02020603050405020304" pitchFamily="18" charset="0"/>
                <a:cs typeface="Times New Roman" panose="02020603050405020304" pitchFamily="18" charset="0"/>
              </a:rPr>
              <a:t>le droit d'aimer sans mesure.</a:t>
            </a:r>
          </a:p>
          <a:p>
            <a:r>
              <a:rPr lang="fr-FR" altLang="ja-JP" dirty="0">
                <a:latin typeface="Times New Roman" panose="02020603050405020304" pitchFamily="18" charset="0"/>
                <a:cs typeface="Times New Roman" panose="02020603050405020304" pitchFamily="18" charset="0"/>
              </a:rPr>
              <a:t>                                                         -- Camus</a:t>
            </a:r>
            <a:endParaRPr lang="ja-JP" altLang="en-US" dirty="0">
              <a:latin typeface="Times New Roman" panose="02020603050405020304" pitchFamily="18" charset="0"/>
              <a:cs typeface="Times New Roman" panose="02020603050405020304" pitchFamily="18" charset="0"/>
            </a:endParaRPr>
          </a:p>
        </p:txBody>
      </p:sp>
      <p:pic>
        <p:nvPicPr>
          <p:cNvPr id="7" name="図 6">
            <a:extLst>
              <a:ext uri="{FF2B5EF4-FFF2-40B4-BE49-F238E27FC236}">
                <a16:creationId xmlns:a16="http://schemas.microsoft.com/office/drawing/2014/main" id="{AFB7A5FA-DF70-4E85-9FB5-33DCF1038C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3521" y="3378200"/>
            <a:ext cx="4318000" cy="3233947"/>
          </a:xfrm>
          <a:prstGeom prst="rect">
            <a:avLst/>
          </a:prstGeom>
        </p:spPr>
      </p:pic>
    </p:spTree>
    <p:extLst>
      <p:ext uri="{BB962C8B-B14F-4D97-AF65-F5344CB8AC3E}">
        <p14:creationId xmlns:p14="http://schemas.microsoft.com/office/powerpoint/2010/main" val="25039014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8BF956-ADDC-48F8-A858-5C59E6A5A0B2}"/>
              </a:ext>
            </a:extLst>
          </p:cNvPr>
          <p:cNvSpPr>
            <a:spLocks noGrp="1"/>
          </p:cNvSpPr>
          <p:nvPr>
            <p:ph type="title"/>
          </p:nvPr>
        </p:nvSpPr>
        <p:spPr/>
        <p:txBody>
          <a:bodyPr/>
          <a:lstStyle/>
          <a:p>
            <a:r>
              <a:rPr lang="ja-JP" altLang="en-US" dirty="0"/>
              <a:t>命に嫌われている。</a:t>
            </a:r>
            <a:endParaRPr kumimoji="1" lang="ja-JP" altLang="en-US" dirty="0"/>
          </a:p>
        </p:txBody>
      </p:sp>
      <p:sp>
        <p:nvSpPr>
          <p:cNvPr id="3" name="字幕 2">
            <a:extLst>
              <a:ext uri="{FF2B5EF4-FFF2-40B4-BE49-F238E27FC236}">
                <a16:creationId xmlns:a16="http://schemas.microsoft.com/office/drawing/2014/main" id="{ABFA5638-AE12-4046-910E-4573A47309B5}"/>
              </a:ext>
            </a:extLst>
          </p:cNvPr>
          <p:cNvSpPr>
            <a:spLocks noGrp="1"/>
          </p:cNvSpPr>
          <p:nvPr>
            <p:ph idx="1"/>
          </p:nvPr>
        </p:nvSpPr>
        <p:spPr>
          <a:xfrm>
            <a:off x="838200" y="1524000"/>
            <a:ext cx="10515600" cy="5334000"/>
          </a:xfrm>
        </p:spPr>
        <p:txBody>
          <a:bodyPr numCol="2">
            <a:normAutofit fontScale="70000" lnSpcReduction="20000"/>
          </a:bodyPr>
          <a:lstStyle/>
          <a:p>
            <a:pPr marL="0" indent="0">
              <a:buNone/>
            </a:pPr>
            <a:r>
              <a:rPr lang="zh-CN" altLang="en-US" sz="2000" dirty="0">
                <a:latin typeface="Times New Roman" panose="02020603050405020304" pitchFamily="18" charset="0"/>
                <a:cs typeface="Times New Roman" panose="02020603050405020304" pitchFamily="18" charset="0"/>
              </a:rPr>
              <a:t>「不要说想死这种话」</a:t>
            </a:r>
          </a:p>
          <a:p>
            <a:pPr marL="0" indent="0">
              <a:buNone/>
            </a:pPr>
            <a:r>
              <a:rPr lang="zh-CN" altLang="en-US" sz="2000" dirty="0">
                <a:latin typeface="Times New Roman" panose="02020603050405020304" pitchFamily="18" charset="0"/>
                <a:cs typeface="Times New Roman" panose="02020603050405020304" pitchFamily="18" charset="0"/>
              </a:rPr>
              <a:t>「不要放弃继续活下去」</a:t>
            </a:r>
          </a:p>
          <a:p>
            <a:pPr marL="0" indent="0">
              <a:buNone/>
            </a:pPr>
            <a:r>
              <a:rPr lang="zh-CN" altLang="en-US" sz="2000" dirty="0">
                <a:latin typeface="Times New Roman" panose="02020603050405020304" pitchFamily="18" charset="0"/>
                <a:cs typeface="Times New Roman" panose="02020603050405020304" pitchFamily="18" charset="0"/>
              </a:rPr>
              <a:t>说是那样的歌曲才是正确的　实在有够可笑</a:t>
            </a:r>
          </a:p>
          <a:p>
            <a:pPr marL="0" indent="0">
              <a:buNone/>
            </a:pPr>
            <a:r>
              <a:rPr lang="zh-CN" altLang="en-US" sz="2000" dirty="0">
                <a:latin typeface="Times New Roman" panose="02020603050405020304" pitchFamily="18" charset="0"/>
                <a:cs typeface="Times New Roman" panose="02020603050405020304" pitchFamily="18" charset="0"/>
              </a:rPr>
              <a:t>事实上自己死了也无所谓</a:t>
            </a:r>
          </a:p>
          <a:p>
            <a:pPr marL="0" indent="0">
              <a:buNone/>
            </a:pPr>
            <a:r>
              <a:rPr lang="zh-CN" altLang="en-US" sz="2000" dirty="0">
                <a:latin typeface="Times New Roman" panose="02020603050405020304" pitchFamily="18" charset="0"/>
                <a:cs typeface="Times New Roman" panose="02020603050405020304" pitchFamily="18" charset="0"/>
              </a:rPr>
              <a:t>身边的人死去却会感到悲伤</a:t>
            </a:r>
          </a:p>
          <a:p>
            <a:pPr marL="0" indent="0">
              <a:buNone/>
            </a:pPr>
            <a:r>
              <a:rPr lang="zh-CN" altLang="en-US" sz="2000" dirty="0">
                <a:latin typeface="Times New Roman" panose="02020603050405020304" pitchFamily="18" charset="0"/>
                <a:cs typeface="Times New Roman" panose="02020603050405020304" pitchFamily="18" charset="0"/>
              </a:rPr>
              <a:t>这只是称作「因为我不喜欢那样嘛」的任性</a:t>
            </a:r>
          </a:p>
          <a:p>
            <a:pPr marL="0" indent="0">
              <a:buNone/>
            </a:pPr>
            <a:r>
              <a:rPr lang="zh-CN" altLang="en-US" sz="2000" dirty="0">
                <a:latin typeface="Times New Roman" panose="02020603050405020304" pitchFamily="18" charset="0"/>
                <a:cs typeface="Times New Roman" panose="02020603050405020304" pitchFamily="18" charset="0"/>
              </a:rPr>
              <a:t>其他人只要活着就怎样都好</a:t>
            </a:r>
          </a:p>
          <a:p>
            <a:pPr marL="0" indent="0">
              <a:buNone/>
            </a:pPr>
            <a:r>
              <a:rPr lang="zh-CN" altLang="en-US" sz="2000" dirty="0">
                <a:latin typeface="Times New Roman" panose="02020603050405020304" pitchFamily="18" charset="0"/>
                <a:cs typeface="Times New Roman" panose="02020603050405020304" pitchFamily="18" charset="0"/>
              </a:rPr>
              <a:t>厌恶著谁也像是追随流行般</a:t>
            </a:r>
          </a:p>
          <a:p>
            <a:pPr marL="0" indent="0">
              <a:buNone/>
            </a:pPr>
            <a:r>
              <a:rPr lang="zh-CN" altLang="en-US" sz="2000" dirty="0">
                <a:latin typeface="Times New Roman" panose="02020603050405020304" pitchFamily="18" charset="0"/>
                <a:cs typeface="Times New Roman" panose="02020603050405020304" pitchFamily="18" charset="0"/>
              </a:rPr>
              <a:t>尽管如此仍说了「安稳地活着吧」</a:t>
            </a:r>
          </a:p>
          <a:p>
            <a:pPr marL="0" indent="0">
              <a:buNone/>
            </a:pPr>
            <a:r>
              <a:rPr lang="zh-CN" altLang="en-US" sz="2000" dirty="0">
                <a:latin typeface="Times New Roman" panose="02020603050405020304" pitchFamily="18" charset="0"/>
                <a:cs typeface="Times New Roman" panose="02020603050405020304" pitchFamily="18" charset="0"/>
              </a:rPr>
              <a:t>还真是美妙的事啊</a:t>
            </a:r>
          </a:p>
          <a:p>
            <a:pPr marL="0" indent="0">
              <a:buNone/>
            </a:pPr>
            <a:r>
              <a:rPr lang="zh-CN" altLang="en-US" sz="2000" dirty="0">
                <a:latin typeface="Times New Roman" panose="02020603050405020304" pitchFamily="18" charset="0"/>
                <a:cs typeface="Times New Roman" panose="02020603050405020304" pitchFamily="18" charset="0"/>
              </a:rPr>
              <a:t>在屏幕的另一头有谁死了</a:t>
            </a:r>
          </a:p>
          <a:p>
            <a:pPr marL="0" indent="0">
              <a:buNone/>
            </a:pPr>
            <a:r>
              <a:rPr lang="zh-CN" altLang="en-US" sz="2000" dirty="0">
                <a:latin typeface="Times New Roman" panose="02020603050405020304" pitchFamily="18" charset="0"/>
                <a:cs typeface="Times New Roman" panose="02020603050405020304" pitchFamily="18" charset="0"/>
              </a:rPr>
              <a:t>哀叹著那样的某人歌唱着</a:t>
            </a:r>
          </a:p>
          <a:p>
            <a:pPr marL="0" indent="0">
              <a:buNone/>
            </a:pPr>
            <a:r>
              <a:rPr lang="zh-CN" altLang="en-US" sz="2000" dirty="0">
                <a:solidFill>
                  <a:srgbClr val="FF0000"/>
                </a:solidFill>
                <a:latin typeface="Times New Roman" panose="02020603050405020304" pitchFamily="18" charset="0"/>
                <a:cs typeface="Times New Roman" panose="02020603050405020304" pitchFamily="18" charset="0"/>
              </a:rPr>
              <a:t>而被那歌曲所感化的少年</a:t>
            </a:r>
          </a:p>
          <a:p>
            <a:pPr marL="0" indent="0">
              <a:buNone/>
            </a:pPr>
            <a:r>
              <a:rPr lang="zh-CN" altLang="en-US" sz="2000" dirty="0">
                <a:solidFill>
                  <a:srgbClr val="FF0000"/>
                </a:solidFill>
                <a:latin typeface="Times New Roman" panose="02020603050405020304" pitchFamily="18" charset="0"/>
                <a:cs typeface="Times New Roman" panose="02020603050405020304" pitchFamily="18" charset="0"/>
              </a:rPr>
              <a:t>手持刀子狂奔不已</a:t>
            </a:r>
          </a:p>
          <a:p>
            <a:pPr marL="0" indent="0">
              <a:buNone/>
            </a:pPr>
            <a:r>
              <a:rPr lang="zh-CN" altLang="en-US" sz="2000" dirty="0">
                <a:latin typeface="Times New Roman" panose="02020603050405020304" pitchFamily="18" charset="0"/>
                <a:cs typeface="Times New Roman" panose="02020603050405020304" pitchFamily="18" charset="0"/>
              </a:rPr>
              <a:t>我们被生命厌恶著</a:t>
            </a:r>
          </a:p>
          <a:p>
            <a:pPr marL="0" indent="0">
              <a:buNone/>
            </a:pPr>
            <a:r>
              <a:rPr lang="zh-CN" altLang="en-US" sz="2000" dirty="0">
                <a:latin typeface="Times New Roman" panose="02020603050405020304" pitchFamily="18" charset="0"/>
                <a:cs typeface="Times New Roman" panose="02020603050405020304" pitchFamily="18" charset="0"/>
              </a:rPr>
              <a:t>强加上了价值观与自私的</a:t>
            </a:r>
          </a:p>
          <a:p>
            <a:pPr marL="0" indent="0">
              <a:buNone/>
            </a:pPr>
            <a:r>
              <a:rPr lang="zh-CN" altLang="en-US" sz="2000" dirty="0">
                <a:latin typeface="Times New Roman" panose="02020603050405020304" pitchFamily="18" charset="0"/>
                <a:cs typeface="Times New Roman" panose="02020603050405020304" pitchFamily="18" charset="0"/>
              </a:rPr>
              <a:t>那总是想去杀了谁的歌曲</a:t>
            </a:r>
          </a:p>
          <a:p>
            <a:pPr marL="0" indent="0">
              <a:buNone/>
            </a:pPr>
            <a:r>
              <a:rPr lang="zh-CN" altLang="en-US" sz="2000" dirty="0">
                <a:latin typeface="Times New Roman" panose="02020603050405020304" pitchFamily="18" charset="0"/>
                <a:cs typeface="Times New Roman" panose="02020603050405020304" pitchFamily="18" charset="0"/>
              </a:rPr>
              <a:t>轻易地透过无线电波流泻而出</a:t>
            </a:r>
          </a:p>
          <a:p>
            <a:pPr marL="0" indent="0">
              <a:buNone/>
            </a:pPr>
            <a:endParaRPr lang="zh-CN" altLang="en-US" sz="2000" dirty="0">
              <a:latin typeface="Times New Roman" panose="02020603050405020304" pitchFamily="18" charset="0"/>
              <a:cs typeface="Times New Roman" panose="02020603050405020304" pitchFamily="18" charset="0"/>
            </a:endParaRPr>
          </a:p>
          <a:p>
            <a:pPr marL="0" indent="0">
              <a:buNone/>
            </a:pPr>
            <a:r>
              <a:rPr lang="zh-CN" altLang="en-US" sz="2000" dirty="0">
                <a:latin typeface="Times New Roman" panose="02020603050405020304" pitchFamily="18" charset="0"/>
                <a:cs typeface="Times New Roman" panose="02020603050405020304" pitchFamily="18" charset="0"/>
              </a:rPr>
              <a:t>我们被生命厌恶著</a:t>
            </a:r>
          </a:p>
          <a:p>
            <a:pPr marL="0" indent="0">
              <a:buNone/>
            </a:pPr>
            <a:r>
              <a:rPr lang="zh-CN" altLang="en-US" sz="2000" dirty="0">
                <a:latin typeface="Times New Roman" panose="02020603050405020304" pitchFamily="18" charset="0"/>
                <a:cs typeface="Times New Roman" panose="02020603050405020304" pitchFamily="18" charset="0"/>
              </a:rPr>
              <a:t>轻率地就说出想死这种话</a:t>
            </a:r>
          </a:p>
          <a:p>
            <a:pPr marL="0" indent="0">
              <a:buNone/>
            </a:pPr>
            <a:r>
              <a:rPr lang="zh-CN" altLang="en-US" sz="2000" dirty="0">
                <a:latin typeface="Times New Roman" panose="02020603050405020304" pitchFamily="18" charset="0"/>
                <a:cs typeface="Times New Roman" panose="02020603050405020304" pitchFamily="18" charset="0"/>
              </a:rPr>
              <a:t>轻率地看待生命的我们被生命厌恶著</a:t>
            </a:r>
          </a:p>
          <a:p>
            <a:pPr marL="0" indent="0">
              <a:buNone/>
            </a:pPr>
            <a:r>
              <a:rPr lang="zh-CN" altLang="en-US" sz="2000" dirty="0">
                <a:latin typeface="Times New Roman" panose="02020603050405020304" pitchFamily="18" charset="0"/>
                <a:cs typeface="Times New Roman" panose="02020603050405020304" pitchFamily="18" charset="0"/>
              </a:rPr>
              <a:t>讴唱着因为没有钱所以今天也无所事事地睡过去</a:t>
            </a:r>
          </a:p>
          <a:p>
            <a:pPr marL="0" indent="0">
              <a:buNone/>
            </a:pPr>
            <a:r>
              <a:rPr lang="zh-CN" altLang="en-US" sz="2000" dirty="0">
                <a:latin typeface="Times New Roman" panose="02020603050405020304" pitchFamily="18" charset="0"/>
                <a:cs typeface="Times New Roman" panose="02020603050405020304" pitchFamily="18" charset="0"/>
              </a:rPr>
              <a:t>找不出活着有什么意义、自知一切都是徒劳但还是呼吸著</a:t>
            </a:r>
          </a:p>
          <a:p>
            <a:pPr marL="0" indent="0">
              <a:buNone/>
            </a:pPr>
            <a:r>
              <a:rPr lang="zh-CN" altLang="en-US" sz="2000" dirty="0">
                <a:latin typeface="Times New Roman" panose="02020603050405020304" pitchFamily="18" charset="0"/>
                <a:cs typeface="Times New Roman" panose="02020603050405020304" pitchFamily="18" charset="0"/>
              </a:rPr>
              <a:t>怎么能用「好寂寞」这种话把伤口显露出来呢</a:t>
            </a:r>
          </a:p>
          <a:p>
            <a:pPr marL="0" indent="0">
              <a:buNone/>
            </a:pPr>
            <a:r>
              <a:rPr lang="zh-CN" altLang="en-US" sz="2000" dirty="0">
                <a:latin typeface="Times New Roman" panose="02020603050405020304" pitchFamily="18" charset="0"/>
                <a:cs typeface="Times New Roman" panose="02020603050405020304" pitchFamily="18" charset="0"/>
              </a:rPr>
              <a:t>怀着那样的倔强今天也一个人孤独入眠</a:t>
            </a:r>
          </a:p>
          <a:p>
            <a:pPr marL="0" indent="0">
              <a:buNone/>
            </a:pPr>
            <a:r>
              <a:rPr lang="zh-CN" altLang="en-US" sz="2000" dirty="0">
                <a:latin typeface="Times New Roman" panose="02020603050405020304" pitchFamily="18" charset="0"/>
                <a:cs typeface="Times New Roman" panose="02020603050405020304" pitchFamily="18" charset="0"/>
              </a:rPr>
              <a:t>曾是少年的我们终有一日会转为青年</a:t>
            </a:r>
          </a:p>
          <a:p>
            <a:pPr marL="0" indent="0">
              <a:buNone/>
            </a:pPr>
            <a:r>
              <a:rPr lang="zh-CN" altLang="en-US" sz="2000" dirty="0">
                <a:latin typeface="Times New Roman" panose="02020603050405020304" pitchFamily="18" charset="0"/>
                <a:cs typeface="Times New Roman" panose="02020603050405020304" pitchFamily="18" charset="0"/>
              </a:rPr>
              <a:t>逐渐衰老终有一日会有如枯萎的叶　不为人所知地腐朽而去</a:t>
            </a:r>
          </a:p>
          <a:p>
            <a:pPr marL="0" indent="0">
              <a:buNone/>
            </a:pPr>
            <a:r>
              <a:rPr lang="zh-CN" altLang="en-US" sz="2000" dirty="0">
                <a:latin typeface="Times New Roman" panose="02020603050405020304" pitchFamily="18" charset="0"/>
                <a:cs typeface="Times New Roman" panose="02020603050405020304" pitchFamily="18" charset="0"/>
              </a:rPr>
              <a:t>有天得到不死的躯体、一生都不会走向死亡地活着</a:t>
            </a:r>
          </a:p>
          <a:p>
            <a:pPr marL="0" indent="0">
              <a:buNone/>
            </a:pPr>
            <a:r>
              <a:rPr lang="zh-CN" altLang="en-US" sz="2000" dirty="0">
                <a:latin typeface="Times New Roman" panose="02020603050405020304" pitchFamily="18" charset="0"/>
                <a:cs typeface="Times New Roman" panose="02020603050405020304" pitchFamily="18" charset="0"/>
              </a:rPr>
              <a:t>妄想着那般科幻的剧情</a:t>
            </a:r>
          </a:p>
          <a:p>
            <a:pPr marL="0" indent="0">
              <a:buNone/>
            </a:pPr>
            <a:r>
              <a:rPr lang="zh-CN" altLang="en-US" sz="2000" dirty="0">
                <a:latin typeface="Times New Roman" panose="02020603050405020304" pitchFamily="18" charset="0"/>
                <a:cs typeface="Times New Roman" panose="02020603050405020304" pitchFamily="18" charset="0"/>
              </a:rPr>
              <a:t>自己就算死了也无所谓</a:t>
            </a:r>
          </a:p>
          <a:p>
            <a:pPr marL="0" indent="0">
              <a:buNone/>
            </a:pPr>
            <a:r>
              <a:rPr lang="zh-CN" altLang="en-US" sz="2000" dirty="0">
                <a:latin typeface="Times New Roman" panose="02020603050405020304" pitchFamily="18" charset="0"/>
                <a:cs typeface="Times New Roman" panose="02020603050405020304" pitchFamily="18" charset="0"/>
              </a:rPr>
              <a:t>却希望身边的人们能活下去</a:t>
            </a:r>
          </a:p>
          <a:p>
            <a:pPr marL="0" indent="0">
              <a:buNone/>
            </a:pPr>
            <a:r>
              <a:rPr lang="zh-CN" altLang="en-US" sz="2000" dirty="0">
                <a:latin typeface="Times New Roman" panose="02020603050405020304" pitchFamily="18" charset="0"/>
                <a:cs typeface="Times New Roman" panose="02020603050405020304" pitchFamily="18" charset="0"/>
              </a:rPr>
              <a:t>怀抱着这样矛盾的想法活下去　会被斥责的</a:t>
            </a:r>
          </a:p>
          <a:p>
            <a:pPr marL="0" indent="0">
              <a:buNone/>
            </a:pPr>
            <a:r>
              <a:rPr lang="zh-CN" altLang="en-US" sz="2000" dirty="0">
                <a:latin typeface="Times New Roman" panose="02020603050405020304" pitchFamily="18" charset="0"/>
                <a:cs typeface="Times New Roman" panose="02020603050405020304" pitchFamily="18" charset="0"/>
              </a:rPr>
              <a:t>「正确的事物就让它正确地存在」</a:t>
            </a:r>
          </a:p>
          <a:p>
            <a:pPr marL="0" indent="0">
              <a:buNone/>
            </a:pPr>
            <a:r>
              <a:rPr lang="zh-CN" altLang="en-US" sz="2000" dirty="0">
                <a:latin typeface="Times New Roman" panose="02020603050405020304" pitchFamily="18" charset="0"/>
                <a:cs typeface="Times New Roman" panose="02020603050405020304" pitchFamily="18" charset="0"/>
              </a:rPr>
              <a:t>「如果不想死的话就活下去」</a:t>
            </a:r>
          </a:p>
          <a:p>
            <a:pPr marL="0" indent="0">
              <a:buNone/>
            </a:pPr>
            <a:r>
              <a:rPr lang="zh-CN" altLang="en-US" sz="2000" dirty="0">
                <a:latin typeface="Times New Roman" panose="02020603050405020304" pitchFamily="18" charset="0"/>
                <a:cs typeface="Times New Roman" panose="02020603050405020304" pitchFamily="18" charset="0"/>
              </a:rPr>
              <a:t>若陷入悲伤也无所谓的话</a:t>
            </a:r>
          </a:p>
          <a:p>
            <a:pPr marL="0" indent="0">
              <a:buNone/>
            </a:pPr>
            <a:r>
              <a:rPr lang="zh-CN" altLang="en-US" sz="2000" dirty="0">
                <a:latin typeface="Times New Roman" panose="02020603050405020304" pitchFamily="18" charset="0"/>
                <a:cs typeface="Times New Roman" panose="02020603050405020304" pitchFamily="18" charset="0"/>
              </a:rPr>
              <a:t>就永远一个人笑着啊</a:t>
            </a:r>
          </a:p>
        </p:txBody>
      </p:sp>
    </p:spTree>
    <p:extLst>
      <p:ext uri="{BB962C8B-B14F-4D97-AF65-F5344CB8AC3E}">
        <p14:creationId xmlns:p14="http://schemas.microsoft.com/office/powerpoint/2010/main" val="29140072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8BF956-ADDC-48F8-A858-5C59E6A5A0B2}"/>
              </a:ext>
            </a:extLst>
          </p:cNvPr>
          <p:cNvSpPr>
            <a:spLocks noGrp="1"/>
          </p:cNvSpPr>
          <p:nvPr>
            <p:ph type="title"/>
          </p:nvPr>
        </p:nvSpPr>
        <p:spPr/>
        <p:txBody>
          <a:bodyPr/>
          <a:lstStyle/>
          <a:p>
            <a:r>
              <a:rPr lang="ja-JP" altLang="en-US" dirty="0"/>
              <a:t>命に嫌われている。</a:t>
            </a:r>
            <a:endParaRPr kumimoji="1" lang="ja-JP" altLang="en-US" dirty="0"/>
          </a:p>
        </p:txBody>
      </p:sp>
      <p:sp>
        <p:nvSpPr>
          <p:cNvPr id="3" name="字幕 2">
            <a:extLst>
              <a:ext uri="{FF2B5EF4-FFF2-40B4-BE49-F238E27FC236}">
                <a16:creationId xmlns:a16="http://schemas.microsoft.com/office/drawing/2014/main" id="{ABFA5638-AE12-4046-910E-4573A47309B5}"/>
              </a:ext>
            </a:extLst>
          </p:cNvPr>
          <p:cNvSpPr>
            <a:spLocks noGrp="1"/>
          </p:cNvSpPr>
          <p:nvPr>
            <p:ph idx="1"/>
          </p:nvPr>
        </p:nvSpPr>
        <p:spPr>
          <a:xfrm>
            <a:off x="838200" y="1825625"/>
            <a:ext cx="10515600" cy="4667250"/>
          </a:xfrm>
        </p:spPr>
        <p:txBody>
          <a:bodyPr numCol="2">
            <a:normAutofit fontScale="92500" lnSpcReduction="10000"/>
          </a:bodyPr>
          <a:lstStyle/>
          <a:p>
            <a:pPr marL="0" indent="0">
              <a:buNone/>
            </a:pPr>
            <a:r>
              <a:rPr lang="zh-CN" altLang="en-US" sz="2000" dirty="0">
                <a:latin typeface="Times New Roman" panose="02020603050405020304" pitchFamily="18" charset="0"/>
                <a:cs typeface="Times New Roman" panose="02020603050405020304" pitchFamily="18" charset="0"/>
              </a:rPr>
              <a:t>我们被生命厌恶著</a:t>
            </a:r>
          </a:p>
          <a:p>
            <a:pPr marL="0" indent="0">
              <a:buNone/>
            </a:pPr>
            <a:r>
              <a:rPr lang="zh-CN" altLang="en-US" sz="2000" dirty="0">
                <a:latin typeface="Times New Roman" panose="02020603050405020304" pitchFamily="18" charset="0"/>
                <a:cs typeface="Times New Roman" panose="02020603050405020304" pitchFamily="18" charset="0"/>
              </a:rPr>
              <a:t>连幸福的意义也不明白、就只会憎恨生长的环境</a:t>
            </a:r>
          </a:p>
          <a:p>
            <a:pPr marL="0" indent="0">
              <a:buNone/>
            </a:pPr>
            <a:r>
              <a:rPr lang="zh-CN" altLang="en-US" sz="2000" dirty="0">
                <a:latin typeface="Times New Roman" panose="02020603050405020304" pitchFamily="18" charset="0"/>
                <a:cs typeface="Times New Roman" panose="02020603050405020304" pitchFamily="18" charset="0"/>
              </a:rPr>
              <a:t>如此轻易地诅咒无法改变的过去</a:t>
            </a:r>
          </a:p>
          <a:p>
            <a:pPr marL="0" indent="0">
              <a:buNone/>
            </a:pPr>
            <a:r>
              <a:rPr lang="zh-CN" altLang="en-US" sz="2000" dirty="0">
                <a:latin typeface="Times New Roman" panose="02020603050405020304" pitchFamily="18" charset="0"/>
                <a:cs typeface="Times New Roman" panose="02020603050405020304" pitchFamily="18" charset="0"/>
              </a:rPr>
              <a:t>我们被生命厌恶著</a:t>
            </a:r>
          </a:p>
          <a:p>
            <a:pPr marL="0" indent="0">
              <a:buNone/>
            </a:pPr>
            <a:r>
              <a:rPr lang="zh-CN" altLang="en-US" sz="2000" dirty="0">
                <a:latin typeface="Times New Roman" panose="02020603050405020304" pitchFamily="18" charset="0"/>
                <a:cs typeface="Times New Roman" panose="02020603050405020304" pitchFamily="18" charset="0"/>
              </a:rPr>
              <a:t>净是把永别挂在嘴边</a:t>
            </a:r>
          </a:p>
          <a:p>
            <a:pPr marL="0" indent="0">
              <a:buNone/>
            </a:pPr>
            <a:r>
              <a:rPr lang="zh-CN" altLang="en-US" sz="2000" dirty="0">
                <a:latin typeface="Times New Roman" panose="02020603050405020304" pitchFamily="18" charset="0"/>
                <a:cs typeface="Times New Roman" panose="02020603050405020304" pitchFamily="18" charset="0"/>
              </a:rPr>
              <a:t>连真正的生死离别都不懂的我们被生命厌恶著</a:t>
            </a:r>
          </a:p>
          <a:p>
            <a:pPr marL="0" indent="0">
              <a:buNone/>
            </a:pPr>
            <a:r>
              <a:rPr lang="zh-CN" altLang="en-US" sz="2000" dirty="0">
                <a:latin typeface="Times New Roman" panose="02020603050405020304" pitchFamily="18" charset="0"/>
                <a:cs typeface="Times New Roman" panose="02020603050405020304" pitchFamily="18" charset="0"/>
              </a:rPr>
              <a:t>无论是幸福还是别离或是爱情抑或是友情</a:t>
            </a:r>
          </a:p>
          <a:p>
            <a:pPr marL="0" indent="0">
              <a:buNone/>
            </a:pPr>
            <a:r>
              <a:rPr lang="zh-CN" altLang="en-US" sz="2000" dirty="0">
                <a:latin typeface="Times New Roman" panose="02020603050405020304" pitchFamily="18" charset="0"/>
                <a:cs typeface="Times New Roman" panose="02020603050405020304" pitchFamily="18" charset="0"/>
              </a:rPr>
              <a:t>全是滑稽美梦中的玩笑话　全是金钱买得到的东西</a:t>
            </a:r>
          </a:p>
          <a:p>
            <a:pPr marL="0" indent="0">
              <a:buNone/>
            </a:pPr>
            <a:r>
              <a:rPr lang="zh-CN" altLang="en-US" sz="2000" dirty="0">
                <a:latin typeface="Times New Roman" panose="02020603050405020304" pitchFamily="18" charset="0"/>
                <a:cs typeface="Times New Roman" panose="02020603050405020304" pitchFamily="18" charset="0"/>
              </a:rPr>
              <a:t>可能明天就会迎来死亡</a:t>
            </a:r>
          </a:p>
          <a:p>
            <a:pPr marL="0" indent="0">
              <a:buNone/>
            </a:pPr>
            <a:r>
              <a:rPr lang="zh-CN" altLang="en-US" sz="2000" dirty="0">
                <a:latin typeface="Times New Roman" panose="02020603050405020304" pitchFamily="18" charset="0"/>
                <a:cs typeface="Times New Roman" panose="02020603050405020304" pitchFamily="18" charset="0"/>
              </a:rPr>
              <a:t>可能一切都是白费力气</a:t>
            </a:r>
          </a:p>
          <a:p>
            <a:pPr marL="0" indent="0">
              <a:buNone/>
            </a:pPr>
            <a:r>
              <a:rPr lang="zh-CN" altLang="en-US" sz="2000" dirty="0">
                <a:latin typeface="Times New Roman" panose="02020603050405020304" pitchFamily="18" charset="0"/>
                <a:cs typeface="Times New Roman" panose="02020603050405020304" pitchFamily="18" charset="0"/>
              </a:rPr>
              <a:t>无论是早晨还是夜晚或是春天抑或是秋天</a:t>
            </a:r>
          </a:p>
          <a:p>
            <a:pPr marL="0" indent="0">
              <a:buNone/>
            </a:pPr>
            <a:r>
              <a:rPr lang="zh-CN" altLang="en-US" sz="2000" dirty="0">
                <a:latin typeface="Times New Roman" panose="02020603050405020304" pitchFamily="18" charset="0"/>
                <a:cs typeface="Times New Roman" panose="02020603050405020304" pitchFamily="18" charset="0"/>
              </a:rPr>
              <a:t>都一如既往地会有着谁在哪儿死去</a:t>
            </a:r>
          </a:p>
          <a:p>
            <a:pPr marL="0" indent="0">
              <a:buNone/>
            </a:pPr>
            <a:r>
              <a:rPr lang="zh-CN" altLang="en-US" sz="2000" dirty="0">
                <a:latin typeface="Times New Roman" panose="02020603050405020304" pitchFamily="18" charset="0"/>
                <a:cs typeface="Times New Roman" panose="02020603050405020304" pitchFamily="18" charset="0"/>
              </a:rPr>
              <a:t>梦想也好明天也好什么都不需要</a:t>
            </a:r>
          </a:p>
          <a:p>
            <a:pPr marL="0" indent="0">
              <a:buNone/>
            </a:pPr>
            <a:r>
              <a:rPr lang="zh-CN" altLang="en-US" sz="2000" dirty="0">
                <a:latin typeface="Times New Roman" panose="02020603050405020304" pitchFamily="18" charset="0"/>
                <a:cs typeface="Times New Roman" panose="02020603050405020304" pitchFamily="18" charset="0"/>
              </a:rPr>
              <a:t>只要你还活着的话那样就好</a:t>
            </a:r>
          </a:p>
          <a:p>
            <a:pPr marL="0" indent="0">
              <a:buNone/>
            </a:pPr>
            <a:r>
              <a:rPr lang="zh-CN" altLang="en-US" sz="2000" dirty="0">
                <a:latin typeface="Times New Roman" panose="02020603050405020304" pitchFamily="18" charset="0"/>
                <a:cs typeface="Times New Roman" panose="02020603050405020304" pitchFamily="18" charset="0"/>
              </a:rPr>
              <a:t>啊是这样啊真正想唱的是这样的歌啊</a:t>
            </a:r>
          </a:p>
          <a:p>
            <a:pPr marL="0" indent="0">
              <a:buNone/>
            </a:pPr>
            <a:endParaRPr lang="zh-CN" altLang="en-US" sz="2000" dirty="0">
              <a:latin typeface="Times New Roman" panose="02020603050405020304" pitchFamily="18" charset="0"/>
              <a:cs typeface="Times New Roman" panose="02020603050405020304" pitchFamily="18" charset="0"/>
            </a:endParaRPr>
          </a:p>
          <a:p>
            <a:pPr marL="0" indent="0">
              <a:buNone/>
            </a:pPr>
            <a:r>
              <a:rPr lang="zh-CN" altLang="en-US" sz="2000" dirty="0">
                <a:latin typeface="Times New Roman" panose="02020603050405020304" pitchFamily="18" charset="0"/>
                <a:cs typeface="Times New Roman" panose="02020603050405020304" pitchFamily="18" charset="0"/>
              </a:rPr>
              <a:t>被生命厌恶著</a:t>
            </a:r>
          </a:p>
          <a:p>
            <a:pPr marL="0" indent="0">
              <a:buNone/>
            </a:pPr>
            <a:r>
              <a:rPr lang="zh-CN" altLang="en-US" sz="2000" dirty="0">
                <a:latin typeface="Times New Roman" panose="02020603050405020304" pitchFamily="18" charset="0"/>
                <a:cs typeface="Times New Roman" panose="02020603050405020304" pitchFamily="18" charset="0"/>
              </a:rPr>
              <a:t>最后总有一天会死亡</a:t>
            </a:r>
          </a:p>
          <a:p>
            <a:pPr marL="0" indent="0">
              <a:buNone/>
            </a:pPr>
            <a:r>
              <a:rPr lang="zh-CN" altLang="en-US" sz="2000" dirty="0">
                <a:latin typeface="Times New Roman" panose="02020603050405020304" pitchFamily="18" charset="0"/>
                <a:cs typeface="Times New Roman" panose="02020603050405020304" pitchFamily="18" charset="0"/>
              </a:rPr>
              <a:t>不管是你还是我终有一日都会有如枯萎的叶腐朽而去</a:t>
            </a:r>
          </a:p>
          <a:p>
            <a:pPr marL="0" indent="0">
              <a:buNone/>
            </a:pPr>
            <a:r>
              <a:rPr lang="zh-CN" altLang="en-US" sz="2000" dirty="0">
                <a:latin typeface="Times New Roman" panose="02020603050405020304" pitchFamily="18" charset="0"/>
                <a:cs typeface="Times New Roman" panose="02020603050405020304" pitchFamily="18" charset="0"/>
              </a:rPr>
              <a:t>尽管如此我们还是奋力地活着</a:t>
            </a:r>
          </a:p>
          <a:p>
            <a:pPr marL="0" indent="0">
              <a:buNone/>
            </a:pPr>
            <a:r>
              <a:rPr lang="zh-CN" altLang="en-US" sz="2000" dirty="0">
                <a:latin typeface="Times New Roman" panose="02020603050405020304" pitchFamily="18" charset="0"/>
                <a:cs typeface="Times New Roman" panose="02020603050405020304" pitchFamily="18" charset="0"/>
              </a:rPr>
              <a:t>奋力地拥抱着生命活下去</a:t>
            </a:r>
          </a:p>
          <a:p>
            <a:pPr marL="0" indent="0">
              <a:buNone/>
            </a:pPr>
            <a:r>
              <a:rPr lang="zh-CN" altLang="en-US" sz="2000" dirty="0">
                <a:latin typeface="Times New Roman" panose="02020603050405020304" pitchFamily="18" charset="0"/>
                <a:cs typeface="Times New Roman" panose="02020603050405020304" pitchFamily="18" charset="0"/>
              </a:rPr>
              <a:t>扼杀着　挣扎著　欢笑着　背负着</a:t>
            </a:r>
          </a:p>
          <a:p>
            <a:pPr marL="0" indent="0">
              <a:buNone/>
            </a:pPr>
            <a:r>
              <a:rPr lang="zh-CN" altLang="en-US" sz="2000" dirty="0">
                <a:latin typeface="Times New Roman" panose="02020603050405020304" pitchFamily="18" charset="0"/>
                <a:cs typeface="Times New Roman" panose="02020603050405020304" pitchFamily="18" charset="0"/>
              </a:rPr>
              <a:t>活下去、活下去、活下去、活下去、活下去啊</a:t>
            </a:r>
          </a:p>
          <a:p>
            <a:pPr marL="0" indent="0">
              <a:buNone/>
            </a:pP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4440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8BF956-ADDC-48F8-A858-5C59E6A5A0B2}"/>
              </a:ext>
            </a:extLst>
          </p:cNvPr>
          <p:cNvSpPr>
            <a:spLocks noGrp="1"/>
          </p:cNvSpPr>
          <p:nvPr>
            <p:ph type="ctrTitle"/>
          </p:nvPr>
        </p:nvSpPr>
        <p:spPr/>
        <p:txBody>
          <a:bodyPr/>
          <a:lstStyle/>
          <a:p>
            <a:r>
              <a:rPr kumimoji="1" lang="zh-CN" altLang="en-US" dirty="0"/>
              <a:t>荒谬、反抗、生存</a:t>
            </a:r>
            <a:endParaRPr kumimoji="1" lang="ja-JP" altLang="en-US" dirty="0"/>
          </a:p>
        </p:txBody>
      </p:sp>
      <p:sp>
        <p:nvSpPr>
          <p:cNvPr id="3" name="字幕 2">
            <a:extLst>
              <a:ext uri="{FF2B5EF4-FFF2-40B4-BE49-F238E27FC236}">
                <a16:creationId xmlns:a16="http://schemas.microsoft.com/office/drawing/2014/main" id="{ABFA5638-AE12-4046-910E-4573A47309B5}"/>
              </a:ext>
            </a:extLst>
          </p:cNvPr>
          <p:cNvSpPr>
            <a:spLocks noGrp="1"/>
          </p:cNvSpPr>
          <p:nvPr>
            <p:ph type="subTitle" idx="1"/>
          </p:nvPr>
        </p:nvSpPr>
        <p:spPr/>
        <p:txBody>
          <a:bodyPr>
            <a:normAutofit lnSpcReduction="10000"/>
          </a:bodyPr>
          <a:lstStyle/>
          <a:p>
            <a:r>
              <a:rPr lang="en-US" altLang="zh-CN" dirty="0"/>
              <a:t>—— </a:t>
            </a:r>
            <a:r>
              <a:rPr lang="zh-CN" altLang="en-US" dirty="0"/>
              <a:t>加缪</a:t>
            </a:r>
            <a:r>
              <a:rPr lang="en-US" altLang="zh-CN" dirty="0"/>
              <a:t>《</a:t>
            </a:r>
            <a:r>
              <a:rPr lang="zh-CN" altLang="en-US" dirty="0"/>
              <a:t>西西弗神话</a:t>
            </a:r>
            <a:r>
              <a:rPr lang="en-US" altLang="zh-CN" dirty="0"/>
              <a:t>》</a:t>
            </a:r>
            <a:r>
              <a:rPr lang="zh-CN" altLang="en-US" dirty="0"/>
              <a:t>提要</a:t>
            </a:r>
            <a:endParaRPr lang="en-US" altLang="ja-JP" dirty="0"/>
          </a:p>
          <a:p>
            <a:endParaRPr kumimoji="1" lang="en-US" altLang="ja-JP" dirty="0"/>
          </a:p>
          <a:p>
            <a:r>
              <a:rPr lang="en-US" altLang="zh-CN" dirty="0" err="1">
                <a:latin typeface="Times New Roman" panose="02020603050405020304" pitchFamily="18" charset="0"/>
                <a:cs typeface="Times New Roman" panose="02020603050405020304" pitchFamily="18" charset="0"/>
              </a:rPr>
              <a:t>vhaktyr</a:t>
            </a:r>
            <a:endParaRPr lang="en-US" altLang="zh-CN" dirty="0">
              <a:latin typeface="Times New Roman" panose="02020603050405020304" pitchFamily="18" charset="0"/>
              <a:cs typeface="Times New Roman" panose="02020603050405020304" pitchFamily="18" charset="0"/>
            </a:endParaRPr>
          </a:p>
          <a:p>
            <a:r>
              <a:rPr kumimoji="1" lang="en-US" altLang="zh-CN">
                <a:latin typeface="Times New Roman" panose="02020603050405020304" pitchFamily="18" charset="0"/>
                <a:cs typeface="Times New Roman" panose="02020603050405020304" pitchFamily="18" charset="0"/>
              </a:rPr>
              <a:t>2020</a:t>
            </a:r>
            <a:r>
              <a:rPr lang="en-US" altLang="zh-CN">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xx</a:t>
            </a:r>
            <a:endParaRPr kumimoji="1" lang="ja-JP"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2476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250146-4588-4B82-A7EF-E0FA767FE85F}"/>
              </a:ext>
            </a:extLst>
          </p:cNvPr>
          <p:cNvSpPr>
            <a:spLocks noGrp="1"/>
          </p:cNvSpPr>
          <p:nvPr>
            <p:ph type="title"/>
          </p:nvPr>
        </p:nvSpPr>
        <p:spPr/>
        <p:txBody>
          <a:bodyPr/>
          <a:lstStyle/>
          <a:p>
            <a:r>
              <a:rPr kumimoji="1" lang="zh-CN" altLang="en-US" dirty="0"/>
              <a:t>最喜欢的词</a:t>
            </a:r>
            <a:endParaRPr kumimoji="1" lang="ja-JP" altLang="en-US" dirty="0"/>
          </a:p>
        </p:txBody>
      </p:sp>
      <p:sp>
        <p:nvSpPr>
          <p:cNvPr id="5" name="正方形/長方形 4">
            <a:extLst>
              <a:ext uri="{FF2B5EF4-FFF2-40B4-BE49-F238E27FC236}">
                <a16:creationId xmlns:a16="http://schemas.microsoft.com/office/drawing/2014/main" id="{F28D4A2C-1C90-4F16-9301-68741FD0CD48}"/>
              </a:ext>
            </a:extLst>
          </p:cNvPr>
          <p:cNvSpPr/>
          <p:nvPr/>
        </p:nvSpPr>
        <p:spPr>
          <a:xfrm>
            <a:off x="2277360" y="2637750"/>
            <a:ext cx="1005403" cy="584775"/>
          </a:xfrm>
          <a:prstGeom prst="rect">
            <a:avLst/>
          </a:prstGeom>
        </p:spPr>
        <p:txBody>
          <a:bodyPr wrap="none">
            <a:spAutoFit/>
          </a:bodyPr>
          <a:lstStyle/>
          <a:p>
            <a:r>
              <a:rPr lang="zh-CN" altLang="en-US" sz="3200" dirty="0">
                <a:solidFill>
                  <a:schemeClr val="accent6">
                    <a:lumMod val="75000"/>
                  </a:schemeClr>
                </a:solidFill>
              </a:rPr>
              <a:t>世界</a:t>
            </a:r>
            <a:endParaRPr lang="ja-JP" altLang="en-US" sz="3200" dirty="0">
              <a:solidFill>
                <a:schemeClr val="accent6">
                  <a:lumMod val="75000"/>
                </a:schemeClr>
              </a:solidFill>
            </a:endParaRPr>
          </a:p>
        </p:txBody>
      </p:sp>
      <p:sp>
        <p:nvSpPr>
          <p:cNvPr id="6" name="正方形/長方形 5">
            <a:extLst>
              <a:ext uri="{FF2B5EF4-FFF2-40B4-BE49-F238E27FC236}">
                <a16:creationId xmlns:a16="http://schemas.microsoft.com/office/drawing/2014/main" id="{9A004DB8-9464-431E-B4F8-E1C65B360B28}"/>
              </a:ext>
            </a:extLst>
          </p:cNvPr>
          <p:cNvSpPr/>
          <p:nvPr/>
        </p:nvSpPr>
        <p:spPr>
          <a:xfrm>
            <a:off x="6598701" y="3151682"/>
            <a:ext cx="1005403" cy="584775"/>
          </a:xfrm>
          <a:prstGeom prst="rect">
            <a:avLst/>
          </a:prstGeom>
        </p:spPr>
        <p:txBody>
          <a:bodyPr wrap="none">
            <a:spAutoFit/>
          </a:bodyPr>
          <a:lstStyle/>
          <a:p>
            <a:r>
              <a:rPr lang="zh-CN" altLang="en-US" sz="3200" dirty="0">
                <a:solidFill>
                  <a:srgbClr val="FF0000"/>
                </a:solidFill>
              </a:rPr>
              <a:t>痛苦</a:t>
            </a:r>
            <a:endParaRPr lang="ja-JP" altLang="en-US" sz="3200" dirty="0">
              <a:solidFill>
                <a:srgbClr val="FF0000"/>
              </a:solidFill>
            </a:endParaRPr>
          </a:p>
        </p:txBody>
      </p:sp>
      <p:sp>
        <p:nvSpPr>
          <p:cNvPr id="7" name="正方形/長方形 6">
            <a:extLst>
              <a:ext uri="{FF2B5EF4-FFF2-40B4-BE49-F238E27FC236}">
                <a16:creationId xmlns:a16="http://schemas.microsoft.com/office/drawing/2014/main" id="{54979E3A-30DC-464B-96FD-B8938B38F009}"/>
              </a:ext>
            </a:extLst>
          </p:cNvPr>
          <p:cNvSpPr/>
          <p:nvPr/>
        </p:nvSpPr>
        <p:spPr>
          <a:xfrm>
            <a:off x="3475207" y="5705135"/>
            <a:ext cx="1005403" cy="584775"/>
          </a:xfrm>
          <a:prstGeom prst="rect">
            <a:avLst/>
          </a:prstGeom>
        </p:spPr>
        <p:txBody>
          <a:bodyPr wrap="none">
            <a:spAutoFit/>
          </a:bodyPr>
          <a:lstStyle/>
          <a:p>
            <a:r>
              <a:rPr lang="zh-CN" altLang="en-US" sz="3200" dirty="0">
                <a:solidFill>
                  <a:schemeClr val="accent4">
                    <a:lumMod val="50000"/>
                  </a:schemeClr>
                </a:solidFill>
              </a:rPr>
              <a:t>土地</a:t>
            </a:r>
            <a:endParaRPr lang="ja-JP" altLang="en-US" sz="3200" dirty="0">
              <a:solidFill>
                <a:schemeClr val="accent4">
                  <a:lumMod val="50000"/>
                </a:schemeClr>
              </a:solidFill>
            </a:endParaRPr>
          </a:p>
        </p:txBody>
      </p:sp>
      <p:sp>
        <p:nvSpPr>
          <p:cNvPr id="8" name="正方形/長方形 7">
            <a:extLst>
              <a:ext uri="{FF2B5EF4-FFF2-40B4-BE49-F238E27FC236}">
                <a16:creationId xmlns:a16="http://schemas.microsoft.com/office/drawing/2014/main" id="{4A70E0EE-F16D-40F6-80D1-6EECB38C6DB0}"/>
              </a:ext>
            </a:extLst>
          </p:cNvPr>
          <p:cNvSpPr/>
          <p:nvPr/>
        </p:nvSpPr>
        <p:spPr>
          <a:xfrm>
            <a:off x="4228514" y="3688357"/>
            <a:ext cx="1005403" cy="584775"/>
          </a:xfrm>
          <a:prstGeom prst="rect">
            <a:avLst/>
          </a:prstGeom>
        </p:spPr>
        <p:txBody>
          <a:bodyPr wrap="none">
            <a:spAutoFit/>
          </a:bodyPr>
          <a:lstStyle/>
          <a:p>
            <a:r>
              <a:rPr lang="zh-CN" altLang="en-US" sz="3200" dirty="0">
                <a:solidFill>
                  <a:srgbClr val="F69200"/>
                </a:solidFill>
              </a:rPr>
              <a:t>母亲</a:t>
            </a:r>
            <a:endParaRPr lang="ja-JP" altLang="en-US" sz="3200" dirty="0">
              <a:solidFill>
                <a:srgbClr val="F69200"/>
              </a:solidFill>
            </a:endParaRPr>
          </a:p>
        </p:txBody>
      </p:sp>
      <p:sp>
        <p:nvSpPr>
          <p:cNvPr id="9" name="正方形/長方形 8">
            <a:extLst>
              <a:ext uri="{FF2B5EF4-FFF2-40B4-BE49-F238E27FC236}">
                <a16:creationId xmlns:a16="http://schemas.microsoft.com/office/drawing/2014/main" id="{EB6ED8DF-013F-4B4D-95EC-7D1C8CB5A789}"/>
              </a:ext>
            </a:extLst>
          </p:cNvPr>
          <p:cNvSpPr/>
          <p:nvPr/>
        </p:nvSpPr>
        <p:spPr>
          <a:xfrm>
            <a:off x="6096000" y="4805571"/>
            <a:ext cx="1005403" cy="584775"/>
          </a:xfrm>
          <a:prstGeom prst="rect">
            <a:avLst/>
          </a:prstGeom>
        </p:spPr>
        <p:txBody>
          <a:bodyPr wrap="none">
            <a:spAutoFit/>
          </a:bodyPr>
          <a:lstStyle/>
          <a:p>
            <a:r>
              <a:rPr lang="zh-CN" altLang="en-US" sz="3200" dirty="0">
                <a:solidFill>
                  <a:srgbClr val="C00000"/>
                </a:solidFill>
              </a:rPr>
              <a:t>人们</a:t>
            </a:r>
            <a:endParaRPr lang="ja-JP" altLang="en-US" sz="3200" dirty="0">
              <a:solidFill>
                <a:srgbClr val="C00000"/>
              </a:solidFill>
            </a:endParaRPr>
          </a:p>
        </p:txBody>
      </p:sp>
      <p:sp>
        <p:nvSpPr>
          <p:cNvPr id="10" name="正方形/長方形 9">
            <a:extLst>
              <a:ext uri="{FF2B5EF4-FFF2-40B4-BE49-F238E27FC236}">
                <a16:creationId xmlns:a16="http://schemas.microsoft.com/office/drawing/2014/main" id="{6B951BFB-3833-44A0-9EDA-6E9F91878470}"/>
              </a:ext>
            </a:extLst>
          </p:cNvPr>
          <p:cNvSpPr/>
          <p:nvPr/>
        </p:nvSpPr>
        <p:spPr>
          <a:xfrm>
            <a:off x="8461830" y="2148593"/>
            <a:ext cx="1005403" cy="584775"/>
          </a:xfrm>
          <a:prstGeom prst="rect">
            <a:avLst/>
          </a:prstGeom>
        </p:spPr>
        <p:txBody>
          <a:bodyPr wrap="none">
            <a:spAutoFit/>
          </a:bodyPr>
          <a:lstStyle/>
          <a:p>
            <a:r>
              <a:rPr lang="zh-CN" altLang="en-US" sz="3200" dirty="0">
                <a:solidFill>
                  <a:srgbClr val="FFCD2D"/>
                </a:solidFill>
              </a:rPr>
              <a:t>沙漠</a:t>
            </a:r>
            <a:endParaRPr lang="ja-JP" altLang="en-US" sz="3200" dirty="0">
              <a:solidFill>
                <a:srgbClr val="FFCD2D"/>
              </a:solidFill>
            </a:endParaRPr>
          </a:p>
        </p:txBody>
      </p:sp>
      <p:sp>
        <p:nvSpPr>
          <p:cNvPr id="11" name="正方形/長方形 10">
            <a:extLst>
              <a:ext uri="{FF2B5EF4-FFF2-40B4-BE49-F238E27FC236}">
                <a16:creationId xmlns:a16="http://schemas.microsoft.com/office/drawing/2014/main" id="{3C38A3B0-5EF0-481E-970D-6F0A892B7A69}"/>
              </a:ext>
            </a:extLst>
          </p:cNvPr>
          <p:cNvSpPr/>
          <p:nvPr/>
        </p:nvSpPr>
        <p:spPr>
          <a:xfrm>
            <a:off x="8160441" y="5481786"/>
            <a:ext cx="1005403" cy="584775"/>
          </a:xfrm>
          <a:prstGeom prst="rect">
            <a:avLst/>
          </a:prstGeom>
          <a:effectLst>
            <a:outerShdw blurRad="50800" dist="38100" dir="2700000" algn="tl" rotWithShape="0">
              <a:prstClr val="black">
                <a:alpha val="40000"/>
              </a:prstClr>
            </a:outerShdw>
          </a:effectLst>
        </p:spPr>
        <p:txBody>
          <a:bodyPr wrap="none">
            <a:spAutoFit/>
          </a:bodyPr>
          <a:lstStyle/>
          <a:p>
            <a:r>
              <a:rPr lang="zh-CN" altLang="en-US" sz="3200" dirty="0">
                <a:solidFill>
                  <a:srgbClr val="FFFF00"/>
                </a:solidFill>
              </a:rPr>
              <a:t>荣誉</a:t>
            </a:r>
            <a:endParaRPr lang="ja-JP" altLang="en-US" sz="3200" dirty="0">
              <a:solidFill>
                <a:srgbClr val="FFFF00"/>
              </a:solidFill>
            </a:endParaRPr>
          </a:p>
        </p:txBody>
      </p:sp>
      <p:sp>
        <p:nvSpPr>
          <p:cNvPr id="12" name="正方形/長方形 11">
            <a:extLst>
              <a:ext uri="{FF2B5EF4-FFF2-40B4-BE49-F238E27FC236}">
                <a16:creationId xmlns:a16="http://schemas.microsoft.com/office/drawing/2014/main" id="{E76F9421-D5C9-4A16-B1F4-D11630A06D63}"/>
              </a:ext>
            </a:extLst>
          </p:cNvPr>
          <p:cNvSpPr/>
          <p:nvPr/>
        </p:nvSpPr>
        <p:spPr>
          <a:xfrm>
            <a:off x="1440182" y="4510821"/>
            <a:ext cx="1005403" cy="584775"/>
          </a:xfrm>
          <a:prstGeom prst="rect">
            <a:avLst/>
          </a:prstGeom>
        </p:spPr>
        <p:txBody>
          <a:bodyPr wrap="none">
            <a:spAutoFit/>
          </a:bodyPr>
          <a:lstStyle/>
          <a:p>
            <a:r>
              <a:rPr lang="zh-CN" altLang="en-US" sz="3200" dirty="0">
                <a:solidFill>
                  <a:schemeClr val="bg1">
                    <a:lumMod val="50000"/>
                  </a:schemeClr>
                </a:solidFill>
              </a:rPr>
              <a:t>穷困</a:t>
            </a:r>
            <a:endParaRPr lang="ja-JP" altLang="en-US" sz="3200" dirty="0">
              <a:solidFill>
                <a:schemeClr val="bg1">
                  <a:lumMod val="50000"/>
                </a:schemeClr>
              </a:solidFill>
            </a:endParaRPr>
          </a:p>
        </p:txBody>
      </p:sp>
      <p:sp>
        <p:nvSpPr>
          <p:cNvPr id="13" name="正方形/長方形 12">
            <a:extLst>
              <a:ext uri="{FF2B5EF4-FFF2-40B4-BE49-F238E27FC236}">
                <a16:creationId xmlns:a16="http://schemas.microsoft.com/office/drawing/2014/main" id="{1CBBD0AB-0846-4A27-8BA0-34D6101D30AE}"/>
              </a:ext>
            </a:extLst>
          </p:cNvPr>
          <p:cNvSpPr/>
          <p:nvPr/>
        </p:nvSpPr>
        <p:spPr>
          <a:xfrm>
            <a:off x="4731215" y="1812360"/>
            <a:ext cx="1005403" cy="584775"/>
          </a:xfrm>
          <a:prstGeom prst="rect">
            <a:avLst/>
          </a:prstGeom>
        </p:spPr>
        <p:txBody>
          <a:bodyPr wrap="none">
            <a:spAutoFit/>
          </a:bodyPr>
          <a:lstStyle/>
          <a:p>
            <a:r>
              <a:rPr lang="zh-CN" altLang="en-US" sz="3200" dirty="0">
                <a:solidFill>
                  <a:srgbClr val="92D050"/>
                </a:solidFill>
              </a:rPr>
              <a:t>夏天</a:t>
            </a:r>
            <a:endParaRPr lang="ja-JP" altLang="en-US" sz="3200" dirty="0">
              <a:solidFill>
                <a:srgbClr val="92D050"/>
              </a:solidFill>
            </a:endParaRPr>
          </a:p>
        </p:txBody>
      </p:sp>
      <p:sp>
        <p:nvSpPr>
          <p:cNvPr id="14" name="正方形/長方形 13">
            <a:extLst>
              <a:ext uri="{FF2B5EF4-FFF2-40B4-BE49-F238E27FC236}">
                <a16:creationId xmlns:a16="http://schemas.microsoft.com/office/drawing/2014/main" id="{CDFA43E2-BBB3-423E-B0AF-211B72CF2539}"/>
              </a:ext>
            </a:extLst>
          </p:cNvPr>
          <p:cNvSpPr/>
          <p:nvPr/>
        </p:nvSpPr>
        <p:spPr>
          <a:xfrm>
            <a:off x="9396113" y="4079318"/>
            <a:ext cx="1005403" cy="584775"/>
          </a:xfrm>
          <a:prstGeom prst="rect">
            <a:avLst/>
          </a:prstGeom>
        </p:spPr>
        <p:txBody>
          <a:bodyPr wrap="none">
            <a:spAutoFit/>
          </a:bodyPr>
          <a:lstStyle/>
          <a:p>
            <a:r>
              <a:rPr lang="zh-CN" altLang="en-US" sz="3200" dirty="0">
                <a:solidFill>
                  <a:srgbClr val="00B0F0"/>
                </a:solidFill>
              </a:rPr>
              <a:t>大海</a:t>
            </a:r>
            <a:endParaRPr lang="ja-JP" altLang="en-US" sz="3200" dirty="0">
              <a:solidFill>
                <a:srgbClr val="00B0F0"/>
              </a:solidFill>
            </a:endParaRPr>
          </a:p>
        </p:txBody>
      </p:sp>
    </p:spTree>
    <p:extLst>
      <p:ext uri="{BB962C8B-B14F-4D97-AF65-F5344CB8AC3E}">
        <p14:creationId xmlns:p14="http://schemas.microsoft.com/office/powerpoint/2010/main" val="4052568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250146-4588-4B82-A7EF-E0FA767FE85F}"/>
              </a:ext>
            </a:extLst>
          </p:cNvPr>
          <p:cNvSpPr>
            <a:spLocks noGrp="1"/>
          </p:cNvSpPr>
          <p:nvPr>
            <p:ph type="title"/>
          </p:nvPr>
        </p:nvSpPr>
        <p:spPr/>
        <p:txBody>
          <a:bodyPr/>
          <a:lstStyle/>
          <a:p>
            <a:r>
              <a:rPr kumimoji="1" lang="zh-CN" altLang="en-US" dirty="0"/>
              <a:t>年轮</a:t>
            </a:r>
            <a:endParaRPr kumimoji="1" lang="ja-JP" altLang="en-US" dirty="0"/>
          </a:p>
        </p:txBody>
      </p:sp>
      <p:sp>
        <p:nvSpPr>
          <p:cNvPr id="3" name="コンテンツ プレースホルダー 2">
            <a:extLst>
              <a:ext uri="{FF2B5EF4-FFF2-40B4-BE49-F238E27FC236}">
                <a16:creationId xmlns:a16="http://schemas.microsoft.com/office/drawing/2014/main" id="{1CFAF313-1AEF-4E57-A581-7625B23A6938}"/>
              </a:ext>
            </a:extLst>
          </p:cNvPr>
          <p:cNvSpPr>
            <a:spLocks noGrp="1"/>
          </p:cNvSpPr>
          <p:nvPr>
            <p:ph idx="1"/>
          </p:nvPr>
        </p:nvSpPr>
        <p:spPr/>
        <p:txBody>
          <a:bodyPr>
            <a:normAutofit fontScale="92500" lnSpcReduction="20000"/>
          </a:bodyPr>
          <a:lstStyle/>
          <a:p>
            <a:pPr marL="0" indent="0">
              <a:buNone/>
            </a:pPr>
            <a:r>
              <a:rPr lang="en-US" altLang="zh-CN" dirty="0"/>
              <a:t>1913   </a:t>
            </a:r>
            <a:r>
              <a:rPr lang="zh-CN" altLang="en-US" dirty="0"/>
              <a:t>出生于</a:t>
            </a:r>
            <a:r>
              <a:rPr lang="zh-CN" altLang="en-US" dirty="0">
                <a:solidFill>
                  <a:srgbClr val="00B0F0"/>
                </a:solidFill>
              </a:rPr>
              <a:t>法国</a:t>
            </a:r>
            <a:r>
              <a:rPr lang="zh-CN" altLang="en-US" dirty="0"/>
              <a:t>阿尔及利亚东北部港口小村庄</a:t>
            </a:r>
            <a:r>
              <a:rPr lang="en-US" altLang="zh-CN" dirty="0"/>
              <a:t>Mondovi</a:t>
            </a:r>
          </a:p>
          <a:p>
            <a:pPr marL="0" indent="0">
              <a:buNone/>
            </a:pPr>
            <a:r>
              <a:rPr lang="en-US" altLang="zh-CN" dirty="0"/>
              <a:t>1914   </a:t>
            </a:r>
            <a:r>
              <a:rPr lang="zh-CN" altLang="en-US" dirty="0"/>
              <a:t>父死于战争、随母迁居阿尔及尔贫民区    </a:t>
            </a:r>
            <a:r>
              <a:rPr lang="en-US" altLang="zh-CN" sz="2400" dirty="0">
                <a:solidFill>
                  <a:schemeClr val="bg1">
                    <a:lumMod val="50000"/>
                  </a:schemeClr>
                </a:solidFill>
              </a:rPr>
              <a:t>// </a:t>
            </a:r>
            <a:r>
              <a:rPr lang="en-US" altLang="ja-JP" sz="2400" dirty="0">
                <a:solidFill>
                  <a:schemeClr val="bg1">
                    <a:lumMod val="50000"/>
                  </a:schemeClr>
                </a:solidFill>
              </a:rPr>
              <a:t>1914~1918  </a:t>
            </a:r>
            <a:r>
              <a:rPr lang="zh-CN" altLang="en-US" sz="2400" dirty="0">
                <a:solidFill>
                  <a:schemeClr val="bg1">
                    <a:lumMod val="50000"/>
                  </a:schemeClr>
                </a:solidFill>
              </a:rPr>
              <a:t>一战</a:t>
            </a:r>
            <a:endParaRPr lang="en-US" altLang="ja-JP" sz="2400" dirty="0">
              <a:solidFill>
                <a:schemeClr val="bg1">
                  <a:lumMod val="50000"/>
                </a:schemeClr>
              </a:solidFill>
            </a:endParaRPr>
          </a:p>
          <a:p>
            <a:pPr marL="0" indent="0">
              <a:buNone/>
            </a:pPr>
            <a:r>
              <a:rPr lang="en-US" altLang="zh-CN" dirty="0"/>
              <a:t>1930   </a:t>
            </a:r>
            <a:r>
              <a:rPr lang="zh-CN" altLang="en-US" dirty="0"/>
              <a:t>患肺结核</a:t>
            </a:r>
          </a:p>
          <a:p>
            <a:pPr marL="0" indent="0">
              <a:buNone/>
            </a:pPr>
            <a:r>
              <a:rPr lang="en-US" altLang="zh-CN" dirty="0"/>
              <a:t>1935</a:t>
            </a:r>
            <a:r>
              <a:rPr lang="zh-CN" altLang="en-US" dirty="0"/>
              <a:t>   戏剧活动：剧作、演出</a:t>
            </a:r>
          </a:p>
          <a:p>
            <a:pPr marL="0" indent="0">
              <a:buNone/>
            </a:pPr>
            <a:r>
              <a:rPr lang="en-US" altLang="zh-CN" dirty="0"/>
              <a:t>1936   </a:t>
            </a:r>
            <a:r>
              <a:rPr lang="zh-CN" altLang="en-US" dirty="0"/>
              <a:t>毕业论文</a:t>
            </a:r>
            <a:r>
              <a:rPr lang="en-US" altLang="zh-CN" dirty="0"/>
              <a:t>《</a:t>
            </a:r>
            <a:r>
              <a:rPr lang="zh-CN" altLang="en-US" dirty="0"/>
              <a:t>新柏拉图主义和基督教思想</a:t>
            </a:r>
            <a:r>
              <a:rPr lang="en-US" altLang="zh-CN" dirty="0"/>
              <a:t>》</a:t>
            </a:r>
          </a:p>
          <a:p>
            <a:pPr marL="0" indent="0">
              <a:buNone/>
            </a:pPr>
            <a:r>
              <a:rPr lang="en-US" altLang="zh-CN" dirty="0"/>
              <a:t>1943   </a:t>
            </a:r>
            <a:r>
              <a:rPr lang="zh-CN" altLang="en-US" dirty="0"/>
              <a:t>结识萨特                                                 </a:t>
            </a:r>
            <a:r>
              <a:rPr lang="en-US" altLang="zh-CN" sz="2400" dirty="0">
                <a:solidFill>
                  <a:schemeClr val="bg1">
                    <a:lumMod val="50000"/>
                  </a:schemeClr>
                </a:solidFill>
              </a:rPr>
              <a:t>// </a:t>
            </a:r>
            <a:r>
              <a:rPr lang="en-US" altLang="ja-JP" sz="2400" dirty="0">
                <a:solidFill>
                  <a:schemeClr val="bg1">
                    <a:lumMod val="50000"/>
                  </a:schemeClr>
                </a:solidFill>
              </a:rPr>
              <a:t>1939~1945  </a:t>
            </a:r>
            <a:r>
              <a:rPr lang="zh-CN" altLang="en-US" sz="2400" dirty="0">
                <a:solidFill>
                  <a:schemeClr val="bg1">
                    <a:lumMod val="50000"/>
                  </a:schemeClr>
                </a:solidFill>
              </a:rPr>
              <a:t>二战</a:t>
            </a:r>
            <a:endParaRPr lang="ja-JP" altLang="en-US" dirty="0">
              <a:solidFill>
                <a:schemeClr val="bg1">
                  <a:lumMod val="50000"/>
                </a:schemeClr>
              </a:solidFill>
            </a:endParaRPr>
          </a:p>
          <a:p>
            <a:pPr marL="0" indent="0">
              <a:buNone/>
            </a:pPr>
            <a:r>
              <a:rPr lang="en-US" altLang="zh-CN" dirty="0"/>
              <a:t>1951   </a:t>
            </a:r>
            <a:r>
              <a:rPr lang="zh-CN" altLang="en-US" dirty="0"/>
              <a:t>与萨特决裂</a:t>
            </a:r>
          </a:p>
          <a:p>
            <a:pPr marL="0" indent="0">
              <a:buNone/>
            </a:pPr>
            <a:r>
              <a:rPr lang="en-US" altLang="zh-CN" dirty="0"/>
              <a:t>1957   </a:t>
            </a:r>
            <a:r>
              <a:rPr lang="zh-CN" altLang="en-US" dirty="0"/>
              <a:t>最年轻诺贝尔文学奖之一</a:t>
            </a:r>
          </a:p>
          <a:p>
            <a:pPr marL="0" indent="0">
              <a:buNone/>
            </a:pPr>
            <a:r>
              <a:rPr lang="en-US" altLang="zh-CN" dirty="0"/>
              <a:t>1959   </a:t>
            </a:r>
            <a:r>
              <a:rPr lang="zh-CN" altLang="en-US" dirty="0"/>
              <a:t>自己的剧团</a:t>
            </a:r>
          </a:p>
          <a:p>
            <a:pPr marL="0" indent="0">
              <a:buNone/>
            </a:pPr>
            <a:r>
              <a:rPr lang="en-US" altLang="zh-CN" dirty="0"/>
              <a:t>1960   </a:t>
            </a:r>
            <a:r>
              <a:rPr lang="zh-CN" altLang="en-US" dirty="0"/>
              <a:t>车祸去世</a:t>
            </a:r>
          </a:p>
        </p:txBody>
      </p:sp>
    </p:spTree>
    <p:extLst>
      <p:ext uri="{BB962C8B-B14F-4D97-AF65-F5344CB8AC3E}">
        <p14:creationId xmlns:p14="http://schemas.microsoft.com/office/powerpoint/2010/main" val="1895476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CD8BD7-5E59-445D-A50D-C3A103B90780}"/>
              </a:ext>
            </a:extLst>
          </p:cNvPr>
          <p:cNvSpPr>
            <a:spLocks noGrp="1"/>
          </p:cNvSpPr>
          <p:nvPr>
            <p:ph type="title"/>
          </p:nvPr>
        </p:nvSpPr>
        <p:spPr/>
        <p:txBody>
          <a:bodyPr/>
          <a:lstStyle/>
          <a:p>
            <a:r>
              <a:rPr lang="zh-CN" altLang="en-US" dirty="0"/>
              <a:t>传道书的语言</a:t>
            </a:r>
            <a:endParaRPr kumimoji="1" lang="ja-JP" altLang="en-US" dirty="0"/>
          </a:p>
        </p:txBody>
      </p:sp>
      <p:sp>
        <p:nvSpPr>
          <p:cNvPr id="3" name="コンテンツ プレースホルダー 2">
            <a:extLst>
              <a:ext uri="{FF2B5EF4-FFF2-40B4-BE49-F238E27FC236}">
                <a16:creationId xmlns:a16="http://schemas.microsoft.com/office/drawing/2014/main" id="{AD56AC7A-0772-453B-AA5B-CE97CF926B0A}"/>
              </a:ext>
            </a:extLst>
          </p:cNvPr>
          <p:cNvSpPr>
            <a:spLocks noGrp="1"/>
          </p:cNvSpPr>
          <p:nvPr>
            <p:ph idx="1"/>
          </p:nvPr>
        </p:nvSpPr>
        <p:spPr>
          <a:xfrm>
            <a:off x="838200" y="1683384"/>
            <a:ext cx="10515600" cy="4920615"/>
          </a:xfrm>
        </p:spPr>
        <p:txBody>
          <a:bodyPr>
            <a:normAutofit fontScale="92500" lnSpcReduction="10000"/>
          </a:bodyPr>
          <a:lstStyle/>
          <a:p>
            <a:pPr marL="0" indent="0">
              <a:buNone/>
            </a:pPr>
            <a:r>
              <a:rPr lang="en-US" altLang="zh-CN" dirty="0"/>
              <a:t>12:1	</a:t>
            </a:r>
            <a:r>
              <a:rPr lang="zh-CN" altLang="en-US" dirty="0"/>
              <a:t>你趁着年幼，衰败的日子尚未来到，就是你所说，我毫无喜乐的那些年日未曾临近之先，当记念造你的主。</a:t>
            </a:r>
          </a:p>
          <a:p>
            <a:pPr marL="0" indent="0">
              <a:buNone/>
            </a:pPr>
            <a:r>
              <a:rPr lang="en-US" altLang="zh-CN" dirty="0"/>
              <a:t>12:2	</a:t>
            </a:r>
            <a:r>
              <a:rPr lang="zh-CN" altLang="en-US" dirty="0"/>
              <a:t>不要等到日头，光明，月亮，星宿，变为黑暗，雨后云彩反回。</a:t>
            </a:r>
          </a:p>
          <a:p>
            <a:pPr marL="0" indent="0">
              <a:buNone/>
            </a:pPr>
            <a:r>
              <a:rPr lang="en-US" altLang="zh-CN" dirty="0"/>
              <a:t>12:3	</a:t>
            </a:r>
            <a:r>
              <a:rPr lang="zh-CN" altLang="en-US" dirty="0"/>
              <a:t>看守房屋的发颤，有力的屈身，推磨的稀少就止息，从窗户往外看的都昏暗。</a:t>
            </a:r>
          </a:p>
          <a:p>
            <a:pPr marL="0" indent="0">
              <a:buNone/>
            </a:pPr>
            <a:r>
              <a:rPr lang="en-US" altLang="zh-CN" dirty="0"/>
              <a:t>12:4	</a:t>
            </a:r>
            <a:r>
              <a:rPr lang="zh-CN" altLang="en-US" dirty="0"/>
              <a:t>街门关闭，推磨的响声微小，雀鸟一叫，人就起来，歌唱的女子，也都衰微。</a:t>
            </a:r>
          </a:p>
          <a:p>
            <a:pPr marL="0" indent="0">
              <a:buNone/>
            </a:pPr>
            <a:r>
              <a:rPr lang="en-US" altLang="zh-CN" dirty="0"/>
              <a:t>12:5	</a:t>
            </a:r>
            <a:r>
              <a:rPr lang="zh-CN" altLang="en-US" dirty="0"/>
              <a:t>人怕高处，路上有惊慌，杏树开花，蚱蜢成为重担，人所愿的也都废掉，因为人归他永远的家，吊丧的在街上往来。</a:t>
            </a:r>
          </a:p>
          <a:p>
            <a:pPr marL="0" indent="0">
              <a:buNone/>
            </a:pPr>
            <a:r>
              <a:rPr lang="en-US" altLang="zh-CN" dirty="0"/>
              <a:t>12:6	</a:t>
            </a:r>
            <a:r>
              <a:rPr lang="zh-CN" altLang="en-US" dirty="0"/>
              <a:t>银链折断，金罐破裂，瓶子在泉旁损坏，水轮在井口破烂。</a:t>
            </a:r>
          </a:p>
          <a:p>
            <a:pPr marL="0" indent="0">
              <a:buNone/>
            </a:pPr>
            <a:r>
              <a:rPr lang="en-US" altLang="zh-CN" dirty="0"/>
              <a:t>12:7	</a:t>
            </a:r>
            <a:r>
              <a:rPr lang="zh-CN" altLang="en-US" dirty="0"/>
              <a:t>尘土仍归于地，灵仍归于赐灵的神。</a:t>
            </a:r>
          </a:p>
          <a:p>
            <a:pPr marL="0" indent="0">
              <a:buNone/>
            </a:pPr>
            <a:r>
              <a:rPr lang="en-US" altLang="zh-CN" dirty="0"/>
              <a:t>12:8	</a:t>
            </a:r>
            <a:r>
              <a:rPr lang="zh-CN" altLang="en-US" dirty="0"/>
              <a:t>传道者说，虚空的虚空，凡事都是虚空。</a:t>
            </a:r>
          </a:p>
        </p:txBody>
      </p:sp>
    </p:spTree>
    <p:extLst>
      <p:ext uri="{BB962C8B-B14F-4D97-AF65-F5344CB8AC3E}">
        <p14:creationId xmlns:p14="http://schemas.microsoft.com/office/powerpoint/2010/main" val="3876007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CD8BD7-5E59-445D-A50D-C3A103B90780}"/>
              </a:ext>
            </a:extLst>
          </p:cNvPr>
          <p:cNvSpPr>
            <a:spLocks noGrp="1"/>
          </p:cNvSpPr>
          <p:nvPr>
            <p:ph type="title"/>
          </p:nvPr>
        </p:nvSpPr>
        <p:spPr/>
        <p:txBody>
          <a:bodyPr/>
          <a:lstStyle/>
          <a:p>
            <a:r>
              <a:rPr lang="zh-CN" altLang="en-US" dirty="0"/>
              <a:t>加缪的语言</a:t>
            </a:r>
            <a:endParaRPr lang="ja-JP" altLang="en-US" dirty="0"/>
          </a:p>
        </p:txBody>
      </p:sp>
      <p:sp>
        <p:nvSpPr>
          <p:cNvPr id="6" name="コンテンツ プレースホルダー 5">
            <a:extLst>
              <a:ext uri="{FF2B5EF4-FFF2-40B4-BE49-F238E27FC236}">
                <a16:creationId xmlns:a16="http://schemas.microsoft.com/office/drawing/2014/main" id="{8FA89EFF-4DBE-411B-986A-026DF3F535B6}"/>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568518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E50C91-81A5-44B0-9A32-34646652CDE3}"/>
              </a:ext>
            </a:extLst>
          </p:cNvPr>
          <p:cNvSpPr>
            <a:spLocks noGrp="1"/>
          </p:cNvSpPr>
          <p:nvPr>
            <p:ph type="title"/>
          </p:nvPr>
        </p:nvSpPr>
        <p:spPr/>
        <p:txBody>
          <a:bodyPr/>
          <a:lstStyle/>
          <a:p>
            <a:r>
              <a:rPr kumimoji="1" lang="zh-CN" altLang="en-US" dirty="0"/>
              <a:t>荒谬</a:t>
            </a:r>
            <a:endParaRPr kumimoji="1" lang="ja-JP" altLang="en-US" dirty="0"/>
          </a:p>
        </p:txBody>
      </p:sp>
      <p:sp>
        <p:nvSpPr>
          <p:cNvPr id="3" name="コンテンツ プレースホルダー 2">
            <a:extLst>
              <a:ext uri="{FF2B5EF4-FFF2-40B4-BE49-F238E27FC236}">
                <a16:creationId xmlns:a16="http://schemas.microsoft.com/office/drawing/2014/main" id="{E0BC027C-88A9-40B5-B926-B73F2B877FDF}"/>
              </a:ext>
            </a:extLst>
          </p:cNvPr>
          <p:cNvSpPr>
            <a:spLocks noGrp="1"/>
          </p:cNvSpPr>
          <p:nvPr>
            <p:ph sz="half" idx="1"/>
          </p:nvPr>
        </p:nvSpPr>
        <p:spPr>
          <a:xfrm>
            <a:off x="838200" y="1825625"/>
            <a:ext cx="7421880" cy="4351338"/>
          </a:xfrm>
        </p:spPr>
        <p:txBody>
          <a:bodyPr numCol="1">
            <a:normAutofit lnSpcReduction="10000"/>
          </a:bodyPr>
          <a:lstStyle/>
          <a:p>
            <a:r>
              <a:rPr lang="zh-CN" altLang="en-US" dirty="0"/>
              <a:t>所有人无一例外都被判了死刑</a:t>
            </a:r>
            <a:endParaRPr lang="ja-JP" altLang="en-US" dirty="0"/>
          </a:p>
          <a:p>
            <a:endParaRPr lang="ja-JP" altLang="en-US" dirty="0"/>
          </a:p>
          <a:p>
            <a:r>
              <a:rPr kumimoji="1" lang="zh-CN" altLang="en-US" dirty="0"/>
              <a:t>人与生活的背离、演员与舞台的脱离</a:t>
            </a:r>
            <a:endParaRPr kumimoji="1" lang="en-US" altLang="zh-CN" dirty="0"/>
          </a:p>
          <a:p>
            <a:pPr lvl="1"/>
            <a:r>
              <a:rPr lang="zh-CN" altLang="en-US" dirty="0"/>
              <a:t>这个世界是不合理的，这是人们可以明确说出的表述。但是，荒诞是这一不合理性与人的心灵深处所呼唤的对理性的强烈要求的对立。</a:t>
            </a:r>
            <a:endParaRPr lang="en-US" altLang="zh-CN" dirty="0"/>
          </a:p>
          <a:p>
            <a:pPr lvl="1"/>
            <a:r>
              <a:rPr lang="zh-CN" altLang="en-US" dirty="0"/>
              <a:t>人格</a:t>
            </a:r>
            <a:r>
              <a:rPr kumimoji="1" lang="zh-CN" altLang="en-US" dirty="0"/>
              <a:t>解离</a:t>
            </a:r>
            <a:endParaRPr kumimoji="1" lang="en-US" altLang="zh-CN" dirty="0"/>
          </a:p>
          <a:p>
            <a:pPr lvl="1"/>
            <a:endParaRPr lang="en-US" altLang="zh-CN" dirty="0"/>
          </a:p>
          <a:p>
            <a:pPr lvl="1"/>
            <a:r>
              <a:rPr lang="zh-CN" altLang="en-US" dirty="0"/>
              <a:t>由于人和世界的分离，世界对于人来说是荒诞的、毫无意义的，而人对荒诞的世界无能为力，因此不抱任何希望，对一切事物都无动于衷。</a:t>
            </a:r>
            <a:endParaRPr lang="en-US" altLang="zh-CN" dirty="0"/>
          </a:p>
          <a:p>
            <a:endParaRPr lang="en-US" altLang="ja-JP" dirty="0"/>
          </a:p>
        </p:txBody>
      </p:sp>
      <p:sp>
        <p:nvSpPr>
          <p:cNvPr id="4" name="コンテンツ プレースホルダー 3">
            <a:extLst>
              <a:ext uri="{FF2B5EF4-FFF2-40B4-BE49-F238E27FC236}">
                <a16:creationId xmlns:a16="http://schemas.microsoft.com/office/drawing/2014/main" id="{E71E5C98-AC8F-4C02-A7DD-840BD01642F3}"/>
              </a:ext>
            </a:extLst>
          </p:cNvPr>
          <p:cNvSpPr>
            <a:spLocks noGrp="1"/>
          </p:cNvSpPr>
          <p:nvPr>
            <p:ph sz="half" idx="2"/>
          </p:nvPr>
        </p:nvSpPr>
        <p:spPr>
          <a:xfrm>
            <a:off x="8351520" y="1825625"/>
            <a:ext cx="3002280" cy="4351338"/>
          </a:xfrm>
          <a:ln>
            <a:solidFill>
              <a:srgbClr val="00B0F0"/>
            </a:solidFill>
          </a:ln>
        </p:spPr>
        <p:txBody>
          <a:bodyPr>
            <a:normAutofit lnSpcReduction="10000"/>
          </a:bodyPr>
          <a:lstStyle/>
          <a:p>
            <a:pPr marL="0" indent="0">
              <a:buNone/>
            </a:pPr>
            <a:r>
              <a:rPr lang="zh-CN" altLang="en-US" dirty="0"/>
              <a:t>日本战后文学家</a:t>
            </a:r>
            <a:endParaRPr lang="en-US" altLang="zh-CN" dirty="0"/>
          </a:p>
          <a:p>
            <a:pPr lvl="1"/>
            <a:r>
              <a:rPr lang="zh-CN" altLang="en-US" dirty="0"/>
              <a:t>中原中也</a:t>
            </a:r>
            <a:r>
              <a:rPr lang="en-US" altLang="zh-CN" dirty="0"/>
              <a:t>(30)</a:t>
            </a:r>
          </a:p>
          <a:p>
            <a:pPr lvl="1"/>
            <a:r>
              <a:rPr lang="zh-CN" altLang="en-US" dirty="0"/>
              <a:t>中岛敦</a:t>
            </a:r>
            <a:r>
              <a:rPr lang="en-US" altLang="zh-CN" dirty="0"/>
              <a:t>(</a:t>
            </a:r>
            <a:r>
              <a:rPr lang="en-US" altLang="ja-JP" dirty="0"/>
              <a:t>33)</a:t>
            </a:r>
          </a:p>
          <a:p>
            <a:pPr lvl="1"/>
            <a:r>
              <a:rPr lang="zh-CN" altLang="en-US" dirty="0">
                <a:solidFill>
                  <a:srgbClr val="FF0000"/>
                </a:solidFill>
              </a:rPr>
              <a:t>芥川龙之介</a:t>
            </a:r>
            <a:r>
              <a:rPr lang="en-US" altLang="ja-JP" dirty="0">
                <a:solidFill>
                  <a:srgbClr val="FF0000"/>
                </a:solidFill>
              </a:rPr>
              <a:t>(</a:t>
            </a:r>
            <a:r>
              <a:rPr lang="en-US" altLang="zh-CN" dirty="0">
                <a:solidFill>
                  <a:srgbClr val="FF0000"/>
                </a:solidFill>
              </a:rPr>
              <a:t>35</a:t>
            </a:r>
            <a:r>
              <a:rPr lang="en-US" altLang="ja-JP" dirty="0">
                <a:solidFill>
                  <a:srgbClr val="FF0000"/>
                </a:solidFill>
              </a:rPr>
              <a:t>)</a:t>
            </a:r>
            <a:endParaRPr lang="en-US" altLang="zh-CN" dirty="0">
              <a:solidFill>
                <a:srgbClr val="FF0000"/>
              </a:solidFill>
            </a:endParaRPr>
          </a:p>
          <a:p>
            <a:pPr lvl="1"/>
            <a:r>
              <a:rPr lang="zh-CN" altLang="en-US" dirty="0"/>
              <a:t>国木田独步</a:t>
            </a:r>
            <a:r>
              <a:rPr lang="en-US" altLang="zh-CN" dirty="0"/>
              <a:t>(36)</a:t>
            </a:r>
          </a:p>
          <a:p>
            <a:pPr lvl="1"/>
            <a:r>
              <a:rPr lang="zh-CN" altLang="en-US" dirty="0"/>
              <a:t>宫泽贤治</a:t>
            </a:r>
            <a:r>
              <a:rPr lang="en-US" altLang="zh-CN" dirty="0"/>
              <a:t>(37)</a:t>
            </a:r>
          </a:p>
          <a:p>
            <a:pPr lvl="1"/>
            <a:r>
              <a:rPr lang="zh-CN" altLang="en-US" dirty="0">
                <a:solidFill>
                  <a:srgbClr val="FF0000"/>
                </a:solidFill>
              </a:rPr>
              <a:t>太宰治</a:t>
            </a:r>
            <a:r>
              <a:rPr lang="ja-JP" altLang="en-US" dirty="0">
                <a:solidFill>
                  <a:srgbClr val="FF0000"/>
                </a:solidFill>
              </a:rPr>
              <a:t> </a:t>
            </a:r>
            <a:r>
              <a:rPr lang="en-US" altLang="ja-JP" dirty="0">
                <a:solidFill>
                  <a:srgbClr val="FF0000"/>
                </a:solidFill>
              </a:rPr>
              <a:t>(</a:t>
            </a:r>
            <a:r>
              <a:rPr lang="en-US" altLang="zh-CN" dirty="0">
                <a:solidFill>
                  <a:srgbClr val="FF0000"/>
                </a:solidFill>
              </a:rPr>
              <a:t>39</a:t>
            </a:r>
            <a:r>
              <a:rPr lang="en-US" altLang="ja-JP" dirty="0">
                <a:solidFill>
                  <a:srgbClr val="FF0000"/>
                </a:solidFill>
              </a:rPr>
              <a:t>)</a:t>
            </a:r>
            <a:endParaRPr lang="en-US" altLang="zh-CN" dirty="0">
              <a:solidFill>
                <a:srgbClr val="FF0000"/>
              </a:solidFill>
            </a:endParaRPr>
          </a:p>
          <a:p>
            <a:pPr lvl="1"/>
            <a:r>
              <a:rPr lang="zh-CN" altLang="en-US" dirty="0">
                <a:solidFill>
                  <a:srgbClr val="FF0000"/>
                </a:solidFill>
              </a:rPr>
              <a:t>三岛由纪夫</a:t>
            </a:r>
            <a:r>
              <a:rPr lang="en-US" altLang="ja-JP" dirty="0">
                <a:solidFill>
                  <a:srgbClr val="FF0000"/>
                </a:solidFill>
              </a:rPr>
              <a:t>(</a:t>
            </a:r>
            <a:r>
              <a:rPr lang="en-US" altLang="zh-CN" dirty="0">
                <a:solidFill>
                  <a:srgbClr val="FF0000"/>
                </a:solidFill>
              </a:rPr>
              <a:t>45</a:t>
            </a:r>
            <a:r>
              <a:rPr lang="en-US" altLang="ja-JP" dirty="0">
                <a:solidFill>
                  <a:srgbClr val="FF0000"/>
                </a:solidFill>
              </a:rPr>
              <a:t>)</a:t>
            </a:r>
          </a:p>
          <a:p>
            <a:pPr lvl="1"/>
            <a:r>
              <a:rPr lang="zh-CN" altLang="en-US" dirty="0"/>
              <a:t>坂口安吾</a:t>
            </a:r>
            <a:r>
              <a:rPr lang="en-US" altLang="ja-JP" dirty="0"/>
              <a:t>(49)</a:t>
            </a:r>
          </a:p>
          <a:p>
            <a:pPr lvl="1"/>
            <a:r>
              <a:rPr lang="ja-JP" altLang="en-US" dirty="0"/>
              <a:t>夏目漱石</a:t>
            </a:r>
            <a:r>
              <a:rPr lang="en-US" altLang="ja-JP" dirty="0"/>
              <a:t>(49)</a:t>
            </a:r>
          </a:p>
          <a:p>
            <a:pPr lvl="1"/>
            <a:r>
              <a:rPr lang="zh-CN" altLang="en-US" dirty="0">
                <a:solidFill>
                  <a:srgbClr val="FF0000"/>
                </a:solidFill>
              </a:rPr>
              <a:t>川端康成</a:t>
            </a:r>
            <a:r>
              <a:rPr lang="en-US" altLang="ja-JP" dirty="0">
                <a:solidFill>
                  <a:srgbClr val="FF0000"/>
                </a:solidFill>
              </a:rPr>
              <a:t>(</a:t>
            </a:r>
            <a:r>
              <a:rPr lang="en-US" altLang="zh-CN" dirty="0">
                <a:solidFill>
                  <a:srgbClr val="FF0000"/>
                </a:solidFill>
              </a:rPr>
              <a:t>73</a:t>
            </a:r>
            <a:r>
              <a:rPr lang="en-US" altLang="ja-JP" dirty="0">
                <a:solidFill>
                  <a:srgbClr val="FF0000"/>
                </a:solidFill>
              </a:rPr>
              <a:t>)</a:t>
            </a:r>
          </a:p>
        </p:txBody>
      </p:sp>
    </p:spTree>
    <p:extLst>
      <p:ext uri="{BB962C8B-B14F-4D97-AF65-F5344CB8AC3E}">
        <p14:creationId xmlns:p14="http://schemas.microsoft.com/office/powerpoint/2010/main" val="2134257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E50C91-81A5-44B0-9A32-34646652CDE3}"/>
              </a:ext>
            </a:extLst>
          </p:cNvPr>
          <p:cNvSpPr>
            <a:spLocks noGrp="1"/>
          </p:cNvSpPr>
          <p:nvPr>
            <p:ph type="title"/>
          </p:nvPr>
        </p:nvSpPr>
        <p:spPr/>
        <p:txBody>
          <a:bodyPr/>
          <a:lstStyle/>
          <a:p>
            <a:r>
              <a:rPr kumimoji="1" lang="zh-CN" altLang="en-US" dirty="0"/>
              <a:t>自杀</a:t>
            </a:r>
            <a:endParaRPr kumimoji="1" lang="ja-JP" altLang="en-US" dirty="0"/>
          </a:p>
        </p:txBody>
      </p:sp>
      <p:sp>
        <p:nvSpPr>
          <p:cNvPr id="3" name="コンテンツ プレースホルダー 2">
            <a:extLst>
              <a:ext uri="{FF2B5EF4-FFF2-40B4-BE49-F238E27FC236}">
                <a16:creationId xmlns:a16="http://schemas.microsoft.com/office/drawing/2014/main" id="{E0BC027C-88A9-40B5-B926-B73F2B877FDF}"/>
              </a:ext>
            </a:extLst>
          </p:cNvPr>
          <p:cNvSpPr>
            <a:spLocks noGrp="1"/>
          </p:cNvSpPr>
          <p:nvPr>
            <p:ph idx="1"/>
          </p:nvPr>
        </p:nvSpPr>
        <p:spPr>
          <a:xfrm>
            <a:off x="838200" y="1825625"/>
            <a:ext cx="10515600" cy="4351338"/>
          </a:xfrm>
        </p:spPr>
        <p:txBody>
          <a:bodyPr>
            <a:normAutofit/>
          </a:bodyPr>
          <a:lstStyle/>
          <a:p>
            <a:endParaRPr lang="en-US" altLang="ja-JP" dirty="0"/>
          </a:p>
        </p:txBody>
      </p:sp>
    </p:spTree>
    <p:extLst>
      <p:ext uri="{BB962C8B-B14F-4D97-AF65-F5344CB8AC3E}">
        <p14:creationId xmlns:p14="http://schemas.microsoft.com/office/powerpoint/2010/main" val="372462344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1332</TotalTime>
  <Words>1961</Words>
  <Application>Microsoft Office PowerPoint</Application>
  <PresentationFormat>ワイド画面</PresentationFormat>
  <Paragraphs>341</Paragraphs>
  <Slides>22</Slides>
  <Notes>14</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22</vt:i4>
      </vt:variant>
    </vt:vector>
  </HeadingPairs>
  <TitlesOfParts>
    <vt:vector size="27" baseType="lpstr">
      <vt:lpstr>游ゴシック</vt:lpstr>
      <vt:lpstr>游ゴシック Light</vt:lpstr>
      <vt:lpstr>Arial</vt:lpstr>
      <vt:lpstr>Times New Roman</vt:lpstr>
      <vt:lpstr>Office テーマ</vt:lpstr>
      <vt:lpstr>ハウトゥー世界征服</vt:lpstr>
      <vt:lpstr>ハウトゥー世界征服（续）</vt:lpstr>
      <vt:lpstr>荒谬、反抗、生存</vt:lpstr>
      <vt:lpstr>最喜欢的词</vt:lpstr>
      <vt:lpstr>年轮</vt:lpstr>
      <vt:lpstr>传道书的语言</vt:lpstr>
      <vt:lpstr>加缪的语言</vt:lpstr>
      <vt:lpstr>荒谬</vt:lpstr>
      <vt:lpstr>自杀</vt:lpstr>
      <vt:lpstr>逃避</vt:lpstr>
      <vt:lpstr>逻辑的罪恶</vt:lpstr>
      <vt:lpstr>世界を壊している</vt:lpstr>
      <vt:lpstr>世界を壊している</vt:lpstr>
      <vt:lpstr>自由</vt:lpstr>
      <vt:lpstr>希绪弗斯神话</vt:lpstr>
      <vt:lpstr>命ばっかり</vt:lpstr>
      <vt:lpstr>命ばっかり</vt:lpstr>
      <vt:lpstr>《西西弗神话》目录</vt:lpstr>
      <vt:lpstr>《西西弗神话》序言</vt:lpstr>
      <vt:lpstr>在这里我明白了 什么是世人所谓的荣光 那就是无节制地 爱的权利</vt:lpstr>
      <vt:lpstr>命に嫌われている。</vt:lpstr>
      <vt:lpstr>命に嫌われている。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荒谬、反抗、生存</dc:title>
  <dc:creator>犬灵 Kahsolt</dc:creator>
  <cp:lastModifiedBy>犬灵 Kahsolt</cp:lastModifiedBy>
  <cp:revision>55</cp:revision>
  <dcterms:created xsi:type="dcterms:W3CDTF">2020-03-26T05:00:16Z</dcterms:created>
  <dcterms:modified xsi:type="dcterms:W3CDTF">2020-04-30T07:20:40Z</dcterms:modified>
</cp:coreProperties>
</file>