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8" r:id="rId3"/>
    <p:sldId id="261" r:id="rId4"/>
    <p:sldId id="281" r:id="rId5"/>
    <p:sldId id="278" r:id="rId6"/>
    <p:sldId id="282" r:id="rId7"/>
    <p:sldId id="309" r:id="rId8"/>
    <p:sldId id="317" r:id="rId9"/>
    <p:sldId id="316" r:id="rId10"/>
    <p:sldId id="320" r:id="rId11"/>
    <p:sldId id="291" r:id="rId12"/>
    <p:sldId id="286" r:id="rId13"/>
    <p:sldId id="318" r:id="rId14"/>
    <p:sldId id="292" r:id="rId15"/>
    <p:sldId id="295" r:id="rId16"/>
    <p:sldId id="300" r:id="rId17"/>
    <p:sldId id="297" r:id="rId18"/>
    <p:sldId id="321" r:id="rId19"/>
    <p:sldId id="294" r:id="rId20"/>
    <p:sldId id="319" r:id="rId21"/>
    <p:sldId id="289" r:id="rId22"/>
    <p:sldId id="288" r:id="rId23"/>
    <p:sldId id="284" r:id="rId24"/>
    <p:sldId id="296" r:id="rId25"/>
    <p:sldId id="301" r:id="rId26"/>
    <p:sldId id="302" r:id="rId27"/>
    <p:sldId id="290" r:id="rId28"/>
    <p:sldId id="313" r:id="rId29"/>
    <p:sldId id="312" r:id="rId30"/>
    <p:sldId id="314" r:id="rId31"/>
    <p:sldId id="311" r:id="rId32"/>
    <p:sldId id="315" r:id="rId33"/>
    <p:sldId id="310" r:id="rId3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F43B243A-6411-4143-91BB-23F17AE2B11F}">
          <p14:sldIdLst>
            <p14:sldId id="256"/>
            <p14:sldId id="268"/>
          </p14:sldIdLst>
        </p14:section>
        <p14:section name="PV分析基础" id="{1D40F7BC-38DE-4B71-AEF3-3D6D889A38ED}">
          <p14:sldIdLst>
            <p14:sldId id="261"/>
            <p14:sldId id="281"/>
          </p14:sldIdLst>
        </p14:section>
        <p14:section name="Neru概况" id="{FA257A74-45F9-43C2-8272-F918E395E73C}">
          <p14:sldIdLst>
            <p14:sldId id="278"/>
            <p14:sldId id="282"/>
            <p14:sldId id="309"/>
            <p14:sldId id="317"/>
            <p14:sldId id="316"/>
          </p14:sldIdLst>
        </p14:section>
        <p14:section name="空想世界地图" id="{A89EB2BD-32BA-448E-A3B3-9BE68B29A904}">
          <p14:sldIdLst>
            <p14:sldId id="320"/>
            <p14:sldId id="291"/>
            <p14:sldId id="286"/>
            <p14:sldId id="318"/>
            <p14:sldId id="292"/>
            <p14:sldId id="295"/>
            <p14:sldId id="300"/>
            <p14:sldId id="297"/>
            <p14:sldId id="321"/>
            <p14:sldId id="294"/>
            <p14:sldId id="319"/>
            <p14:sldId id="289"/>
            <p14:sldId id="288"/>
            <p14:sldId id="284"/>
            <p14:sldId id="296"/>
            <p14:sldId id="301"/>
            <p14:sldId id="302"/>
          </p14:sldIdLst>
        </p14:section>
        <p14:section name="其他v家名p和唱见" id="{0B45C1BF-BA38-4753-88E3-E0606F9EC9C1}">
          <p14:sldIdLst>
            <p14:sldId id="290"/>
            <p14:sldId id="313"/>
            <p14:sldId id="312"/>
            <p14:sldId id="314"/>
            <p14:sldId id="311"/>
            <p14:sldId id="315"/>
          </p14:sldIdLst>
        </p14:section>
        <p14:section name="结语" id="{8C6B50C7-FEF9-4CEC-BF01-10D9801018F2}">
          <p14:sldIdLst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200"/>
    <a:srgbClr val="FFCD2D"/>
    <a:srgbClr val="FF9900"/>
    <a:srgbClr val="DFD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017" autoAdjust="0"/>
  </p:normalViewPr>
  <p:slideViewPr>
    <p:cSldViewPr snapToGrid="0">
      <p:cViewPr varScale="1">
        <p:scale>
          <a:sx n="76" d="100"/>
          <a:sy n="76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8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E3FDA-7438-49A9-A922-71DC67B937C6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40A1C-8B4E-4B52-B05F-EBD3276512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59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V</a:t>
            </a:r>
            <a:r>
              <a:rPr kumimoji="1" lang="zh-CN" altLang="en-US" dirty="0"/>
              <a:t>家传教，人人有责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820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红色表示</a:t>
            </a:r>
            <a:r>
              <a:rPr kumimoji="1" lang="en-US" altLang="zh-CN" dirty="0"/>
              <a:t>PV</a:t>
            </a:r>
            <a:r>
              <a:rPr kumimoji="1" lang="zh-CN" altLang="en-US" dirty="0"/>
              <a:t>需要重点留意；其中</a:t>
            </a:r>
            <a:r>
              <a:rPr kumimoji="1" lang="en-US" altLang="zh-CN" dirty="0"/>
              <a:t>《</a:t>
            </a:r>
            <a:r>
              <a:rPr lang="ja-JP" altLang="en-US" dirty="0">
                <a:solidFill>
                  <a:schemeClr val="accent2"/>
                </a:solidFill>
              </a:rPr>
              <a:t>ニヒルと水没都市</a:t>
            </a:r>
            <a:r>
              <a:rPr kumimoji="1" lang="en-US" altLang="zh-CN" dirty="0"/>
              <a:t>》</a:t>
            </a:r>
            <a:r>
              <a:rPr kumimoji="1" lang="zh-CN" altLang="en-US" dirty="0"/>
              <a:t>的</a:t>
            </a:r>
            <a:r>
              <a:rPr kumimoji="1" lang="en-US" altLang="zh-CN" dirty="0"/>
              <a:t>PV</a:t>
            </a:r>
            <a:r>
              <a:rPr kumimoji="1" lang="zh-CN" altLang="en-US" dirty="0"/>
              <a:t>为圈友自制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59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(Cover:</a:t>
            </a:r>
            <a:r>
              <a:rPr kumimoji="1" lang="zh-CN" altLang="en-US" dirty="0"/>
              <a:t> </a:t>
            </a:r>
            <a:r>
              <a:rPr kumimoji="1" lang="ja-JP" altLang="en-US" dirty="0"/>
              <a:t>まふまふ</a:t>
            </a:r>
            <a:r>
              <a:rPr kumimoji="1" lang="en-US" altLang="ja-JP" dirty="0"/>
              <a:t>)</a:t>
            </a:r>
            <a:r>
              <a:rPr kumimoji="1" lang="zh-CN" altLang="en-US" dirty="0"/>
              <a:t>：</a:t>
            </a:r>
            <a:r>
              <a:rPr kumimoji="1" lang="en-US" altLang="zh-CN" dirty="0"/>
              <a:t>https://www.bilibili.com/video/BV1Zt411Q7je</a:t>
            </a:r>
          </a:p>
          <a:p>
            <a:r>
              <a:rPr kumimoji="1" lang="en-US" altLang="zh-CN" dirty="0"/>
              <a:t>Q</a:t>
            </a:r>
            <a:r>
              <a:rPr kumimoji="1" lang="zh-CN" altLang="en-US" dirty="0"/>
              <a:t>： 他？你们？我们？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1323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第一首传说曲（过</a:t>
            </a:r>
            <a:r>
              <a:rPr kumimoji="1" lang="en-US" altLang="zh-CN" dirty="0"/>
              <a:t>100w</a:t>
            </a:r>
            <a:r>
              <a:rPr kumimoji="1" lang="zh-CN" altLang="en-US" dirty="0"/>
              <a:t>再生</a:t>
            </a:r>
            <a:endParaRPr kumimoji="1" lang="en-US" altLang="zh-CN" dirty="0"/>
          </a:p>
          <a:p>
            <a:r>
              <a:rPr kumimoji="1" lang="en-US" altLang="zh-CN" dirty="0"/>
              <a:t>Q</a:t>
            </a:r>
            <a:r>
              <a:rPr kumimoji="1" lang="zh-CN" altLang="en-US" dirty="0"/>
              <a:t>：缝眼的线？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895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Q</a:t>
            </a:r>
            <a:r>
              <a:rPr kumimoji="1" lang="zh-CN" altLang="en-US" dirty="0"/>
              <a:t>：任性的刀刃？强词夺理的正义？过高评价的伦理？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541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加上前作</a:t>
            </a:r>
            <a:r>
              <a:rPr kumimoji="1" lang="ja-JP" altLang="en-US" dirty="0"/>
              <a:t>「</a:t>
            </a:r>
            <a:r>
              <a:rPr kumimoji="1" lang="zh-CN" altLang="en-US" dirty="0"/>
              <a:t>再教育</a:t>
            </a:r>
            <a:r>
              <a:rPr kumimoji="1" lang="ja-JP" altLang="en-US" dirty="0"/>
              <a:t>」</a:t>
            </a:r>
            <a:r>
              <a:rPr kumimoji="1" lang="zh-CN" altLang="en-US" dirty="0"/>
              <a:t>而获得了</a:t>
            </a:r>
            <a:r>
              <a:rPr kumimoji="1" lang="en-US" altLang="zh-CN" dirty="0"/>
              <a:t>”</a:t>
            </a:r>
            <a:r>
              <a:rPr kumimoji="1" lang="zh-CN" altLang="en-US" dirty="0"/>
              <a:t>教育之敌</a:t>
            </a:r>
            <a:r>
              <a:rPr kumimoji="1" lang="en-US" altLang="zh-CN" dirty="0"/>
              <a:t>p”</a:t>
            </a:r>
            <a:r>
              <a:rPr kumimoji="1" lang="zh-CN" altLang="en-US" dirty="0"/>
              <a:t>的称号、但本人不喜欢</a:t>
            </a:r>
            <a:endParaRPr kumimoji="1" lang="en-US" altLang="zh-CN" dirty="0"/>
          </a:p>
          <a:p>
            <a:r>
              <a:rPr kumimoji="1" lang="en-US" altLang="ja-JP" dirty="0"/>
              <a:t>Q</a:t>
            </a:r>
            <a:r>
              <a:rPr kumimoji="1" lang="zh-CN" altLang="en-US" dirty="0"/>
              <a:t>：到底是谁啊？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752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第一个专辑得核心曲目，</a:t>
            </a:r>
            <a:r>
              <a:rPr kumimoji="1" lang="en-US" altLang="zh-CN" dirty="0" err="1"/>
              <a:t>Neru</a:t>
            </a:r>
            <a:r>
              <a:rPr kumimoji="1" lang="zh-CN" altLang="en-US" dirty="0"/>
              <a:t>世界观中轴线</a:t>
            </a:r>
            <a:endParaRPr kumimoji="1" lang="en-US" altLang="zh-CN" dirty="0"/>
          </a:p>
          <a:p>
            <a:r>
              <a:rPr kumimoji="1" lang="en-US" altLang="zh-CN" dirty="0"/>
              <a:t>Q</a:t>
            </a:r>
            <a:r>
              <a:rPr kumimoji="1" lang="zh-CN" altLang="en-US" dirty="0"/>
              <a:t>：内心的伤口？哀求幸福？温柔的人？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836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</a:t>
            </a:r>
            <a:r>
              <a:rPr kumimoji="1" lang="ja-JP" altLang="en-US" dirty="0"/>
              <a:t>「</a:t>
            </a:r>
            <a:r>
              <a:rPr lang="ja-JP" altLang="en-US" dirty="0"/>
              <a:t>ハウトゥー世界征服</a:t>
            </a:r>
            <a:r>
              <a:rPr kumimoji="1" lang="ja-JP" altLang="en-US" dirty="0"/>
              <a:t>」</a:t>
            </a:r>
            <a:r>
              <a:rPr kumimoji="1" lang="zh-CN" altLang="en-US" dirty="0"/>
              <a:t>等一系列前作</a:t>
            </a:r>
            <a:r>
              <a:rPr lang="zh-CN" altLang="en-US" dirty="0"/>
              <a:t>的总结和回答</a:t>
            </a:r>
            <a:endParaRPr lang="en-US" altLang="zh-CN" dirty="0"/>
          </a:p>
          <a:p>
            <a:r>
              <a:rPr kumimoji="1" lang="en-US" altLang="zh-CN" dirty="0"/>
              <a:t>Q</a:t>
            </a:r>
            <a:r>
              <a:rPr kumimoji="1" lang="zh-CN" altLang="en-US" dirty="0"/>
              <a:t>：名为东京的怪物？青春可不可以放过我？为什么结尾依然在毁灭世界？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280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因为前作</a:t>
            </a:r>
            <a:r>
              <a:rPr kumimoji="1" lang="ja-JP" altLang="en-US" dirty="0"/>
              <a:t>「</a:t>
            </a:r>
            <a:r>
              <a:rPr lang="ja-JP" altLang="en-US" dirty="0"/>
              <a:t>イドラのサーカス</a:t>
            </a:r>
            <a:r>
              <a:rPr kumimoji="1" lang="ja-JP" altLang="en-US" dirty="0"/>
              <a:t>」</a:t>
            </a:r>
            <a:r>
              <a:rPr kumimoji="1" lang="zh-CN" altLang="en-US" dirty="0"/>
              <a:t>被指责抄袭，发起了反击</a:t>
            </a:r>
            <a:endParaRPr kumimoji="1" lang="en-US" altLang="zh-CN" dirty="0"/>
          </a:p>
          <a:p>
            <a:r>
              <a:rPr kumimoji="1" lang="en-US" altLang="zh-CN" dirty="0"/>
              <a:t>Q</a:t>
            </a:r>
            <a:r>
              <a:rPr kumimoji="1" lang="zh-CN" altLang="en-US" dirty="0"/>
              <a:t>：地球还是会照样转？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009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同类曲目 </a:t>
            </a:r>
            <a:r>
              <a:rPr kumimoji="1" lang="en-US" altLang="zh-CN" dirty="0"/>
              <a:t>Eve</a:t>
            </a:r>
            <a:r>
              <a:rPr kumimoji="1" lang="zh-CN" altLang="en-US" dirty="0"/>
              <a:t>拟剧论</a:t>
            </a:r>
            <a:r>
              <a:rPr kumimoji="1" lang="en-US" altLang="zh-CN" dirty="0"/>
              <a:t>《</a:t>
            </a:r>
            <a:r>
              <a:rPr kumimoji="1" lang="ja-JP" altLang="en-US" dirty="0"/>
              <a:t>ドラマツルギー</a:t>
            </a:r>
            <a:r>
              <a:rPr kumimoji="1" lang="en-US" altLang="zh-CN" dirty="0"/>
              <a:t>》</a:t>
            </a:r>
            <a:r>
              <a:rPr kumimoji="1" lang="zh-CN" altLang="en-US" dirty="0"/>
              <a:t>：</a:t>
            </a:r>
            <a:r>
              <a:rPr kumimoji="1" lang="en-US" altLang="zh-CN" dirty="0"/>
              <a:t>https://www.bilibili.com/video/BV1Ux411u7n7</a:t>
            </a:r>
            <a:r>
              <a:rPr kumimoji="1" lang="zh-CN" altLang="en-US" dirty="0"/>
              <a:t>，也是歌词量爆炸的曲目（笑</a:t>
            </a:r>
            <a:endParaRPr kumimoji="1" lang="en-US" altLang="zh-CN" dirty="0"/>
          </a:p>
          <a:p>
            <a:r>
              <a:rPr kumimoji="1" lang="en-US" altLang="zh-CN" dirty="0"/>
              <a:t>Q</a:t>
            </a:r>
            <a:r>
              <a:rPr kumimoji="1" lang="zh-CN" altLang="en-US" dirty="0"/>
              <a:t>：常识？作为</a:t>
            </a:r>
            <a:r>
              <a:rPr kumimoji="1" lang="en-US" altLang="zh-CN" dirty="0"/>
              <a:t>”</a:t>
            </a:r>
            <a:r>
              <a:rPr kumimoji="1" lang="zh-CN" altLang="en-US" dirty="0"/>
              <a:t>人</a:t>
            </a:r>
            <a:r>
              <a:rPr kumimoji="1" lang="en-US" altLang="zh-CN" dirty="0"/>
              <a:t>”</a:t>
            </a:r>
            <a:r>
              <a:rPr kumimoji="1" lang="zh-CN" altLang="en-US" dirty="0"/>
              <a:t>？编织谎言、回不去？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945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Neru</a:t>
            </a:r>
            <a:r>
              <a:rPr kumimoji="1" lang="zh-CN" altLang="en-US" dirty="0"/>
              <a:t>式叠词：一体全体、一切合切</a:t>
            </a:r>
            <a:endParaRPr kumimoji="1" lang="en-US" altLang="zh-CN" dirty="0"/>
          </a:p>
          <a:p>
            <a:r>
              <a:rPr kumimoji="1" lang="en-US" altLang="zh-CN" dirty="0"/>
              <a:t>Q</a:t>
            </a:r>
            <a:r>
              <a:rPr kumimoji="1" lang="zh-CN" altLang="en-US" dirty="0"/>
              <a:t>：对失败的讨伐大会？不在场证明？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27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11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同期作品</a:t>
            </a:r>
            <a:r>
              <a:rPr kumimoji="1" lang="ja-JP" altLang="en-US" dirty="0"/>
              <a:t>「</a:t>
            </a:r>
            <a:r>
              <a:rPr lang="ja-JP" altLang="en-US" dirty="0"/>
              <a:t>ねえ、レイン</a:t>
            </a:r>
            <a:r>
              <a:rPr kumimoji="1" lang="ja-JP" altLang="en-US" dirty="0"/>
              <a:t>」</a:t>
            </a:r>
            <a:r>
              <a:rPr kumimoji="1" lang="zh-CN" altLang="en-US" dirty="0"/>
              <a:t>的姐弟篇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Q</a:t>
            </a:r>
            <a:r>
              <a:rPr kumimoji="1" lang="zh-CN" altLang="en-US" dirty="0"/>
              <a:t>：所期望的东西？曾经重要的事情？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你这种人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773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从此</a:t>
            </a:r>
            <a:r>
              <a:rPr kumimoji="1" lang="en-US" altLang="zh-CN" dirty="0" err="1"/>
              <a:t>Neru</a:t>
            </a:r>
            <a:r>
              <a:rPr kumimoji="1" lang="zh-CN" altLang="en-US" dirty="0"/>
              <a:t>步入了广场舞</a:t>
            </a:r>
            <a:r>
              <a:rPr kumimoji="1" lang="en-US" altLang="zh-CN" dirty="0"/>
              <a:t>disco</a:t>
            </a:r>
            <a:r>
              <a:rPr kumimoji="1" lang="zh-CN" altLang="en-US" dirty="0"/>
              <a:t>时代（笑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044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モラリティ</a:t>
            </a:r>
            <a:r>
              <a:rPr lang="zh-CN" altLang="en-US" sz="1200" dirty="0"/>
              <a:t>：</a:t>
            </a:r>
            <a:r>
              <a:rPr kumimoji="1" lang="en-US" altLang="zh-CN" sz="1200" dirty="0"/>
              <a:t>morality</a:t>
            </a:r>
            <a:r>
              <a:rPr kumimoji="1" lang="zh-CN" altLang="en-US" sz="1200" dirty="0"/>
              <a:t>，道德</a:t>
            </a:r>
            <a:endParaRPr kumimoji="1" lang="en-US" altLang="zh-CN" dirty="0"/>
          </a:p>
          <a:p>
            <a:r>
              <a:rPr kumimoji="1" lang="en-US" altLang="zh-CN" dirty="0"/>
              <a:t>Q</a:t>
            </a:r>
            <a:r>
              <a:rPr kumimoji="1" lang="zh-CN" altLang="en-US" dirty="0"/>
              <a:t>：恐吓着善良人度日？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3707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日式凯尔特，使用</a:t>
            </a:r>
            <a:r>
              <a:rPr kumimoji="1" lang="en-US" altLang="zh-CN" dirty="0"/>
              <a:t>GUMI</a:t>
            </a:r>
            <a:br>
              <a:rPr kumimoji="1" lang="en-US" altLang="zh-CN" dirty="0"/>
            </a:br>
            <a:r>
              <a:rPr kumimoji="1" lang="en-US" altLang="zh-CN" dirty="0"/>
              <a:t>《</a:t>
            </a:r>
            <a:r>
              <a:rPr kumimoji="1" lang="zh-CN" altLang="en-US" dirty="0"/>
              <a:t>艾可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、碧海、博古通今的阿格勞福諾的詩篇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：回声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木精灵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、塞壬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歌海妖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ja-JP" altLang="en-US" dirty="0"/>
              <a:t>回声女神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的故事：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https://baike.baidu.com/item/Echo/9198560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883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伪哥特（更像凯尔特），收入了某个万圣节主题的专辑</a:t>
            </a:r>
            <a:endParaRPr kumimoji="1" lang="en-US" altLang="zh-CN" dirty="0"/>
          </a:p>
          <a:p>
            <a:r>
              <a:rPr kumimoji="1" lang="en-US" altLang="zh-CN" dirty="0" err="1"/>
              <a:t>Nibiru</a:t>
            </a:r>
            <a:r>
              <a:rPr kumimoji="1" lang="zh-CN" altLang="en-US" dirty="0"/>
              <a:t>：苏美尔神话中的“渡船”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3869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据说是</a:t>
            </a:r>
            <a:r>
              <a:rPr kumimoji="1" lang="en-US" altLang="zh-CN" dirty="0" err="1"/>
              <a:t>Neru</a:t>
            </a:r>
            <a:r>
              <a:rPr kumimoji="1" lang="zh-CN" altLang="en-US" dirty="0"/>
              <a:t>直播了几次枪战游戏有感</a:t>
            </a:r>
            <a:endParaRPr kumimoji="1" lang="en-US" altLang="zh-CN" dirty="0"/>
          </a:p>
          <a:p>
            <a:r>
              <a:rPr kumimoji="1" lang="en-US" altLang="zh-CN" dirty="0"/>
              <a:t>Q</a:t>
            </a:r>
            <a:r>
              <a:rPr kumimoji="1" lang="zh-CN" altLang="en-US" dirty="0"/>
              <a:t>：终于轮到我们迎来终结？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307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可能是</a:t>
            </a:r>
            <a:r>
              <a:rPr kumimoji="1" lang="en-US" altLang="zh-CN" dirty="0" err="1"/>
              <a:t>Neru</a:t>
            </a:r>
            <a:r>
              <a:rPr kumimoji="1" lang="zh-CN" altLang="en-US" dirty="0"/>
              <a:t>最感人的故事，</a:t>
            </a:r>
            <a:r>
              <a:rPr kumimoji="1" lang="en-US" altLang="zh-CN" dirty="0"/>
              <a:t>456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pv</a:t>
            </a:r>
            <a:r>
              <a:rPr kumimoji="1" lang="zh-CN" altLang="en-US" dirty="0"/>
              <a:t>帧率最高的一次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9567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zh-CN" altLang="en-US" dirty="0"/>
              <a:t>家史上曾经最低龄投稿者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14</a:t>
            </a:r>
            <a:r>
              <a:rPr kumimoji="1" lang="zh-CN" altLang="en-US" dirty="0"/>
              <a:t>岁初投稿，次年</a:t>
            </a:r>
            <a:r>
              <a:rPr kumimoji="1" lang="ja-JP" altLang="en-US" dirty="0"/>
              <a:t>「そらのサカナ」</a:t>
            </a:r>
            <a:r>
              <a:rPr kumimoji="1" lang="zh-CN" altLang="en-US" dirty="0"/>
              <a:t>即达成殿堂</a:t>
            </a:r>
            <a:r>
              <a:rPr kumimoji="1" lang="en-US" altLang="zh-CN" dirty="0"/>
              <a:t>(10w</a:t>
            </a:r>
            <a:r>
              <a:rPr kumimoji="1" lang="zh-CN" altLang="en-US" dirty="0"/>
              <a:t>再生</a:t>
            </a:r>
            <a:r>
              <a:rPr kumimoji="1" lang="en-US" altLang="zh-CN" dirty="0"/>
              <a:t>)</a:t>
            </a:r>
            <a:r>
              <a:rPr kumimoji="1" lang="zh-CN" altLang="en-US" dirty="0"/>
              <a:t>、</a:t>
            </a:r>
            <a:r>
              <a:rPr lang="en-US" altLang="zh-CN" dirty="0"/>
              <a:t>20</a:t>
            </a:r>
            <a:r>
              <a:rPr lang="zh-CN" altLang="en-US" dirty="0"/>
              <a:t>岁因</a:t>
            </a:r>
            <a:r>
              <a:rPr lang="en-US" altLang="zh-CN" dirty="0"/>
              <a:t>”</a:t>
            </a:r>
            <a:r>
              <a:rPr lang="zh-CN" altLang="en-US" dirty="0"/>
              <a:t>还是不能变成大人呢</a:t>
            </a:r>
            <a:r>
              <a:rPr lang="en-US" altLang="zh-CN" dirty="0"/>
              <a:t>”</a:t>
            </a:r>
            <a:r>
              <a:rPr lang="zh-CN" altLang="en-US" dirty="0"/>
              <a:t>自杀</a:t>
            </a:r>
            <a:r>
              <a:rPr kumimoji="1" lang="zh-CN" altLang="en-US" dirty="0"/>
              <a:t>、</a:t>
            </a:r>
            <a:r>
              <a:rPr kumimoji="1" lang="en-US" altLang="zh-CN" dirty="0"/>
              <a:t>6</a:t>
            </a:r>
            <a:r>
              <a:rPr kumimoji="1" lang="zh-CN" altLang="en-US" dirty="0"/>
              <a:t>年间投了</a:t>
            </a:r>
            <a:r>
              <a:rPr kumimoji="1" lang="en-US" altLang="zh-CN" dirty="0"/>
              <a:t>100</a:t>
            </a:r>
            <a:r>
              <a:rPr kumimoji="1" lang="zh-CN" altLang="en-US" dirty="0"/>
              <a:t>多个稿件</a:t>
            </a:r>
            <a:endParaRPr kumimoji="1" lang="en-US" altLang="zh-CN" dirty="0"/>
          </a:p>
          <a:p>
            <a:r>
              <a:rPr kumimoji="1" lang="zh-CN" altLang="en-US" dirty="0"/>
              <a:t>自己也画插画，在</a:t>
            </a:r>
            <a:r>
              <a:rPr kumimoji="1" lang="en-US" altLang="zh-CN" dirty="0" err="1"/>
              <a:t>pixiv</a:t>
            </a:r>
            <a:r>
              <a:rPr kumimoji="1" lang="zh-CN" altLang="en-US" dirty="0"/>
              <a:t>有账号</a:t>
            </a:r>
            <a:endParaRPr kumimoji="1" lang="en-US" altLang="zh-CN" dirty="0"/>
          </a:p>
          <a:p>
            <a:r>
              <a:rPr kumimoji="1" lang="zh-CN" altLang="en-US" dirty="0"/>
              <a:t>但严重五音不全，所以去世后粉丝都叫他回来练歌（笑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3814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本家翻唱：</a:t>
            </a:r>
            <a:r>
              <a:rPr kumimoji="1" lang="en-US" altLang="zh-CN" dirty="0"/>
              <a:t>https://www.bilibili.com/video/BV1ps411X7HF</a:t>
            </a:r>
          </a:p>
          <a:p>
            <a:r>
              <a:rPr kumimoji="1" lang="zh-CN" altLang="en-US" dirty="0"/>
              <a:t>彼得潘综合征（确实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685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插画师、</a:t>
            </a:r>
            <a:r>
              <a:rPr kumimoji="1" lang="en-US" altLang="zh-CN" dirty="0"/>
              <a:t>PV</a:t>
            </a:r>
            <a:r>
              <a:rPr kumimoji="1" lang="zh-CN" altLang="en-US" dirty="0"/>
              <a:t>师；官网上有自己的日记，</a:t>
            </a:r>
            <a:r>
              <a:rPr kumimoji="1" lang="en-US" altLang="zh-CN" dirty="0" err="1"/>
              <a:t>pixiv</a:t>
            </a:r>
            <a:r>
              <a:rPr kumimoji="1" lang="zh-CN" altLang="en-US" dirty="0"/>
              <a:t>上有很多短篇漫画</a:t>
            </a:r>
            <a:endParaRPr kumimoji="1" lang="en-US" altLang="zh-CN" dirty="0"/>
          </a:p>
          <a:p>
            <a:r>
              <a:rPr kumimoji="1" lang="zh-CN" altLang="en-US" dirty="0"/>
              <a:t>已出版长篇漫画</a:t>
            </a:r>
            <a:r>
              <a:rPr kumimoji="1" lang="en-US" altLang="zh-CN" dirty="0"/>
              <a:t>《</a:t>
            </a:r>
            <a:r>
              <a:rPr lang="zh-CN" altLang="en-US" dirty="0"/>
              <a:t>满是</a:t>
            </a:r>
            <a:r>
              <a:rPr lang="zh-CN" altLang="en-US" i="1" dirty="0"/>
              <a:t>温柔的土地上</a:t>
            </a:r>
            <a:r>
              <a:rPr kumimoji="1" lang="en-US" altLang="zh-CN" dirty="0"/>
              <a:t>》</a:t>
            </a:r>
            <a:r>
              <a:rPr kumimoji="1" lang="zh-CN" altLang="en-US" dirty="0"/>
              <a:t>、短篇漫画集</a:t>
            </a:r>
            <a:r>
              <a:rPr kumimoji="1" lang="en-US" altLang="zh-CN" dirty="0"/>
              <a:t>《</a:t>
            </a:r>
            <a:r>
              <a:rPr kumimoji="1" lang="zh-CN" altLang="en-US" dirty="0"/>
              <a:t>满是空虚之物</a:t>
            </a:r>
            <a:r>
              <a:rPr kumimoji="1" lang="en-US" altLang="zh-CN" dirty="0"/>
              <a:t>》</a:t>
            </a:r>
          </a:p>
          <a:p>
            <a:r>
              <a:rPr kumimoji="1" lang="en-US" altLang="ja-JP" dirty="0"/>
              <a:t>https://bcy.net/item/detail/6810109701460590855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252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动态文字：</a:t>
            </a:r>
            <a:r>
              <a:rPr lang="en-US" altLang="zh-CN" dirty="0"/>
              <a:t>《</a:t>
            </a:r>
            <a:r>
              <a:rPr lang="ja-JP" altLang="en-US" dirty="0"/>
              <a:t>普通</a:t>
            </a:r>
            <a:r>
              <a:rPr lang="en-US" altLang="zh-CN" dirty="0"/>
              <a:t>DISCO》 https://www.bilibili.com/video/BV1zs411S7sz</a:t>
            </a:r>
            <a:endParaRPr kumimoji="1" lang="en-US" altLang="zh-CN" dirty="0"/>
          </a:p>
          <a:p>
            <a:r>
              <a:rPr kumimoji="1" lang="zh-CN" altLang="en-US" dirty="0"/>
              <a:t>定格动画</a:t>
            </a:r>
            <a:r>
              <a:rPr kumimoji="1" lang="en-US" altLang="zh-CN" dirty="0"/>
              <a:t>(</a:t>
            </a:r>
            <a:r>
              <a:rPr kumimoji="1" lang="zh-CN" altLang="en-US" dirty="0"/>
              <a:t>偏</a:t>
            </a:r>
            <a:r>
              <a:rPr kumimoji="1" lang="en-US" altLang="zh-CN" dirty="0"/>
              <a:t>PPT)</a:t>
            </a:r>
            <a:r>
              <a:rPr kumimoji="1" lang="zh-CN" altLang="en-US" dirty="0"/>
              <a:t>：</a:t>
            </a:r>
            <a:r>
              <a:rPr kumimoji="1" lang="en-US" altLang="zh-CN" dirty="0"/>
              <a:t>《</a:t>
            </a:r>
            <a:r>
              <a:rPr kumimoji="1" lang="zh-CN" altLang="en-US" dirty="0"/>
              <a:t>达拉崩吧</a:t>
            </a:r>
            <a:r>
              <a:rPr kumimoji="1" lang="en-US" altLang="zh-CN" dirty="0"/>
              <a:t>》 https://www.bilibili.com/video/BV1sx411k7ug</a:t>
            </a:r>
          </a:p>
          <a:p>
            <a:r>
              <a:rPr kumimoji="1" lang="zh-CN" altLang="en-US" dirty="0"/>
              <a:t>静止系</a:t>
            </a:r>
            <a:r>
              <a:rPr kumimoji="1" lang="en-US" altLang="zh-CN" dirty="0"/>
              <a:t>AMV(</a:t>
            </a:r>
            <a:r>
              <a:rPr kumimoji="1" lang="zh-CN" altLang="en-US" dirty="0"/>
              <a:t>偏动画</a:t>
            </a:r>
            <a:r>
              <a:rPr kumimoji="1" lang="en-US" altLang="zh-CN" dirty="0"/>
              <a:t>)</a:t>
            </a:r>
            <a:r>
              <a:rPr kumimoji="1" lang="zh-CN" altLang="en-US" dirty="0"/>
              <a:t>：</a:t>
            </a:r>
            <a:r>
              <a:rPr kumimoji="1" lang="en-US" altLang="zh-CN" dirty="0"/>
              <a:t>《</a:t>
            </a:r>
            <a:r>
              <a:rPr kumimoji="1" lang="ja-JP" altLang="en-US" dirty="0"/>
              <a:t>サクリファイス</a:t>
            </a:r>
            <a:r>
              <a:rPr kumimoji="1" lang="en-US" altLang="zh-CN" dirty="0"/>
              <a:t>》 https://www.bilibili.com/video/BV1k4411A71w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逐帧动画：</a:t>
            </a:r>
            <a:r>
              <a:rPr lang="en-US" altLang="zh-CN" dirty="0"/>
              <a:t>《</a:t>
            </a:r>
            <a:r>
              <a:rPr lang="ja-JP" altLang="en-US" b="0" dirty="0"/>
              <a:t>約束</a:t>
            </a:r>
            <a:r>
              <a:rPr lang="en-US" altLang="zh-CN" dirty="0"/>
              <a:t>》 https://www.bilibili.com/video/BV1pE411R7p6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手书：</a:t>
            </a:r>
            <a:r>
              <a:rPr lang="en-US" altLang="zh-CN" dirty="0"/>
              <a:t>《</a:t>
            </a:r>
            <a:r>
              <a:rPr lang="zh-CN" altLang="en-US" b="0" dirty="0"/>
              <a:t>茨木的自伤无色</a:t>
            </a:r>
            <a:r>
              <a:rPr lang="en-US" altLang="zh-CN" dirty="0"/>
              <a:t>》 https://www.bilibili.com/video/BV1ix411Q7vM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动态漫画</a:t>
            </a:r>
            <a:r>
              <a:rPr lang="en-US" altLang="zh-CN" dirty="0"/>
              <a:t>(</a:t>
            </a:r>
            <a:r>
              <a:rPr lang="zh-CN" altLang="en-US" dirty="0"/>
              <a:t>偏手书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《</a:t>
            </a:r>
            <a:r>
              <a:rPr lang="zh-CN" altLang="en-US" b="0" dirty="0"/>
              <a:t>我的影子里住着神灵</a:t>
            </a:r>
            <a:r>
              <a:rPr lang="en-US" altLang="zh-CN" dirty="0"/>
              <a:t>》 https://www.bilibili.com/video/BV124411B7mm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动态漫画：</a:t>
            </a:r>
            <a:r>
              <a:rPr lang="en-US" altLang="zh-CN" dirty="0"/>
              <a:t>《</a:t>
            </a:r>
            <a:r>
              <a:rPr lang="ja-JP" altLang="en-US" b="0" dirty="0"/>
              <a:t>隱羞思春期</a:t>
            </a:r>
            <a:r>
              <a:rPr lang="en-US" altLang="zh-CN" dirty="0"/>
              <a:t>》 https://www.bilibili.com/video/BV15s411v7qv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325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《veil》 </a:t>
            </a:r>
            <a:r>
              <a:rPr kumimoji="1" lang="zh-CN" altLang="en-US" dirty="0"/>
              <a:t>須田景凪：</a:t>
            </a:r>
            <a:r>
              <a:rPr kumimoji="1" lang="en-US" altLang="ja-JP" dirty="0"/>
              <a:t>https://www.bilibili.com/video/BV1rt411c78Q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7407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Nico</a:t>
            </a:r>
            <a:r>
              <a:rPr kumimoji="1" lang="zh-CN" altLang="en-US" dirty="0"/>
              <a:t>高音系唱见，很有吸粉的商业头脑、但也极其自我中心我行我素</a:t>
            </a:r>
            <a:endParaRPr kumimoji="1" lang="en-US" altLang="zh-CN" dirty="0"/>
          </a:p>
          <a:p>
            <a:r>
              <a:rPr kumimoji="1" lang="zh-CN" altLang="en-US" dirty="0"/>
              <a:t>这货阴暗面的弱智操作也确实招黑：</a:t>
            </a:r>
            <a:r>
              <a:rPr kumimoji="1" lang="en-US" altLang="zh-CN" dirty="0"/>
              <a:t>https://www.zhihu.com/question/342699291/answer/827110563</a:t>
            </a:r>
          </a:p>
          <a:p>
            <a:r>
              <a:rPr kumimoji="1" lang="en-US" altLang="zh-CN" dirty="0"/>
              <a:t>Q</a:t>
            </a:r>
            <a:r>
              <a:rPr kumimoji="1" lang="zh-CN" altLang="en-US" dirty="0"/>
              <a:t>：遇见了你？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2929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lang="ja-JP" altLang="en-US" dirty="0"/>
              <a:t>生まれた意味などなかった。</a:t>
            </a:r>
            <a:r>
              <a:rPr kumimoji="1" lang="en-US" altLang="zh-CN" dirty="0"/>
              <a:t>》</a:t>
            </a:r>
            <a:r>
              <a:rPr kumimoji="1" lang="zh-CN" altLang="en-US" dirty="0"/>
              <a:t>：</a:t>
            </a:r>
            <a:r>
              <a:rPr kumimoji="1" lang="en-US" altLang="zh-CN" dirty="0"/>
              <a:t>https://www.bilibili.com/video/BV1i4411q7vA</a:t>
            </a:r>
          </a:p>
          <a:p>
            <a:r>
              <a:rPr kumimoji="1" lang="en-US" altLang="zh-CN" dirty="0"/>
              <a:t>Q</a:t>
            </a:r>
            <a:r>
              <a:rPr kumimoji="1" lang="zh-CN" altLang="en-US" dirty="0"/>
              <a:t>：不得不活下去？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48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层次侧重物理空间距离感、视觉焦点位置；构件侧重对于叙事的重要程度、信息量和主旨表达的凭依；叙事侧重逻辑时间感、即事件的因果先后序列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蒙太奇侧重镜头间叙事逻辑如何连接</a:t>
            </a:r>
            <a:r>
              <a:rPr kumimoji="1" lang="en-US" altLang="zh-CN" dirty="0"/>
              <a:t>(</a:t>
            </a:r>
            <a:r>
              <a:rPr kumimoji="1" lang="en-US" altLang="ja-JP" dirty="0"/>
              <a:t>*</a:t>
            </a:r>
            <a:r>
              <a:rPr lang="zh-CN" altLang="en-US" dirty="0"/>
              <a:t>语音也是可以</a:t>
            </a:r>
            <a:r>
              <a:rPr lang="en-US" altLang="zh-CN" dirty="0"/>
              <a:t>”</a:t>
            </a:r>
            <a:r>
              <a:rPr lang="zh-CN" altLang="en-US" dirty="0"/>
              <a:t>蒙太奇</a:t>
            </a:r>
            <a:r>
              <a:rPr lang="en-US" altLang="zh-CN" dirty="0"/>
              <a:t>”</a:t>
            </a:r>
            <a:r>
              <a:rPr lang="zh-CN" altLang="en-US" dirty="0"/>
              <a:t>的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，转场侧重镜头间技术上如何过度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镜头之外的故事 细田守</a:t>
            </a:r>
            <a:r>
              <a:rPr lang="en-US" altLang="zh-CN" dirty="0"/>
              <a:t>《</a:t>
            </a:r>
            <a:r>
              <a:rPr lang="zh-CN" altLang="en-US" dirty="0"/>
              <a:t>穿越时空的少女</a:t>
            </a:r>
            <a:r>
              <a:rPr lang="en-US" altLang="zh-CN" dirty="0"/>
              <a:t>》(4:10)</a:t>
            </a:r>
            <a:r>
              <a:rPr lang="zh-CN" altLang="en-US" dirty="0"/>
              <a:t>：</a:t>
            </a:r>
            <a:r>
              <a:rPr lang="en-US" altLang="zh-CN" dirty="0"/>
              <a:t>https://www.bilibili.com/video/BV1ZW411C7Rg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004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异名：教育の敌</a:t>
            </a:r>
            <a:r>
              <a:rPr lang="en-US" altLang="zh-CN" dirty="0"/>
              <a:t>p</a:t>
            </a:r>
            <a:r>
              <a:rPr lang="zh-CN" altLang="en-US" dirty="0"/>
              <a:t>、空心菜</a:t>
            </a:r>
            <a:r>
              <a:rPr lang="en-US" altLang="zh-CN" dirty="0"/>
              <a:t>p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Nico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播放量天梯：殿堂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超过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10w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再生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、传说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超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100w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再生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ja-JP" altLang="en-US" dirty="0"/>
              <a:t>神话</a:t>
            </a:r>
            <a:r>
              <a:rPr lang="en-US" altLang="ja-JP" dirty="0"/>
              <a:t>(</a:t>
            </a:r>
            <a:r>
              <a:rPr lang="zh-CN" altLang="en-US" dirty="0"/>
              <a:t>超过</a:t>
            </a:r>
            <a:r>
              <a:rPr lang="en-US" altLang="zh-CN" dirty="0"/>
              <a:t>1000w</a:t>
            </a:r>
            <a:r>
              <a:rPr lang="zh-CN" altLang="en-US" dirty="0"/>
              <a:t>再生</a:t>
            </a:r>
            <a:r>
              <a:rPr lang="en-US" altLang="ja-JP" dirty="0"/>
              <a:t>)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贵圈真乱：</a:t>
            </a:r>
            <a:r>
              <a:rPr kumimoji="1" lang="en-US" altLang="zh-CN" dirty="0" err="1"/>
              <a:t>mafumafu</a:t>
            </a:r>
            <a:r>
              <a:rPr kumimoji="1" lang="zh-CN" altLang="en-US" dirty="0"/>
              <a:t>自称天下第一</a:t>
            </a:r>
            <a:r>
              <a:rPr kumimoji="1" lang="en-US" altLang="zh-CN" dirty="0" err="1"/>
              <a:t>neru</a:t>
            </a:r>
            <a:r>
              <a:rPr kumimoji="1" lang="zh-CN" altLang="en-US" dirty="0"/>
              <a:t>厨，</a:t>
            </a:r>
            <a:r>
              <a:rPr kumimoji="1" lang="en-US" altLang="zh-CN" dirty="0" err="1"/>
              <a:t>neru</a:t>
            </a:r>
            <a:r>
              <a:rPr kumimoji="1" lang="zh-CN" altLang="en-US" dirty="0"/>
              <a:t>是</a:t>
            </a:r>
            <a:r>
              <a:rPr kumimoji="1" lang="en-US" altLang="zh-CN" dirty="0" err="1"/>
              <a:t>soraru</a:t>
            </a:r>
            <a:r>
              <a:rPr lang="ja-JP" altLang="en-US" dirty="0"/>
              <a:t>死忠</a:t>
            </a:r>
            <a:r>
              <a:rPr kumimoji="1" lang="zh-CN" altLang="en-US" dirty="0"/>
              <a:t>粉，</a:t>
            </a:r>
            <a:r>
              <a:rPr kumimoji="1" lang="en-US" altLang="zh-CN" dirty="0" err="1"/>
              <a:t>soraru</a:t>
            </a:r>
            <a:r>
              <a:rPr kumimoji="1" lang="zh-CN" altLang="en-US" dirty="0"/>
              <a:t>是</a:t>
            </a:r>
            <a:r>
              <a:rPr kumimoji="1" lang="en-US" altLang="zh-CN" dirty="0" err="1"/>
              <a:t>mafumafu</a:t>
            </a:r>
            <a:r>
              <a:rPr kumimoji="1" lang="zh-CN" altLang="en-US" dirty="0"/>
              <a:t>的亲哥（确信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48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仅限</a:t>
            </a:r>
            <a:r>
              <a:rPr kumimoji="1" lang="en-US" altLang="zh-CN" dirty="0" err="1"/>
              <a:t>nico</a:t>
            </a:r>
            <a:r>
              <a:rPr kumimoji="1" lang="zh-CN" altLang="en-US" dirty="0"/>
              <a:t>投稿不含</a:t>
            </a:r>
            <a:r>
              <a:rPr kumimoji="1" lang="en-US" altLang="zh-CN" dirty="0"/>
              <a:t>CD</a:t>
            </a:r>
            <a:r>
              <a:rPr kumimoji="1" lang="zh-CN" altLang="en-US" dirty="0"/>
              <a:t>专辑发行曲目，搬运自萌娘百科：</a:t>
            </a:r>
            <a:r>
              <a:rPr kumimoji="1" lang="en-US" altLang="zh-CN" dirty="0"/>
              <a:t>https://zh.moegirl.org/Neru#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根据资料，直到高中</a:t>
            </a:r>
            <a:r>
              <a:rPr kumimoji="1" lang="en-US" altLang="zh-CN" dirty="0" err="1"/>
              <a:t>neru</a:t>
            </a:r>
            <a:r>
              <a:rPr kumimoji="1" lang="zh-CN" altLang="en-US" dirty="0"/>
              <a:t>都是优等生，推测可能本科考砸了（笑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597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lang="en-US" altLang="ja-JP" dirty="0"/>
              <a:t>21</a:t>
            </a:r>
            <a:r>
              <a:rPr lang="ja-JP" altLang="en-US" dirty="0"/>
              <a:t>世纪イグゼンプリファイ</a:t>
            </a:r>
            <a:r>
              <a:rPr kumimoji="1" lang="en-US" altLang="zh-CN" dirty="0"/>
              <a:t>》 </a:t>
            </a:r>
            <a:r>
              <a:rPr kumimoji="1" lang="zh-CN" altLang="en-US" dirty="0"/>
              <a:t>同类曲：</a:t>
            </a:r>
            <a:r>
              <a:rPr kumimoji="1" lang="en-US" altLang="zh-CN" dirty="0"/>
              <a:t>《</a:t>
            </a:r>
            <a:r>
              <a:rPr lang="ja-JP" altLang="en-US" i="0" dirty="0"/>
              <a:t>へたくそユートピア政策</a:t>
            </a:r>
            <a:r>
              <a:rPr kumimoji="1" lang="en-US" altLang="zh-CN" dirty="0"/>
              <a:t>》 https://www.bilibili.com/video/BV1Ss411Z7Ps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676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这些主题构成了</a:t>
            </a:r>
            <a:r>
              <a:rPr kumimoji="1" lang="en-US" altLang="zh-CN" dirty="0" err="1"/>
              <a:t>Neru</a:t>
            </a:r>
            <a:r>
              <a:rPr kumimoji="1" lang="zh-CN" altLang="en-US" dirty="0"/>
              <a:t>世界观的核心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226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92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41A1FF-276E-4346-95BA-18375369F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6AD91A-253E-43A4-9766-AA02913DE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A80F8B-7439-4D00-9611-DC3F28F3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78D505-4200-4FDF-812B-325569A6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39B646-17F7-4030-9AE1-5F279AD6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57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089124-A8C2-4C81-9B3C-94EF3D00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89D610-2500-4908-9039-0148A3817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D6DCF8-20EC-4EBE-81EB-AEC30969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D1E563-F85C-4D09-B2BA-1B0C0A0E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7EB361-36CC-44A5-984B-3B743012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6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DB9BADC-2E60-49FF-8E0B-7898D1E97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DBB838-DA92-44DB-8E33-B13116751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F3B445-17CC-4B34-9292-759F9217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0D4C05-560C-4438-B99F-BDAABF8A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7C60E3-A1F9-4C20-9228-1B203723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51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342B9-9910-47D2-B97D-FBFF87FE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72A40D-FFBF-4E61-88C8-CEB3BB664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CE9366-6112-4579-B266-4677916E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EF3FCA-614B-48CD-AF9C-CBD528B6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8ED4B8-25DC-4588-83E3-646D46F3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35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ECCD57-934F-4E54-AEDE-F38420FA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B48432-6D56-40CA-B2C7-D62FC96C7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80EC3E-51DA-4CD0-B14A-453707E1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B426F5-7AA2-4A20-A94A-3E8E821D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257D61-77B8-46A4-B5DE-1325BB8F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46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A870D2-81F1-405E-9B24-25DD971B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47955E-2E12-4D45-B8A2-13521643E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2A17E5-1E25-4469-BF9B-EF94214A9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2A8258-5343-43B0-BCC5-6846FE98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709677-9104-4B63-AF4D-BBE5FA8E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6E2D3D-2241-45D5-AAA3-4355B1FA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18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203AAD-2586-46D0-B347-AB80A1F0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017D41-B1B5-40D4-8498-C6FD8EABB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DF8117-814F-4DA4-8332-BA370BDD1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A333CC1-2EC7-42EC-9486-2BAA3E667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5EB1FB-9C05-4311-BB7F-AF336F442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3B6B7F2-B7A3-40B3-8772-28C028BB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DB87745-7A84-47B3-84C2-60DCC138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7205F8D-7EED-43F1-89D7-EB197555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3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E8D524-B597-4453-83A1-35922F61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1B9A3FA-5300-420D-AE31-DF65A9DA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EC63A5B-A3D1-4B23-A0E2-0C22997D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19DDBB-570E-4B86-A576-AF18A701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40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6E8B0A-754F-4C9A-8D5D-EBFAC0DB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BE22FB-0CA1-4480-ABA7-751A79A2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777C4C-B26F-4149-B0A0-CC2ED3BA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14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5629EB-638F-4584-8D0B-33A5B082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7D2721-896D-4E6B-AD24-997789E18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09CFB5-CEB7-4577-B690-6C8D6AD94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83640A-A038-4314-A780-5E97CC32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D8D282-F4E0-4880-AA56-B0736A23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B1B880-632F-4F72-82D3-7B0187CF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86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52057A-1876-4666-BC6D-3CED9878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39DF1C7-C1D3-43F0-B971-C0E4F65D4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1C2A7C-7A86-4194-B878-D5189A95C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84F01A-8D29-4712-9A32-1C57E41A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450B72-5491-4EF1-ACF6-2BB683BA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CCF6EB-943A-4193-9DE9-13CBE87C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23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2EC1DE-96C2-4DF7-BDA3-39323124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B0F380-0B30-4CA0-B9ED-614E7482F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196AA9-3CB3-4990-B006-C8D171984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58805-1A1A-4901-902E-2E8B0736C531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AD0EBE-D2E0-449B-B910-1F3E44C5A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6CF061-A749-49FE-807C-4951488A9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21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10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rt411c78Q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e.bilibili.com/243955530" TargetMode="External"/><Relationship Id="rId2" Type="http://schemas.openxmlformats.org/officeDocument/2006/relationships/hyperlink" Target="https://www.bilibili.com/video/BV1TT4y1572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ce.bilibili.com/38799472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BF956-ADDC-48F8-A858-5C59E6A5A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Neru</a:t>
            </a:r>
            <a:r>
              <a:rPr lang="ja-JP" altLang="en-US" dirty="0"/>
              <a:t>の</a:t>
            </a:r>
            <a:r>
              <a:rPr lang="zh-CN" altLang="en-US" dirty="0"/>
              <a:t>空想世界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FA5638-AE12-4046-910E-4573A4730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—— PV</a:t>
            </a:r>
            <a:r>
              <a:rPr lang="zh-CN" altLang="en-US" dirty="0"/>
              <a:t>技术分析和</a:t>
            </a:r>
            <a:r>
              <a:rPr lang="en-US" altLang="zh-CN" dirty="0"/>
              <a:t>Neru</a:t>
            </a:r>
            <a:r>
              <a:rPr lang="zh-CN" altLang="en-US" dirty="0"/>
              <a:t>编年史</a:t>
            </a:r>
            <a:endParaRPr lang="en-US" altLang="zh-CN" dirty="0"/>
          </a:p>
          <a:p>
            <a:endParaRPr kumimoji="1" lang="en-US" altLang="ja-JP" dirty="0"/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vhaktyr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/5/5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476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A5728-FE49-4F25-8E22-C757405F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空想世界の地図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D51D45-DC6C-47D8-9D57-6F3B5E823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8193"/>
          </a:xfrm>
          <a:ln>
            <a:solidFill>
              <a:srgbClr val="00B0F0"/>
            </a:solidFill>
          </a:ln>
        </p:spPr>
        <p:txBody>
          <a:bodyPr numCol="3">
            <a:normAutofit fontScale="92500" lnSpcReduction="10000"/>
          </a:bodyPr>
          <a:lstStyle/>
          <a:p>
            <a:r>
              <a:rPr lang="ja-JP" altLang="en-US" dirty="0"/>
              <a:t>青春</a:t>
            </a:r>
          </a:p>
          <a:p>
            <a:pPr lvl="1"/>
            <a:r>
              <a:rPr lang="ja-JP" altLang="en-US" dirty="0"/>
              <a:t>少年少女カメレオンシンプトム</a:t>
            </a:r>
          </a:p>
          <a:p>
            <a:pPr lvl="1"/>
            <a:r>
              <a:rPr lang="ja-JP" altLang="en-US" dirty="0"/>
              <a:t>東京テディベア</a:t>
            </a:r>
            <a:endParaRPr lang="en-US" altLang="ja-JP" dirty="0"/>
          </a:p>
          <a:p>
            <a:pPr lvl="1"/>
            <a:endParaRPr lang="ja-JP" altLang="en-US" dirty="0"/>
          </a:p>
          <a:p>
            <a:r>
              <a:rPr lang="ja-JP" altLang="en-US" dirty="0"/>
              <a:t>教育</a:t>
            </a:r>
          </a:p>
          <a:p>
            <a:pPr lvl="1"/>
            <a:r>
              <a:rPr lang="ja-JP" altLang="en-US" dirty="0"/>
              <a:t>再教育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ロストワンの号哭</a:t>
            </a:r>
          </a:p>
          <a:p>
            <a:pPr lvl="1"/>
            <a:endParaRPr lang="ja-JP" altLang="en-US" dirty="0"/>
          </a:p>
          <a:p>
            <a:r>
              <a:rPr lang="zh-CN" altLang="en-US" dirty="0"/>
              <a:t>正义</a:t>
            </a:r>
            <a:endParaRPr lang="ja-JP" altLang="en-US" dirty="0"/>
          </a:p>
          <a:p>
            <a:pPr lvl="1"/>
            <a:r>
              <a:rPr lang="ja-JP" altLang="en-US" dirty="0"/>
              <a:t>ハウトゥー世界征服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世界を壊している</a:t>
            </a:r>
          </a:p>
          <a:p>
            <a:pPr lvl="1"/>
            <a:endParaRPr lang="en-US" altLang="ja-JP" dirty="0"/>
          </a:p>
          <a:p>
            <a:r>
              <a:rPr lang="zh-CN" altLang="en-US" dirty="0"/>
              <a:t>宣言</a:t>
            </a:r>
            <a:endParaRPr lang="ja-JP" altLang="en-US" dirty="0"/>
          </a:p>
          <a:p>
            <a:pPr lvl="1"/>
            <a:r>
              <a:rPr lang="ja-JP" altLang="en-US" dirty="0"/>
              <a:t>テロル</a:t>
            </a:r>
          </a:p>
          <a:p>
            <a:pPr lvl="1"/>
            <a:r>
              <a:rPr lang="ja-JP" altLang="en-US" dirty="0"/>
              <a:t>小生劇場</a:t>
            </a:r>
            <a:endParaRPr lang="en-US" altLang="ja-JP" dirty="0"/>
          </a:p>
          <a:p>
            <a:pPr lvl="1"/>
            <a:endParaRPr lang="ja-JP" altLang="en-US" dirty="0"/>
          </a:p>
          <a:p>
            <a:r>
              <a:rPr lang="ja-JP" altLang="en-US" dirty="0"/>
              <a:t>社会</a:t>
            </a:r>
          </a:p>
          <a:p>
            <a:pPr lvl="1"/>
            <a:r>
              <a:rPr lang="ja-JP" altLang="en-US" dirty="0"/>
              <a:t>ねえ、レイン</a:t>
            </a:r>
          </a:p>
          <a:p>
            <a:pPr lvl="1"/>
            <a:r>
              <a:rPr lang="ja-JP" altLang="en-US" dirty="0"/>
              <a:t>なんて物騒な時代だ</a:t>
            </a:r>
            <a:endParaRPr lang="en-US" altLang="ja-JP" dirty="0"/>
          </a:p>
          <a:p>
            <a:pPr lvl="1"/>
            <a:endParaRPr lang="ja-JP" altLang="en-US" dirty="0"/>
          </a:p>
          <a:p>
            <a:r>
              <a:rPr lang="ja-JP" altLang="en-US" dirty="0"/>
              <a:t>犬儒</a:t>
            </a:r>
          </a:p>
          <a:p>
            <a:pPr lvl="1"/>
            <a:r>
              <a:rPr lang="ja-JP" altLang="en-US" dirty="0"/>
              <a:t>い～やい～やい～や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SNOBBISM</a:t>
            </a:r>
          </a:p>
          <a:p>
            <a:pPr lvl="1"/>
            <a:endParaRPr lang="ja-JP" altLang="en-US" dirty="0"/>
          </a:p>
          <a:p>
            <a:r>
              <a:rPr lang="zh-CN" altLang="en-US" dirty="0"/>
              <a:t>童话</a:t>
            </a:r>
            <a:endParaRPr lang="ja-JP" altLang="en-US" dirty="0"/>
          </a:p>
          <a:p>
            <a:pPr lvl="1"/>
            <a:r>
              <a:rPr lang="ja-JP" altLang="en-US" dirty="0">
                <a:solidFill>
                  <a:schemeClr val="accent2"/>
                </a:solidFill>
              </a:rPr>
              <a:t>ニヒルと水没都市</a:t>
            </a:r>
          </a:p>
          <a:p>
            <a:pPr lvl="1"/>
            <a:r>
              <a:rPr lang="ja-JP" altLang="en-US" dirty="0"/>
              <a:t>谺、碧海、那由多を見定むアグラフォノスの詩篇</a:t>
            </a:r>
            <a:endParaRPr lang="en-US" altLang="ja-JP" dirty="0"/>
          </a:p>
          <a:p>
            <a:pPr lvl="1"/>
            <a:endParaRPr lang="ja-JP" altLang="en-US" dirty="0"/>
          </a:p>
          <a:p>
            <a:r>
              <a:rPr lang="zh-CN" altLang="en-US" dirty="0"/>
              <a:t>遐想</a:t>
            </a:r>
            <a:endParaRPr lang="ja-JP" altLang="en-US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脱獄</a:t>
            </a:r>
          </a:p>
          <a:p>
            <a:pPr lvl="1"/>
            <a:r>
              <a:rPr lang="en-US" altLang="ja-JP" dirty="0"/>
              <a:t>FPS</a:t>
            </a:r>
          </a:p>
        </p:txBody>
      </p:sp>
    </p:spTree>
    <p:extLst>
      <p:ext uri="{BB962C8B-B14F-4D97-AF65-F5344CB8AC3E}">
        <p14:creationId xmlns:p14="http://schemas.microsoft.com/office/powerpoint/2010/main" val="115082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7D80DB-9788-4BDE-9E72-C9F5823B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少年少女カメレオンシンプトム</a:t>
            </a:r>
            <a:endParaRPr lang="ja-JP" altLang="en-US" dirty="0">
              <a:solidFill>
                <a:schemeClr val="dk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257BF9-E4EF-4A46-993F-2DF7DE2A4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380"/>
            <a:ext cx="10515600" cy="4849495"/>
          </a:xfrm>
        </p:spPr>
        <p:txBody>
          <a:bodyPr numCol="3"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1800" dirty="0"/>
              <a:t>被尘埃覆盖的薇</a:t>
            </a:r>
          </a:p>
          <a:p>
            <a:pPr marL="0" indent="0">
              <a:buNone/>
            </a:pPr>
            <a:r>
              <a:rPr lang="zh-CN" altLang="en-US" sz="1800" dirty="0"/>
              <a:t>就用喷壶浇上水吧</a:t>
            </a:r>
          </a:p>
          <a:p>
            <a:pPr marL="0" indent="0">
              <a:buNone/>
            </a:pPr>
            <a:r>
              <a:rPr lang="zh-CN" altLang="en-US" sz="1800" dirty="0"/>
              <a:t>如此美丽的花朵</a:t>
            </a:r>
          </a:p>
          <a:p>
            <a:pPr marL="0" indent="0">
              <a:buNone/>
            </a:pPr>
            <a:r>
              <a:rPr lang="zh-CN" altLang="en-US" sz="1800" dirty="0"/>
              <a:t>会萌芽的吧</a:t>
            </a:r>
          </a:p>
          <a:p>
            <a:pPr marL="0" indent="0">
              <a:buNone/>
            </a:pPr>
            <a:r>
              <a:rPr lang="en-US" altLang="zh-CN" sz="1800" dirty="0"/>
              <a:t>Hello </a:t>
            </a:r>
            <a:r>
              <a:rPr lang="en-US" altLang="zh-CN" sz="1800" dirty="0" err="1"/>
              <a:t>Hello</a:t>
            </a:r>
            <a:r>
              <a:rPr lang="en-US" altLang="zh-CN" sz="1800" dirty="0"/>
              <a:t> </a:t>
            </a:r>
            <a:r>
              <a:rPr lang="en-US" altLang="zh-CN" sz="1800" dirty="0" err="1"/>
              <a:t>Hello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无论多麼地爱著自己</a:t>
            </a:r>
          </a:p>
          <a:p>
            <a:pPr marL="0" indent="0">
              <a:buNone/>
            </a:pPr>
            <a:r>
              <a:rPr lang="zh-CN" altLang="en-US" sz="1800" dirty="0"/>
              <a:t>无论多麼地爱著他人</a:t>
            </a:r>
          </a:p>
          <a:p>
            <a:pPr marL="0" indent="0">
              <a:buNone/>
            </a:pPr>
            <a:r>
              <a:rPr lang="zh-CN" altLang="en-US" sz="1800" dirty="0"/>
              <a:t>在平等的天平上悬挂著的</a:t>
            </a:r>
          </a:p>
          <a:p>
            <a:pPr marL="0" indent="0">
              <a:buNone/>
            </a:pPr>
            <a:r>
              <a:rPr lang="zh-CN" altLang="en-US" sz="1800" dirty="0"/>
              <a:t>还是只有拒绝吧</a:t>
            </a:r>
          </a:p>
          <a:p>
            <a:pPr marL="0" indent="0">
              <a:buNone/>
            </a:pPr>
            <a:r>
              <a:rPr lang="zh-CN" altLang="en-US" sz="1800" dirty="0"/>
              <a:t>将耳机 用电锅加热</a:t>
            </a:r>
          </a:p>
          <a:p>
            <a:pPr marL="0" indent="0">
              <a:buNone/>
            </a:pPr>
            <a:r>
              <a:rPr lang="zh-CN" altLang="en-US" sz="1800" dirty="0"/>
              <a:t>他的脸 已看不清了</a:t>
            </a:r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冲撞 翻滚 磨破了膝盖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你们一定 在嘲笑我吧 在嘲笑我吧</a:t>
            </a:r>
          </a:p>
          <a:p>
            <a:pPr marL="0" indent="0">
              <a:buNone/>
            </a:pPr>
            <a:r>
              <a:rPr lang="zh-CN" altLang="en-US" sz="1800" dirty="0"/>
              <a:t>渴望 夺取 即使如此也不满足</a:t>
            </a:r>
          </a:p>
          <a:p>
            <a:pPr marL="0" indent="0">
              <a:buNone/>
            </a:pPr>
            <a:r>
              <a:rPr lang="zh-CN" altLang="en-US" sz="1800" dirty="0"/>
              <a:t>我们 用双手 互相弄脏了彼此</a:t>
            </a:r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连助跑也没有位於前方三步的你</a:t>
            </a:r>
          </a:p>
          <a:p>
            <a:pPr marL="0" indent="0">
              <a:buNone/>
            </a:pPr>
            <a:r>
              <a:rPr lang="zh-CN" altLang="en-US" sz="1800" dirty="0"/>
              <a:t>如此急忙要去往何处</a:t>
            </a:r>
          </a:p>
          <a:p>
            <a:pPr marL="0" indent="0">
              <a:buNone/>
            </a:pPr>
            <a:r>
              <a:rPr lang="zh-CN" altLang="en-US" sz="1800" dirty="0"/>
              <a:t>改变了的是哪一方</a:t>
            </a:r>
          </a:p>
          <a:p>
            <a:pPr marL="0" indent="0">
              <a:buNone/>
            </a:pPr>
            <a:r>
              <a:rPr lang="en-US" altLang="zh-CN" sz="1800" dirty="0"/>
              <a:t>Hello </a:t>
            </a:r>
            <a:r>
              <a:rPr lang="en-US" altLang="zh-CN" sz="1800" dirty="0" err="1"/>
              <a:t>Hello</a:t>
            </a:r>
            <a:r>
              <a:rPr lang="en-US" altLang="zh-CN" sz="1800" dirty="0"/>
              <a:t> </a:t>
            </a:r>
            <a:r>
              <a:rPr lang="en-US" altLang="zh-CN" sz="1800" dirty="0" err="1"/>
              <a:t>Hello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那日突然陷入沉思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假如我在明天死去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会有多少人 为我流泪呢</a:t>
            </a:r>
          </a:p>
          <a:p>
            <a:pPr marL="0" indent="0">
              <a:buNone/>
            </a:pPr>
            <a:r>
              <a:rPr lang="zh-CN" altLang="en-US" sz="1800" dirty="0"/>
              <a:t>他凝神倾听著 烧焦的声响</a:t>
            </a:r>
          </a:p>
          <a:p>
            <a:pPr marL="0" indent="0">
              <a:buNone/>
            </a:pPr>
            <a:r>
              <a:rPr lang="zh-CN" altLang="en-US" sz="1800" dirty="0"/>
              <a:t>这样子的歌曲 无法传达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是何时 因不安 而颤抖的原故</a:t>
            </a:r>
          </a:p>
          <a:p>
            <a:pPr marL="0" indent="0">
              <a:buNone/>
            </a:pPr>
            <a:r>
              <a:rPr lang="zh-CN" altLang="en-US" sz="1800" dirty="0"/>
              <a:t>僵硬的手腕</a:t>
            </a:r>
          </a:p>
          <a:p>
            <a:pPr marL="0" indent="0">
              <a:buNone/>
            </a:pPr>
            <a:r>
              <a:rPr lang="zh-CN" altLang="en-US" sz="1800" dirty="0"/>
              <a:t>微弱挥著 微弱挥著</a:t>
            </a:r>
          </a:p>
          <a:p>
            <a:pPr marL="0" indent="0">
              <a:buNone/>
            </a:pPr>
            <a:r>
              <a:rPr lang="zh-CN" altLang="en-US" sz="1800" dirty="0"/>
              <a:t>就这样 腐败著 在这间狗屋里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B0F0"/>
                </a:solidFill>
              </a:rPr>
              <a:t>我们 互相盗取了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B0F0"/>
                </a:solidFill>
              </a:rPr>
              <a:t>彼此的笑容对吧 呐</a:t>
            </a:r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在将多样的特立之处隐藏起来以前</a:t>
            </a:r>
          </a:p>
          <a:p>
            <a:pPr marL="0" indent="0">
              <a:buNone/>
            </a:pPr>
            <a:r>
              <a:rPr lang="zh-CN" altLang="en-US" sz="1800" dirty="0"/>
              <a:t>所获得的 是任谁也</a:t>
            </a:r>
          </a:p>
          <a:p>
            <a:pPr marL="0" indent="0">
              <a:buNone/>
            </a:pPr>
            <a:r>
              <a:rPr lang="zh-CN" altLang="en-US" sz="1800" dirty="0"/>
              <a:t>一点都不想要的 深沉黑暗</a:t>
            </a:r>
          </a:p>
          <a:p>
            <a:pPr marL="0" indent="0">
              <a:buNone/>
            </a:pPr>
            <a:r>
              <a:rPr lang="zh-CN" altLang="en-US" sz="1800" dirty="0"/>
              <a:t>虚伪著 欺骗著 这些都还远远不够</a:t>
            </a:r>
          </a:p>
          <a:p>
            <a:pPr marL="0" indent="0">
              <a:buNone/>
            </a:pPr>
            <a:r>
              <a:rPr lang="zh-CN" altLang="en-US" sz="1800" dirty="0"/>
              <a:t>那麼就践踏著 扭曲你的脸吧</a:t>
            </a:r>
          </a:p>
          <a:p>
            <a:pPr marL="0" indent="0">
              <a:buNone/>
            </a:pPr>
            <a:r>
              <a:rPr lang="zh-CN" altLang="en-US" sz="1800" dirty="0"/>
              <a:t>啊啊 就是这样</a:t>
            </a:r>
          </a:p>
          <a:p>
            <a:pPr marL="0" indent="0">
              <a:buNone/>
            </a:pPr>
            <a:r>
              <a:rPr lang="zh-CN" altLang="en-US" sz="1800" dirty="0"/>
              <a:t>该怎麼办 这样子 什麼也没改变</a:t>
            </a:r>
          </a:p>
          <a:p>
            <a:pPr marL="0" indent="0">
              <a:buNone/>
            </a:pPr>
            <a:r>
              <a:rPr lang="zh-CN" altLang="en-US" sz="1800" dirty="0"/>
              <a:t>明明有 想要向他 传达的事情 呐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9843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7D80DB-9788-4BDE-9E72-C9F5823B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東</a:t>
            </a:r>
            <a:r>
              <a:rPr lang="ja-JP" altLang="en-US" dirty="0">
                <a:solidFill>
                  <a:schemeClr val="dk1"/>
                </a:solidFill>
              </a:rPr>
              <a:t>京テディベア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257BF9-E4EF-4A46-993F-2DF7DE2A4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3"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1600" dirty="0"/>
              <a:t>父亲母亲啊 至今都十分抱歉</a:t>
            </a:r>
          </a:p>
          <a:p>
            <a:pPr marL="0" indent="0">
              <a:buNone/>
            </a:pPr>
            <a:r>
              <a:rPr lang="zh-CN" altLang="en-US" sz="1600" dirty="0"/>
              <a:t>膝盖哆嗦 吸着大拇指</a:t>
            </a:r>
          </a:p>
          <a:p>
            <a:pPr marL="0" indent="0">
              <a:buNone/>
            </a:pPr>
            <a:r>
              <a:rPr lang="zh-CN" altLang="en-US" sz="1600" dirty="0"/>
              <a:t>哥哥姊姊啊 那么再见了吧</a:t>
            </a:r>
          </a:p>
          <a:p>
            <a:pPr marL="0" indent="0">
              <a:buNone/>
            </a:pPr>
            <a:r>
              <a:rPr lang="zh-CN" altLang="en-US" sz="1600" dirty="0"/>
              <a:t>将不合脚的鞋 后跟踏扁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以夸张的尺寸裁剪着纸</a:t>
            </a:r>
          </a:p>
          <a:p>
            <a:pPr marL="0" indent="0">
              <a:buNone/>
            </a:pPr>
            <a:r>
              <a:rPr lang="zh-CN" altLang="en-US" sz="1600" dirty="0"/>
              <a:t>怎样都好 只要能作为</a:t>
            </a:r>
            <a:r>
              <a:rPr lang="zh-CN" altLang="en-US" sz="1600" dirty="0">
                <a:solidFill>
                  <a:srgbClr val="FF0000"/>
                </a:solidFill>
              </a:rPr>
              <a:t>替代品</a:t>
            </a:r>
          </a:p>
          <a:p>
            <a:pPr marL="0" indent="0">
              <a:buNone/>
            </a:pPr>
            <a:r>
              <a:rPr lang="zh-CN" altLang="en-US" sz="1600" dirty="0"/>
              <a:t>呢喃着想被爱</a:t>
            </a:r>
          </a:p>
          <a:p>
            <a:pPr marL="0" indent="0">
              <a:buNone/>
            </a:pPr>
            <a:r>
              <a:rPr lang="zh-CN" altLang="en-US" sz="1600" dirty="0"/>
              <a:t>那么就要用更结实的剪刀</a:t>
            </a:r>
          </a:p>
          <a:p>
            <a:pPr marL="0" indent="0">
              <a:buNone/>
            </a:pPr>
            <a:r>
              <a:rPr lang="zh-CN" altLang="en-US" sz="1600" dirty="0"/>
              <a:t>来剪下这张脸呢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来 让我听听全知全能的话语吧</a:t>
            </a:r>
          </a:p>
          <a:p>
            <a:pPr marL="0" indent="0">
              <a:buNone/>
            </a:pPr>
            <a:r>
              <a:rPr lang="zh-CN" altLang="en-US" sz="1600" dirty="0"/>
              <a:t>除了脑以外再无需要</a:t>
            </a:r>
          </a:p>
          <a:p>
            <a:pPr marL="0" indent="0">
              <a:buNone/>
            </a:pPr>
            <a:r>
              <a:rPr lang="zh-CN" altLang="en-US" sz="1600" dirty="0"/>
              <a:t>为什么不？我不明白</a:t>
            </a:r>
          </a:p>
          <a:p>
            <a:pPr marL="0" indent="0">
              <a:buNone/>
            </a:pPr>
            <a:r>
              <a:rPr lang="zh-CN" altLang="en-US" sz="1600" dirty="0"/>
              <a:t>不久后的创造 明天的创伤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就这样随波逐流吧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B0F0"/>
                </a:solidFill>
              </a:rPr>
              <a:t>请帮我将缝眼堵住吧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各位同学再见了 请老师保重</a:t>
            </a:r>
          </a:p>
          <a:p>
            <a:pPr marL="0" indent="0">
              <a:buNone/>
            </a:pPr>
            <a:r>
              <a:rPr lang="zh-CN" altLang="en-US" sz="1600" dirty="0"/>
              <a:t>口水淌到了高鸣的胸膛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正直的家伙像什么？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正直的家伙像笨蛋！</a:t>
            </a:r>
          </a:p>
          <a:p>
            <a:pPr marL="0" indent="0">
              <a:buNone/>
            </a:pPr>
            <a:r>
              <a:rPr lang="zh-CN" altLang="en-US" sz="1600" dirty="0"/>
              <a:t>啊</a:t>
            </a:r>
            <a:r>
              <a:rPr lang="en-US" altLang="zh-CN" sz="1600" dirty="0"/>
              <a:t> </a:t>
            </a:r>
            <a:r>
              <a:rPr lang="zh-CN" altLang="en-US" sz="1600" dirty="0"/>
              <a:t>只是这样的话还是不够啊</a:t>
            </a:r>
          </a:p>
          <a:p>
            <a:pPr marL="0" indent="0">
              <a:buNone/>
            </a:pPr>
            <a:r>
              <a:rPr lang="zh-CN" altLang="en-US" sz="1600" dirty="0"/>
              <a:t>得用更大的缝纫机来贯穿心脏才行啊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副歌重复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已经一无所有 一无所有 被抽剥了下来</a:t>
            </a:r>
          </a:p>
          <a:p>
            <a:pPr marL="0" indent="0">
              <a:buNone/>
            </a:pPr>
            <a:r>
              <a:rPr lang="zh-CN" altLang="en-US" sz="1600" dirty="0"/>
              <a:t>这个细胞也向着线头的海中</a:t>
            </a:r>
          </a:p>
          <a:p>
            <a:pPr marL="0" indent="0">
              <a:buNone/>
            </a:pPr>
            <a:r>
              <a:rPr lang="zh-CN" altLang="en-US" sz="1600" dirty="0"/>
              <a:t>对 我已经不在了 已经不在了 被丢弃了呢</a:t>
            </a:r>
          </a:p>
          <a:p>
            <a:pPr marL="0" indent="0">
              <a:buNone/>
            </a:pPr>
            <a:r>
              <a:rPr lang="zh-CN" altLang="en-US" sz="1600" dirty="0"/>
              <a:t>就连能回去的地方 都已经没有了啊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存在证明。啊</a:t>
            </a:r>
            <a:r>
              <a:rPr lang="en-US" altLang="zh-CN" sz="1600" dirty="0"/>
              <a:t>——</a:t>
            </a:r>
            <a:r>
              <a:rPr lang="zh-CN" altLang="en-US" sz="1600" dirty="0"/>
              <a:t>闭嘴 充满谎言的躯壳</a:t>
            </a:r>
          </a:p>
          <a:p>
            <a:pPr marL="0" indent="0">
              <a:buNone/>
            </a:pPr>
            <a:r>
              <a:rPr lang="zh-CN" altLang="en-US" sz="1600" dirty="0"/>
              <a:t>我想完成啊 想蒙混过关啊 现在就将答案</a:t>
            </a:r>
          </a:p>
          <a:p>
            <a:pPr marL="0" indent="0">
              <a:buNone/>
            </a:pPr>
            <a:r>
              <a:rPr lang="zh-CN" altLang="en-US" sz="1600" dirty="0"/>
              <a:t>无法改变吗？想被饲养吗？</a:t>
            </a:r>
          </a:p>
          <a:p>
            <a:pPr marL="0" indent="0">
              <a:buNone/>
            </a:pPr>
            <a:r>
              <a:rPr lang="zh-CN" altLang="en-US" sz="1600" dirty="0"/>
              <a:t>一无所有？这才不是我！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B0F0"/>
                </a:solidFill>
              </a:rPr>
              <a:t>把缝眼解开扯成粉碎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在沸腾的日子里裁剪命火</a:t>
            </a:r>
          </a:p>
          <a:p>
            <a:pPr marL="0" indent="0">
              <a:buNone/>
            </a:pPr>
            <a:r>
              <a:rPr lang="zh-CN" altLang="en-US" sz="1600" dirty="0"/>
              <a:t>是谁都好 只要能成为替代品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42467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7D80DB-9788-4BDE-9E72-C9F5823B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dk1"/>
                </a:solidFill>
              </a:rPr>
              <a:t>再教育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257BF9-E4EF-4A46-993F-2DF7DE2A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/>
              <a:t>沿着国道相对而立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我们被封闭起来的未来</a:t>
            </a:r>
          </a:p>
          <a:p>
            <a:pPr marL="0" indent="0">
              <a:buNone/>
            </a:pPr>
            <a:r>
              <a:rPr lang="zh-CN" altLang="en-US" dirty="0"/>
              <a:t>在楼顶闭上双眼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违抗着重力场</a:t>
            </a:r>
          </a:p>
          <a:p>
            <a:pPr marL="0" indent="0">
              <a:buNone/>
            </a:pPr>
            <a:r>
              <a:rPr lang="zh-CN" altLang="en-US" dirty="0"/>
              <a:t>道德什么的死一边去吧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踢飞了可乐空罐</a:t>
            </a:r>
          </a:p>
          <a:p>
            <a:pPr marL="0" indent="0">
              <a:buNone/>
            </a:pPr>
            <a:r>
              <a:rPr lang="zh-CN" altLang="en-US" dirty="0"/>
              <a:t>青春就是这么回事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这句台词都重复多少遍了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活在忙碌中的她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昨天在郊外的仓库里</a:t>
            </a:r>
          </a:p>
          <a:p>
            <a:pPr marL="0" indent="0">
              <a:buNone/>
            </a:pPr>
            <a:r>
              <a:rPr lang="zh-CN" altLang="en-US" dirty="0"/>
              <a:t>摆着扭曲的表情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把绝缘胶带 缠在了脖子上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将任性作为刀刃威胁着梦想</a:t>
            </a:r>
          </a:p>
          <a:p>
            <a:pPr marL="0" indent="0">
              <a:buNone/>
            </a:pPr>
            <a:r>
              <a:rPr lang="zh-CN" altLang="en-US" dirty="0"/>
              <a:t>我们的明天正哭喊着</a:t>
            </a:r>
          </a:p>
          <a:p>
            <a:pPr marL="0" indent="0">
              <a:buNone/>
            </a:pPr>
            <a:r>
              <a:rPr lang="zh-CN" altLang="en-US" dirty="0"/>
              <a:t>连「救救我吧」的声音</a:t>
            </a:r>
          </a:p>
          <a:p>
            <a:pPr marL="0" indent="0">
              <a:buNone/>
            </a:pPr>
            <a:r>
              <a:rPr lang="zh-CN" altLang="en-US" dirty="0"/>
              <a:t>都被孤独的盾牌给遏止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用强词夺理的正义扼杀梦想</a:t>
            </a:r>
          </a:p>
          <a:p>
            <a:pPr marL="0" indent="0">
              <a:buNone/>
            </a:pPr>
            <a:r>
              <a:rPr lang="zh-CN" altLang="en-US" dirty="0"/>
              <a:t>我们的明天正淌着血</a:t>
            </a:r>
          </a:p>
          <a:p>
            <a:pPr marL="0" indent="0">
              <a:buNone/>
            </a:pPr>
            <a:r>
              <a:rPr lang="zh-CN" altLang="en-US" dirty="0"/>
              <a:t>逼不得已将积攒的回忆 点火烧光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没错 没有上进心的日子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并非一开始就如此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被年少的我们 用手指着嘲笑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像垃圾般 成天打着小钢珠的他也</a:t>
            </a:r>
          </a:p>
          <a:p>
            <a:pPr marL="0" indent="0">
              <a:buNone/>
            </a:pPr>
            <a:r>
              <a:rPr lang="zh-CN" altLang="en-US" dirty="0"/>
              <a:t>曾经有过深爱着的 女儿和妻子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副歌重复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不治之症一般 尽头的</a:t>
            </a:r>
            <a:r>
              <a:rPr lang="en-US" altLang="zh-CN" dirty="0">
                <a:solidFill>
                  <a:srgbClr val="FF0000"/>
                </a:solidFill>
              </a:rPr>
              <a:t>lonely</a:t>
            </a:r>
          </a:p>
          <a:p>
            <a:pPr marL="0" indent="0">
              <a:buNone/>
            </a:pPr>
            <a:r>
              <a:rPr lang="zh-CN" altLang="en-US" dirty="0"/>
              <a:t>除我们之外 被过高评价的伦理</a:t>
            </a:r>
          </a:p>
          <a:p>
            <a:pPr marL="0" indent="0">
              <a:buNone/>
            </a:pPr>
            <a:r>
              <a:rPr lang="zh-CN" altLang="en-US" dirty="0"/>
              <a:t>无法找出 幸福的本意</a:t>
            </a:r>
          </a:p>
          <a:p>
            <a:pPr marL="0" indent="0">
              <a:buNone/>
            </a:pPr>
            <a:r>
              <a:rPr lang="zh-CN" altLang="en-US" dirty="0"/>
              <a:t>请告诉我 快告诉我啊</a:t>
            </a:r>
          </a:p>
          <a:p>
            <a:pPr marL="0" indent="0">
              <a:buNone/>
            </a:pPr>
            <a:r>
              <a:rPr lang="zh-CN" altLang="en-US" dirty="0"/>
              <a:t>这样的世界 只要想就能说</a:t>
            </a:r>
            <a:r>
              <a:rPr lang="en-US" altLang="zh-CN" dirty="0" err="1"/>
              <a:t>byebye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只有渴求逃离的声音是</a:t>
            </a:r>
            <a:r>
              <a:rPr lang="en-US" altLang="zh-CN" dirty="0"/>
              <a:t>Hi-Fi</a:t>
            </a:r>
          </a:p>
          <a:p>
            <a:pPr marL="0" indent="0">
              <a:buNone/>
            </a:pPr>
            <a:r>
              <a:rPr lang="zh-CN" altLang="en-US" dirty="0"/>
              <a:t>不听话的家伙 就去向老师打小报告吧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副歌重复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895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C363BE-DE3D-442A-B0C8-D5861495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ロストワンの号哭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4F6051-7419-4F83-B640-59CF8861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80" y="1815465"/>
            <a:ext cx="10739120" cy="4762316"/>
          </a:xfrm>
        </p:spPr>
        <p:txBody>
          <a:bodyPr numCol="3"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/>
              <a:t>刀长数公分的不信任感</a:t>
            </a:r>
          </a:p>
          <a:p>
            <a:pPr marL="0" indent="0">
              <a:buNone/>
            </a:pPr>
            <a:r>
              <a:rPr lang="zh-CN" altLang="en-US" dirty="0"/>
              <a:t>最终的最终刺向静脉</a:t>
            </a:r>
          </a:p>
          <a:p>
            <a:pPr marL="0" indent="0">
              <a:buNone/>
            </a:pPr>
            <a:r>
              <a:rPr lang="zh-CN" altLang="en-US" dirty="0"/>
              <a:t>虚弱的爱飞奔而出</a:t>
            </a:r>
          </a:p>
          <a:p>
            <a:pPr marL="0" indent="0">
              <a:buNone/>
            </a:pPr>
            <a:r>
              <a:rPr lang="zh-CN" altLang="en-US" dirty="0"/>
              <a:t>就连</a:t>
            </a:r>
            <a:r>
              <a:rPr lang="en-US" altLang="zh-CN" dirty="0" err="1"/>
              <a:t>Lespaul</a:t>
            </a:r>
            <a:r>
              <a:rPr lang="zh-CN" altLang="en-US" dirty="0"/>
              <a:t>也变成了凶器</a:t>
            </a:r>
          </a:p>
          <a:p>
            <a:pPr marL="0" indent="0">
              <a:buNone/>
            </a:pPr>
            <a:r>
              <a:rPr lang="zh-CN" altLang="en-US" dirty="0"/>
              <a:t>并非虚构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虽然喜欢数学与理科</a:t>
            </a:r>
          </a:p>
          <a:p>
            <a:pPr marL="0" indent="0">
              <a:buNone/>
            </a:pPr>
            <a:r>
              <a:rPr lang="zh-CN" altLang="en-US" dirty="0"/>
              <a:t>国文却实在不行而感到讨厌</a:t>
            </a:r>
          </a:p>
          <a:p>
            <a:pPr marL="0" indent="0">
              <a:buNone/>
            </a:pPr>
            <a:r>
              <a:rPr lang="zh-CN" altLang="en-US" dirty="0"/>
              <a:t>烦恼著何谓正确答案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最後却没有所谓正解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今天的作业是 毫无个性的我</a:t>
            </a:r>
          </a:p>
          <a:p>
            <a:pPr marL="0" indent="0">
              <a:buNone/>
            </a:pPr>
            <a:r>
              <a:rPr lang="zh-CN" altLang="en-US" dirty="0"/>
              <a:t>没有过多或不足 没有不自由 最近生活著</a:t>
            </a:r>
          </a:p>
          <a:p>
            <a:pPr marL="0" indent="0">
              <a:buNone/>
            </a:pPr>
            <a:r>
              <a:rPr lang="zh-CN" altLang="en-US" dirty="0"/>
              <a:t>但是为什麼 我们有时却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整天说著好哀伤</a:t>
            </a:r>
          </a:p>
          <a:p>
            <a:pPr marL="0" indent="0">
              <a:buNone/>
            </a:pPr>
            <a:r>
              <a:rPr lang="zh-CN" altLang="en-US" dirty="0"/>
              <a:t>整天说著好寂寞</a:t>
            </a:r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副歌前半段</a:t>
            </a:r>
            <a:r>
              <a:rPr lang="en-US" altLang="zh-CN" dirty="0"/>
              <a:t>)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经过了多久的我们 沉醉於粗劣的催眠</a:t>
            </a:r>
          </a:p>
          <a:p>
            <a:pPr marL="0" indent="0">
              <a:buNone/>
            </a:pPr>
            <a:r>
              <a:rPr lang="zh-CN" altLang="en-US" dirty="0"/>
              <a:t>处於毫无办法的这份骄傲 会一直 隐藏著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昨天的作业 一如既往 解不开啊</a:t>
            </a:r>
          </a:p>
          <a:p>
            <a:pPr marL="0" indent="0">
              <a:buNone/>
            </a:pPr>
            <a:r>
              <a:rPr lang="zh-CN" altLang="en-US" dirty="0"/>
              <a:t>没有过多或不足 没有不自由 最近生活著</a:t>
            </a:r>
          </a:p>
          <a:p>
            <a:pPr marL="0" indent="0">
              <a:buNone/>
            </a:pPr>
            <a:r>
              <a:rPr lang="zh-CN" altLang="en-US" dirty="0"/>
              <a:t>但是为什麼 我们 胸口内心的部分</a:t>
            </a:r>
          </a:p>
          <a:p>
            <a:pPr marL="0" indent="0">
              <a:buNone/>
            </a:pPr>
            <a:r>
              <a:rPr lang="zh-CN" altLang="en-US" dirty="0"/>
              <a:t>说著好想消失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说著好想去死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会读黑板上的这个汉字吗</a:t>
            </a:r>
          </a:p>
          <a:p>
            <a:pPr marL="0" indent="0">
              <a:buNone/>
            </a:pPr>
            <a:r>
              <a:rPr lang="zh-CN" altLang="en-US" dirty="0"/>
              <a:t>能解读那个孩子心情吗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将那颗心染黑的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到底是谁啊 到底是谁啊</a:t>
            </a:r>
          </a:p>
          <a:p>
            <a:pPr marL="0" indent="0">
              <a:buNone/>
            </a:pPr>
            <a:r>
              <a:rPr lang="zh-CN" altLang="en-US" dirty="0"/>
              <a:t>能够解开算盤上的式子吗</a:t>
            </a:r>
          </a:p>
          <a:p>
            <a:pPr marL="0" indent="0">
              <a:buNone/>
            </a:pPr>
            <a:r>
              <a:rPr lang="zh-CN" altLang="en-US" dirty="0"/>
              <a:t>也能解开那个孩子颈上的项圈吗</a:t>
            </a:r>
          </a:p>
          <a:p>
            <a:pPr marL="0" indent="0">
              <a:buNone/>
            </a:pPr>
            <a:r>
              <a:rPr lang="zh-CN" altLang="en-US" dirty="0"/>
              <a:t>我们就维持原状可以吗</a:t>
            </a:r>
          </a:p>
          <a:p>
            <a:pPr marL="0" indent="0">
              <a:buNone/>
            </a:pPr>
            <a:r>
              <a:rPr lang="zh-CN" altLang="en-US" dirty="0"/>
              <a:t>该怎麼办啊 该怎麼办啊</a:t>
            </a:r>
          </a:p>
          <a:p>
            <a:pPr marL="0" indent="0">
              <a:buNone/>
            </a:pPr>
            <a:r>
              <a:rPr lang="zh-CN" altLang="en-US" dirty="0"/>
              <a:t>说得出面积比的公式吗</a:t>
            </a:r>
          </a:p>
          <a:p>
            <a:pPr marL="0" indent="0">
              <a:buNone/>
            </a:pPr>
            <a:r>
              <a:rPr lang="zh-CN" altLang="en-US" dirty="0"/>
              <a:t>说的出小时候的梦想吗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连梦想都丢弃在水沟的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到底是谁啊 早就知道了吧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何时才可以成为大人</a:t>
            </a:r>
          </a:p>
          <a:p>
            <a:pPr marL="0" indent="0">
              <a:buNone/>
            </a:pPr>
            <a:r>
              <a:rPr lang="zh-CN" altLang="en-US" dirty="0"/>
              <a:t>首先大人到底是什麼样呢</a:t>
            </a:r>
          </a:p>
          <a:p>
            <a:pPr marL="0" indent="0">
              <a:buNone/>
            </a:pPr>
            <a:r>
              <a:rPr lang="zh-CN" altLang="en-US" dirty="0"/>
              <a:t>该怎麼开口询问才好</a:t>
            </a:r>
          </a:p>
          <a:p>
            <a:pPr marL="0" indent="0">
              <a:buNone/>
            </a:pPr>
            <a:r>
              <a:rPr lang="zh-CN" altLang="en-US" dirty="0"/>
              <a:t>该怎麼办才好呀 已经怎麼样都无所谓啊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5791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C363BE-DE3D-442A-B0C8-D5861495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ハウトゥー世界征服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4F6051-7419-4F83-B640-59CF8861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84"/>
            <a:ext cx="10734040" cy="5164456"/>
          </a:xfrm>
        </p:spPr>
        <p:txBody>
          <a:bodyPr numCol="3"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/>
              <a:t>只会露出泫然欲泣的模样的是哪一位呀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若净是被嘲笑就试着还击</a:t>
            </a:r>
          </a:p>
          <a:p>
            <a:pPr marL="0" indent="0">
              <a:buNone/>
            </a:pPr>
            <a:r>
              <a:rPr lang="zh-CN" altLang="en-US" dirty="0"/>
              <a:t>给我等着瞧吧虽然手上拿着的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并不是像炸弹或者小刀之类的物品呢</a:t>
            </a:r>
          </a:p>
          <a:p>
            <a:pPr marL="0" indent="0">
              <a:buNone/>
            </a:pPr>
            <a:r>
              <a:rPr lang="zh-CN" altLang="en-US" dirty="0"/>
              <a:t>今后一切无论变成怎样都好 来约定吧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将背上的价钱牌撕下来吧</a:t>
            </a:r>
          </a:p>
          <a:p>
            <a:pPr marL="0" indent="0">
              <a:buNone/>
            </a:pPr>
            <a:r>
              <a:rPr lang="zh-CN" altLang="en-US" dirty="0"/>
              <a:t>虽然是像废物般的每一天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不过将之舍弃还太早了吧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今日仍是颤抖不安地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站在終點站的月台上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持续地等待著 明日的我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准备迎接那任性而迟钝的主人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反正再过几年 汽車就能飞上天空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反正再过几年 机械也一定就能说话</a:t>
            </a:r>
          </a:p>
          <a:p>
            <a:pPr marL="0" indent="0">
              <a:buNone/>
            </a:pPr>
            <a:r>
              <a:rPr lang="zh-CN" altLang="en-US" dirty="0"/>
              <a:t>想说什么都无所谓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可在说着</a:t>
            </a:r>
            <a:r>
              <a:rPr lang="en-US" altLang="zh-CN" dirty="0"/>
              <a:t>"</a:t>
            </a:r>
            <a:r>
              <a:rPr lang="zh-CN" altLang="en-US" dirty="0"/>
              <a:t>很方便</a:t>
            </a:r>
            <a:r>
              <a:rPr lang="en-US" altLang="zh-CN" dirty="0"/>
              <a:t>"</a:t>
            </a:r>
            <a:r>
              <a:rPr lang="zh-CN" altLang="en-US" dirty="0"/>
              <a:t>之前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请先治好我 內心的伤口</a:t>
            </a:r>
          </a:p>
          <a:p>
            <a:pPr marL="0" indent="0">
              <a:buNone/>
            </a:pPr>
            <a:r>
              <a:rPr lang="zh-CN" altLang="en-US" dirty="0"/>
              <a:t>假若有导弹自那样的天空呼啸而过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假若以那样的东西哀求所谓幸福</a:t>
            </a:r>
          </a:p>
          <a:p>
            <a:pPr marL="0" indent="0">
              <a:buNone/>
            </a:pPr>
            <a:r>
              <a:rPr lang="zh-CN" altLang="en-US" dirty="0"/>
              <a:t>便不得不当个溫柔的人呢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这样 我大概就能 肯定自己了吧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就算被人说要抬頭挺胸地向前走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可在漆黑之中什麼也看不見</a:t>
            </a:r>
          </a:p>
          <a:p>
            <a:pPr marL="0" indent="0">
              <a:buNone/>
            </a:pPr>
            <a:r>
              <a:rPr lang="zh-CN" altLang="en-US" dirty="0"/>
              <a:t>無論是獨自一人 或兩人一起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孤獨就是孤獨 這是不會改變的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好想就此死去 若是唱著那樣的歌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肯定又會再一次惹人厭的吧</a:t>
            </a:r>
          </a:p>
          <a:p>
            <a:pPr marL="0" indent="0">
              <a:buNone/>
            </a:pPr>
            <a:r>
              <a:rPr lang="zh-CN" altLang="en-US" dirty="0"/>
              <a:t>可即便如此 除了那種事之外</a:t>
            </a:r>
          </a:p>
          <a:p>
            <a:pPr marL="0" indent="0">
              <a:buNone/>
            </a:pPr>
            <a:r>
              <a:rPr lang="zh-CN" altLang="en-US" dirty="0"/>
              <a:t>還能從口中說出的話 無論再怎麼努力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也找不到啊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今天的我又再次地像這樣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被遊樂中心 給吸引進去了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倘若明天 不要到來的話就好了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末班車的汽笛聲 煩人地鳴響起來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"</a:t>
            </a:r>
            <a:r>
              <a:rPr lang="zh-CN" altLang="en-US" dirty="0"/>
              <a:t>不過是愛而已</a:t>
            </a:r>
            <a:r>
              <a:rPr lang="en-US" altLang="zh-CN" dirty="0"/>
              <a:t>" </a:t>
            </a:r>
            <a:r>
              <a:rPr lang="zh-CN" altLang="en-US" dirty="0"/>
              <a:t>如此假裝無情地逞強著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然而良心肯定會感到有所愧疚的吧</a:t>
            </a:r>
          </a:p>
          <a:p>
            <a:pPr marL="0" indent="0">
              <a:buNone/>
            </a:pPr>
            <a:r>
              <a:rPr lang="zh-CN" altLang="en-US" dirty="0"/>
              <a:t>此刻的我 你怎麼看呢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是這樣嗎 原來已無可救藥了啊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真的很煩啊 最討厭你這種傢伙了</a:t>
            </a:r>
          </a:p>
          <a:p>
            <a:pPr marL="0" indent="0">
              <a:buNone/>
            </a:pPr>
            <a:r>
              <a:rPr lang="zh-CN" altLang="en-US" dirty="0"/>
              <a:t>假若有导弹自那样的天空呼啸而过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假若因那样的东西而丧命的话</a:t>
            </a:r>
          </a:p>
          <a:p>
            <a:pPr marL="0" indent="0">
              <a:buNone/>
            </a:pPr>
            <a:r>
              <a:rPr lang="zh-CN" altLang="en-US" dirty="0"/>
              <a:t>便不得不当个温柔的人呢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我真的很想要肯定自己啊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那就不得不当个温柔的人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于心麻木之前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35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C363BE-DE3D-442A-B0C8-D5861495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世界を壊している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4F6051-7419-4F83-B640-59CF8861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180"/>
            <a:ext cx="10906760" cy="4798695"/>
          </a:xfrm>
        </p:spPr>
        <p:txBody>
          <a:bodyPr numCol="3"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1600" dirty="0"/>
              <a:t>即使在车站里一直等着开往明天的电车</a:t>
            </a:r>
          </a:p>
          <a:p>
            <a:pPr marL="0" indent="0">
              <a:buNone/>
            </a:pPr>
            <a:r>
              <a:rPr lang="zh-CN" altLang="en-US" sz="1600" dirty="0"/>
              <a:t>但其实早就错过了尾班列车</a:t>
            </a:r>
          </a:p>
          <a:p>
            <a:pPr marL="0" indent="0">
              <a:buNone/>
            </a:pPr>
            <a:r>
              <a:rPr lang="zh-CN" altLang="en-US" sz="1600" dirty="0"/>
              <a:t>即使在投币储物柜里寄存了梦想</a:t>
            </a:r>
          </a:p>
          <a:p>
            <a:pPr marL="0" indent="0">
              <a:buNone/>
            </a:pPr>
            <a:r>
              <a:rPr lang="zh-CN" altLang="en-US" sz="1600" dirty="0"/>
              <a:t>但很不巧我连一块钱都没有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/>
              <a:t>『</a:t>
            </a:r>
            <a:r>
              <a:rPr lang="zh-CN" altLang="en-US" sz="1600" dirty="0"/>
              <a:t>很不甘心吧？试着反击吧</a:t>
            </a:r>
            <a:r>
              <a:rPr lang="en-US" altLang="zh-CN" sz="1600" dirty="0"/>
              <a:t>』</a:t>
            </a:r>
          </a:p>
          <a:p>
            <a:pPr marL="0" indent="0">
              <a:buNone/>
            </a:pPr>
            <a:r>
              <a:rPr lang="zh-CN" altLang="en-US" sz="1600" dirty="0"/>
              <a:t>我懂的　我懂的啊</a:t>
            </a:r>
          </a:p>
          <a:p>
            <a:pPr marL="0" indent="0">
              <a:buNone/>
            </a:pPr>
            <a:r>
              <a:rPr lang="zh-CN" altLang="en-US" sz="1600" dirty="0"/>
              <a:t>但我却走投无路啊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不容许自己一事无成</a:t>
            </a:r>
          </a:p>
          <a:p>
            <a:pPr marL="0" indent="0">
              <a:buNone/>
            </a:pPr>
            <a:r>
              <a:rPr lang="zh-CN" altLang="en-US" sz="1600" dirty="0"/>
              <a:t>将称作「单调乏味的未来」的槌子</a:t>
            </a:r>
          </a:p>
          <a:p>
            <a:pPr marL="0" indent="0">
              <a:buNone/>
            </a:pPr>
            <a:r>
              <a:rPr lang="zh-CN" altLang="en-US" sz="1600" dirty="0"/>
              <a:t>步伐蹒跚地挥舞着</a:t>
            </a:r>
          </a:p>
          <a:p>
            <a:pPr marL="0" indent="0">
              <a:buNone/>
            </a:pPr>
            <a:r>
              <a:rPr lang="zh-CN" altLang="en-US" sz="1600" dirty="0"/>
              <a:t>就连心中的汽笛声亦粉碎掉</a:t>
            </a:r>
          </a:p>
          <a:p>
            <a:pPr marL="0" indent="0">
              <a:buNone/>
            </a:pPr>
            <a:r>
              <a:rPr lang="zh-CN" altLang="en-US" sz="1600" dirty="0"/>
              <a:t>心想</a:t>
            </a:r>
            <a:r>
              <a:rPr lang="en-US" altLang="zh-CN" sz="1600" dirty="0">
                <a:solidFill>
                  <a:srgbClr val="00B0F0"/>
                </a:solidFill>
              </a:rPr>
              <a:t>『</a:t>
            </a:r>
            <a:r>
              <a:rPr lang="zh-CN" altLang="en-US" sz="1600" dirty="0">
                <a:solidFill>
                  <a:srgbClr val="00B0F0"/>
                </a:solidFill>
              </a:rPr>
              <a:t>够了 反正是这样的人生</a:t>
            </a:r>
            <a:r>
              <a:rPr lang="en-US" altLang="zh-CN" sz="1600" dirty="0">
                <a:solidFill>
                  <a:srgbClr val="00B0F0"/>
                </a:solidFill>
              </a:rPr>
              <a:t>』</a:t>
            </a:r>
            <a:r>
              <a:rPr lang="zh-CN" altLang="en-US" sz="1600" dirty="0"/>
              <a:t>的我</a:t>
            </a:r>
          </a:p>
          <a:p>
            <a:pPr marL="0" indent="0">
              <a:buNone/>
            </a:pPr>
            <a:r>
              <a:rPr lang="zh-CN" altLang="en-US" sz="1600" dirty="0"/>
              <a:t>正在毁灭着世界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那家伙被称为东京的怪物吞噬了</a:t>
            </a:r>
          </a:p>
          <a:p>
            <a:pPr marL="0" indent="0">
              <a:buNone/>
            </a:pPr>
            <a:r>
              <a:rPr lang="zh-CN" altLang="en-US" sz="1600" dirty="0"/>
              <a:t>脑袋的思想也好像被彻底改造了</a:t>
            </a:r>
          </a:p>
          <a:p>
            <a:pPr marL="0" indent="0">
              <a:buNone/>
            </a:pPr>
            <a:r>
              <a:rPr lang="zh-CN" altLang="en-US" sz="1600" dirty="0"/>
              <a:t>大家以前由心而发的笑容</a:t>
            </a:r>
          </a:p>
          <a:p>
            <a:pPr marL="0" indent="0">
              <a:buNone/>
            </a:pPr>
            <a:r>
              <a:rPr lang="zh-CN" altLang="en-US" sz="1600" dirty="0"/>
              <a:t>很不巧也成了那胃袋的猎物呢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/>
              <a:t>『</a:t>
            </a:r>
            <a:r>
              <a:rPr lang="zh-CN" altLang="en-US" sz="1600" dirty="0"/>
              <a:t>就像歌里唱一样 去试着反击吧</a:t>
            </a:r>
            <a:r>
              <a:rPr lang="en-US" altLang="zh-CN" sz="1600" dirty="0"/>
              <a:t>』</a:t>
            </a:r>
          </a:p>
          <a:p>
            <a:pPr marL="0" indent="0">
              <a:buNone/>
            </a:pPr>
            <a:r>
              <a:rPr lang="zh-CN" altLang="en-US" sz="1600" dirty="0"/>
              <a:t>给我闭嘴　给我闭嘴啊</a:t>
            </a:r>
          </a:p>
          <a:p>
            <a:pPr marL="0" indent="0">
              <a:buNone/>
            </a:pPr>
            <a:r>
              <a:rPr lang="zh-CN" altLang="en-US" sz="1600" dirty="0"/>
              <a:t>我已经走投无路了啊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察觉到自己一事无成</a:t>
            </a:r>
          </a:p>
          <a:p>
            <a:pPr marL="0" indent="0">
              <a:buNone/>
            </a:pPr>
            <a:r>
              <a:rPr lang="en-US" altLang="zh-CN" sz="1600" dirty="0"/>
              <a:t>『</a:t>
            </a:r>
            <a:r>
              <a:rPr lang="zh-CN" altLang="en-US" sz="1600" dirty="0"/>
              <a:t>才能在凡人之下</a:t>
            </a:r>
            <a:r>
              <a:rPr lang="en-US" altLang="zh-CN" sz="1600" dirty="0"/>
              <a:t>』</a:t>
            </a:r>
          </a:p>
          <a:p>
            <a:pPr marL="0" indent="0">
              <a:buNone/>
            </a:pPr>
            <a:r>
              <a:rPr lang="zh-CN" altLang="en-US" sz="1600" dirty="0"/>
              <a:t>就说才能到底是什么啊</a:t>
            </a:r>
          </a:p>
          <a:p>
            <a:pPr marL="0" indent="0">
              <a:buNone/>
            </a:pPr>
            <a:r>
              <a:rPr lang="zh-CN" altLang="en-US" sz="1600" dirty="0"/>
              <a:t>将所有人都甩开</a:t>
            </a:r>
          </a:p>
          <a:p>
            <a:pPr marL="0" indent="0">
              <a:buNone/>
            </a:pPr>
            <a:r>
              <a:rPr lang="zh-CN" altLang="en-US" sz="1600" dirty="0"/>
              <a:t>心想着</a:t>
            </a:r>
            <a:r>
              <a:rPr lang="en-US" altLang="zh-CN" sz="1600" dirty="0"/>
              <a:t>『</a:t>
            </a:r>
            <a:r>
              <a:rPr lang="zh-CN" altLang="en-US" sz="1600" dirty="0"/>
              <a:t>会变成怎样也不在意了</a:t>
            </a:r>
            <a:r>
              <a:rPr lang="en-US" altLang="zh-CN" sz="1600" dirty="0"/>
              <a:t>』</a:t>
            </a:r>
            <a:r>
              <a:rPr lang="zh-CN" altLang="en-US" sz="1600" dirty="0"/>
              <a:t>的我</a:t>
            </a:r>
          </a:p>
          <a:p>
            <a:pPr marL="0" indent="0">
              <a:buNone/>
            </a:pPr>
            <a:r>
              <a:rPr lang="zh-CN" altLang="en-US" sz="1600" dirty="0"/>
              <a:t>正在毁灭着世界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在放开了　一切的如今</a:t>
            </a:r>
          </a:p>
          <a:p>
            <a:pPr marL="0" indent="0">
              <a:buNone/>
            </a:pPr>
            <a:r>
              <a:rPr lang="zh-CN" altLang="en-US" sz="1600" dirty="0"/>
              <a:t>只有孤独在心中回响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青春啊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可不可以适可而止放过我啊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自己一事无成这样程度的事我还是知道的</a:t>
            </a:r>
          </a:p>
          <a:p>
            <a:pPr marL="0" indent="0">
              <a:buNone/>
            </a:pPr>
            <a:r>
              <a:rPr lang="zh-CN" altLang="en-US" sz="1600" dirty="0"/>
              <a:t>结果是那么的明了</a:t>
            </a:r>
          </a:p>
          <a:p>
            <a:pPr marL="0" indent="0">
              <a:buNone/>
            </a:pPr>
            <a:r>
              <a:rPr lang="zh-CN" altLang="en-US" sz="1600" dirty="0"/>
              <a:t>全都是我的错啊</a:t>
            </a:r>
          </a:p>
          <a:p>
            <a:pPr marL="0" indent="0">
              <a:buNone/>
            </a:pPr>
            <a:r>
              <a:rPr lang="zh-CN" altLang="en-US" sz="1600" dirty="0"/>
              <a:t>那么即使我将一辈子孤单一人</a:t>
            </a:r>
          </a:p>
          <a:p>
            <a:pPr marL="0" indent="0">
              <a:buNone/>
            </a:pPr>
            <a:r>
              <a:rPr lang="zh-CN" altLang="en-US" sz="1600" dirty="0"/>
              <a:t>想着</a:t>
            </a:r>
            <a:r>
              <a:rPr lang="en-US" altLang="zh-CN" sz="1600" dirty="0"/>
              <a:t>『</a:t>
            </a:r>
            <a:r>
              <a:rPr lang="zh-CN" altLang="en-US" sz="1600" dirty="0"/>
              <a:t>将这份笨拙的爱撒布开去吧</a:t>
            </a:r>
            <a:r>
              <a:rPr lang="en-US" altLang="zh-CN" sz="1600" dirty="0"/>
              <a:t>』</a:t>
            </a:r>
            <a:r>
              <a:rPr lang="zh-CN" altLang="en-US" sz="1600" dirty="0"/>
              <a:t>的我</a:t>
            </a:r>
          </a:p>
          <a:p>
            <a:pPr marL="0" indent="0">
              <a:buNone/>
            </a:pPr>
            <a:r>
              <a:rPr lang="zh-CN" altLang="en-US" sz="1600" dirty="0"/>
              <a:t>想着</a:t>
            </a:r>
            <a:r>
              <a:rPr lang="en-US" altLang="zh-CN" sz="1600" dirty="0">
                <a:solidFill>
                  <a:srgbClr val="00B0F0"/>
                </a:solidFill>
              </a:rPr>
              <a:t>『</a:t>
            </a:r>
            <a:r>
              <a:rPr lang="zh-CN" altLang="en-US" sz="1600" dirty="0">
                <a:solidFill>
                  <a:srgbClr val="00B0F0"/>
                </a:solidFill>
              </a:rPr>
              <a:t>算了 正因为是这样的人生</a:t>
            </a:r>
            <a:r>
              <a:rPr lang="en-US" altLang="zh-CN" sz="1600" dirty="0">
                <a:solidFill>
                  <a:srgbClr val="00B0F0"/>
                </a:solidFill>
              </a:rPr>
              <a:t>』</a:t>
            </a:r>
            <a:r>
              <a:rPr lang="zh-CN" altLang="en-US" sz="1600" dirty="0"/>
              <a:t>的我</a:t>
            </a:r>
          </a:p>
          <a:p>
            <a:pPr marL="0" indent="0">
              <a:buNone/>
            </a:pPr>
            <a:r>
              <a:rPr lang="zh-CN" altLang="en-US" sz="1600" dirty="0"/>
              <a:t>正在毁灭着世界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33517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C363BE-DE3D-442A-B0C8-D5861495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テロル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4F6051-7419-4F83-B640-59CF8861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5130800"/>
          </a:xfrm>
        </p:spPr>
        <p:txBody>
          <a:bodyPr numCol="3"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/>
              <a:t>只是一味书写着 不成言语的书信</a:t>
            </a:r>
          </a:p>
          <a:p>
            <a:pPr marL="0" indent="0">
              <a:buNone/>
            </a:pPr>
            <a:r>
              <a:rPr lang="zh-CN" altLang="en-US" dirty="0"/>
              <a:t>想要寄给明日的自己 那样的地址是不存在的</a:t>
            </a:r>
          </a:p>
          <a:p>
            <a:pPr marL="0" indent="0">
              <a:buNone/>
            </a:pPr>
            <a:r>
              <a:rPr lang="zh-CN" altLang="en-US" dirty="0"/>
              <a:t>虽然说不定也就在某处</a:t>
            </a:r>
          </a:p>
          <a:p>
            <a:pPr marL="0" indent="0">
              <a:buNone/>
            </a:pPr>
            <a:r>
              <a:rPr lang="zh-CN" altLang="en-US" dirty="0"/>
              <a:t>那么我啊  这份感情该如何是好呢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变成了不愿成为的自己感觉如何呢</a:t>
            </a:r>
          </a:p>
          <a:p>
            <a:pPr marL="0" indent="0">
              <a:buNone/>
            </a:pPr>
            <a:r>
              <a:rPr lang="zh-CN" altLang="en-US" dirty="0"/>
              <a:t>遥远的彼方 天国的神明指着我嘲笑</a:t>
            </a:r>
          </a:p>
          <a:p>
            <a:pPr marL="0" indent="0">
              <a:buNone/>
            </a:pPr>
            <a:r>
              <a:rPr lang="zh-CN" altLang="en-US" dirty="0"/>
              <a:t>闭嘴吧没用的废物</a:t>
            </a:r>
          </a:p>
          <a:p>
            <a:pPr marL="0" indent="0">
              <a:buNone/>
            </a:pPr>
            <a:r>
              <a:rPr lang="zh-CN" altLang="en-US" dirty="0"/>
              <a:t>给我早点滚到别处</a:t>
            </a:r>
          </a:p>
          <a:p>
            <a:pPr marL="0" indent="0">
              <a:buNone/>
            </a:pPr>
            <a:r>
              <a:rPr lang="zh-CN" altLang="en-US" dirty="0"/>
              <a:t>潸然泪下 悲惨的感觉愈发强烈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因偏见而无视爱的方向</a:t>
            </a:r>
          </a:p>
          <a:p>
            <a:pPr marL="0" indent="0">
              <a:buNone/>
            </a:pPr>
            <a:r>
              <a:rPr lang="zh-CN" altLang="en-US" dirty="0"/>
              <a:t>将自己紧闭于六叠房间中的恐怖主义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一直在歌唱 不 是在呼喊才对啊</a:t>
            </a:r>
          </a:p>
          <a:p>
            <a:pPr marL="0" indent="0">
              <a:buNone/>
            </a:pPr>
            <a:r>
              <a:rPr lang="zh-CN" altLang="en-US" dirty="0"/>
              <a:t>这样是错误的话</a:t>
            </a:r>
          </a:p>
          <a:p>
            <a:pPr marL="0" indent="0">
              <a:buNone/>
            </a:pPr>
            <a:r>
              <a:rPr lang="zh-CN" altLang="en-US" dirty="0"/>
              <a:t>就用比言语更沉重的子弹 将其击穿吧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以牙还牙以眼还眼 现在到你了</a:t>
            </a:r>
          </a:p>
          <a:p>
            <a:pPr marL="0" indent="0">
              <a:buNone/>
            </a:pPr>
            <a:r>
              <a:rPr lang="zh-CN" altLang="en-US" dirty="0"/>
              <a:t>让我将你所舍弃的梦想全都绑架吧</a:t>
            </a:r>
          </a:p>
          <a:p>
            <a:pPr marL="0" indent="0">
              <a:buNone/>
            </a:pPr>
            <a:r>
              <a:rPr lang="zh-CN" altLang="en-US" dirty="0"/>
              <a:t>赌上了心灵归宿的反抗行动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怎样被嘲笑 就怎样嘲笑他人吧</a:t>
            </a:r>
          </a:p>
          <a:p>
            <a:pPr marL="0" indent="0">
              <a:buNone/>
            </a:pPr>
            <a:r>
              <a:rPr lang="zh-CN" altLang="en-US" dirty="0"/>
              <a:t>要说的话这就是人生的武装革命呢</a:t>
            </a:r>
          </a:p>
          <a:p>
            <a:pPr marL="0" indent="0">
              <a:buNone/>
            </a:pPr>
            <a:r>
              <a:rPr lang="zh-CN" altLang="en-US" dirty="0"/>
              <a:t>不分输赢的延长战 我们的反击前夜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我是真的想过将其写成歌曲就会有所改变</a:t>
            </a:r>
          </a:p>
          <a:p>
            <a:pPr marL="0" indent="0">
              <a:buNone/>
            </a:pPr>
            <a:r>
              <a:rPr lang="zh-CN" altLang="en-US" dirty="0"/>
              <a:t>不感羞耻 亦不感内疚 仅是这样认为而已</a:t>
            </a:r>
          </a:p>
          <a:p>
            <a:pPr marL="0" indent="0">
              <a:buNone/>
            </a:pPr>
            <a:r>
              <a:rPr lang="zh-CN" altLang="en-US" dirty="0"/>
              <a:t>在说什么征服之类的 是哪个脱离现实的家伙呀</a:t>
            </a:r>
          </a:p>
          <a:p>
            <a:pPr marL="0" indent="0">
              <a:buNone/>
            </a:pPr>
            <a:r>
              <a:rPr lang="zh-CN" altLang="en-US" dirty="0"/>
              <a:t>会说那种话的 大笨蛋是不存在的吧</a:t>
            </a:r>
          </a:p>
          <a:p>
            <a:pPr marL="0" indent="0">
              <a:buNone/>
            </a:pPr>
            <a:r>
              <a:rPr lang="zh-CN" altLang="en-US" dirty="0"/>
              <a:t>面对没有心灵的群众声音</a:t>
            </a:r>
          </a:p>
          <a:p>
            <a:pPr marL="0" indent="0">
              <a:buNone/>
            </a:pPr>
            <a:r>
              <a:rPr lang="zh-CN" altLang="en-US" dirty="0"/>
              <a:t>而怯惧得藏起自己的恐怖主义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如此拒绝了一切 不 是逃避才对啊</a:t>
            </a:r>
          </a:p>
          <a:p>
            <a:pPr marL="0" indent="0">
              <a:buNone/>
            </a:pPr>
            <a:r>
              <a:rPr lang="zh-CN" altLang="en-US" dirty="0"/>
              <a:t>若这是最后的机会的话</a:t>
            </a:r>
          </a:p>
          <a:p>
            <a:pPr marL="0" indent="0">
              <a:buNone/>
            </a:pPr>
            <a:r>
              <a:rPr lang="zh-CN" altLang="en-US" dirty="0"/>
              <a:t>那么这差透了的舞台 我可待不下去了啊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以牙还牙以眼还眼 现在到你了</a:t>
            </a:r>
          </a:p>
          <a:p>
            <a:pPr marL="0" indent="0">
              <a:buNone/>
            </a:pPr>
            <a:r>
              <a:rPr lang="zh-CN" altLang="en-US" dirty="0"/>
              <a:t>无视一切谩骂和嘲笑吧</a:t>
            </a:r>
          </a:p>
          <a:p>
            <a:pPr marL="0" indent="0">
              <a:buNone/>
            </a:pPr>
            <a:r>
              <a:rPr lang="zh-CN" altLang="en-US" dirty="0"/>
              <a:t>从内心伤痕渗漏出的 </a:t>
            </a:r>
            <a:r>
              <a:rPr lang="en-US" altLang="zh-CN" dirty="0"/>
              <a:t>Mayday</a:t>
            </a:r>
          </a:p>
          <a:p>
            <a:pPr marL="0" indent="0">
              <a:buNone/>
            </a:pPr>
            <a:r>
              <a:rPr lang="zh-CN" altLang="en-US" dirty="0"/>
              <a:t>怎样被人嘲笑 就怎样去嘲笑他人吧</a:t>
            </a:r>
          </a:p>
          <a:p>
            <a:pPr marL="0" indent="0">
              <a:buNone/>
            </a:pPr>
            <a:r>
              <a:rPr lang="zh-CN" altLang="en-US" dirty="0"/>
              <a:t>在一房间里发动的 起义</a:t>
            </a:r>
          </a:p>
          <a:p>
            <a:pPr marL="0" indent="0">
              <a:buNone/>
            </a:pPr>
            <a:r>
              <a:rPr lang="zh-CN" altLang="en-US" dirty="0"/>
              <a:t>不论士兵或是指挥皆不存在的 防卫战</a:t>
            </a:r>
          </a:p>
          <a:p>
            <a:pPr marL="0" indent="0">
              <a:buNone/>
            </a:pPr>
            <a:r>
              <a:rPr lang="zh-CN" altLang="en-US" dirty="0"/>
              <a:t>我们的革命前夜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即便会变得伤痕累累亦要夺回来啊</a:t>
            </a:r>
          </a:p>
          <a:p>
            <a:pPr marL="0" indent="0">
              <a:buNone/>
            </a:pPr>
            <a:r>
              <a:rPr lang="zh-CN" altLang="en-US" dirty="0"/>
              <a:t>你的心灵是你的所有物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生命只有闪耀光辉才能被称之生命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即便跌倒 即便倒下 即便受挫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这一切都是你在试着前进的证据呢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去嘲笑那些事之类的行为实在是恶劣透顶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即便如此地球这家伙还是会照样回转的吧</a:t>
            </a:r>
          </a:p>
          <a:p>
            <a:pPr marL="0" indent="0">
              <a:buNone/>
            </a:pPr>
            <a:r>
              <a:rPr lang="zh-CN" altLang="en-US" dirty="0"/>
              <a:t>是这样吧 是这样吧 回答我啊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4692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C363BE-DE3D-442A-B0C8-D5861495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小生劇場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4F6051-7419-4F83-B640-59CF8861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40" y="1402081"/>
            <a:ext cx="11821160" cy="5455919"/>
          </a:xfrm>
        </p:spPr>
        <p:txBody>
          <a:bodyPr numCol="4" spcCol="36000">
            <a:normAutofit lnSpcReduction="10000"/>
          </a:bodyPr>
          <a:lstStyle/>
          <a:p>
            <a:pPr marL="0" indent="0">
              <a:buNone/>
            </a:pPr>
            <a:r>
              <a:rPr lang="zh-CN" altLang="en-US" sz="1400" dirty="0"/>
              <a:t>若是渴望被爱的话</a:t>
            </a:r>
          </a:p>
          <a:p>
            <a:pPr marL="0" indent="0">
              <a:buNone/>
            </a:pPr>
            <a:r>
              <a:rPr lang="zh-CN" altLang="en-US" sz="1400" dirty="0"/>
              <a:t>若是祈愿被爱的话</a:t>
            </a:r>
          </a:p>
          <a:p>
            <a:pPr marL="0" indent="0">
              <a:buNone/>
            </a:pPr>
            <a:r>
              <a:rPr lang="zh-CN" altLang="en-US" sz="1400" dirty="0"/>
              <a:t>能做到一直站在那舞台上吗</a:t>
            </a:r>
          </a:p>
          <a:p>
            <a:pPr marL="0" indent="0">
              <a:buNone/>
            </a:pPr>
            <a:r>
              <a:rPr lang="zh-CN" altLang="en-US" sz="1400" dirty="0"/>
              <a:t>只有向四面八方放眼望去</a:t>
            </a:r>
          </a:p>
          <a:p>
            <a:pPr marL="0" indent="0">
              <a:buNone/>
            </a:pPr>
            <a:r>
              <a:rPr lang="zh-CN" altLang="en-US" sz="1400" dirty="0"/>
              <a:t>大家都穿着替身服装呢</a:t>
            </a:r>
          </a:p>
          <a:p>
            <a:pPr marL="0" indent="0">
              <a:buNone/>
            </a:pPr>
            <a:r>
              <a:rPr lang="zh-CN" altLang="en-US" sz="1400" dirty="0"/>
              <a:t>在这里这可是常识哟</a:t>
            </a:r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作为人降生于世 作为人被养育至大</a:t>
            </a:r>
          </a:p>
          <a:p>
            <a:pPr marL="0" indent="0">
              <a:buNone/>
            </a:pPr>
            <a:r>
              <a:rPr lang="zh-CN" altLang="en-US" sz="1400" dirty="0"/>
              <a:t>为了维持「人」的生活而努力</a:t>
            </a:r>
          </a:p>
          <a:p>
            <a:pPr marL="0" indent="0">
              <a:buNone/>
            </a:pPr>
            <a:r>
              <a:rPr lang="zh-CN" altLang="en-US" sz="1400" dirty="0"/>
              <a:t>即使如此啊 我也依旧不想要成为你</a:t>
            </a:r>
          </a:p>
          <a:p>
            <a:pPr marL="0" indent="0">
              <a:buNone/>
            </a:pPr>
            <a:r>
              <a:rPr lang="zh-CN" altLang="en-US" sz="1400" dirty="0"/>
              <a:t>逞强 逞强 逞强</a:t>
            </a:r>
          </a:p>
          <a:p>
            <a:pPr marL="0" indent="0">
              <a:buNone/>
            </a:pPr>
            <a:r>
              <a:rPr lang="zh-CN" altLang="en-US" sz="1400" dirty="0"/>
              <a:t>这样的人生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rgbClr val="FF0000"/>
                </a:solidFill>
              </a:rPr>
              <a:t>若是仅仅属于我的所有物的话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rgbClr val="FF0000"/>
                </a:solidFill>
              </a:rPr>
              <a:t>为何我却 不是主角呢？</a:t>
            </a:r>
          </a:p>
          <a:p>
            <a:pPr marL="0" indent="0">
              <a:buNone/>
            </a:pPr>
            <a:r>
              <a:rPr lang="zh-CN" altLang="en-US" sz="1400" dirty="0"/>
              <a:t>一直如此 永远如此</a:t>
            </a:r>
          </a:p>
          <a:p>
            <a:pPr marL="0" indent="0">
              <a:buNone/>
            </a:pPr>
            <a:r>
              <a:rPr lang="zh-CN" altLang="en-US" sz="1400" dirty="0"/>
              <a:t>我的出场根本就没有啊</a:t>
            </a:r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这样的我们</a:t>
            </a:r>
          </a:p>
          <a:p>
            <a:pPr marL="0" indent="0">
              <a:buNone/>
            </a:pPr>
            <a:r>
              <a:rPr lang="zh-CN" altLang="en-US" sz="1400" dirty="0"/>
              <a:t>直到彼此互相排挤压倒为止</a:t>
            </a:r>
          </a:p>
          <a:p>
            <a:pPr marL="0" indent="0">
              <a:buNone/>
            </a:pPr>
            <a:r>
              <a:rPr lang="zh-CN" altLang="en-US" sz="1400" dirty="0"/>
              <a:t>所能抓住的东西是什么呢</a:t>
            </a:r>
          </a:p>
          <a:p>
            <a:pPr marL="0" indent="0">
              <a:buNone/>
            </a:pPr>
            <a:r>
              <a:rPr lang="zh-CN" altLang="en-US" sz="1400" dirty="0"/>
              <a:t>我啊 想让自己拥有爱啊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rgbClr val="00B0F0"/>
                </a:solidFill>
              </a:rPr>
              <a:t>「如果像这样的事物尽数都没有出生的话」</a:t>
            </a:r>
          </a:p>
          <a:p>
            <a:pPr marL="0" indent="0">
              <a:buNone/>
            </a:pPr>
            <a:r>
              <a:rPr lang="zh-CN" altLang="en-US" sz="1400" dirty="0"/>
              <a:t>像这样说着讨厌一切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rgbClr val="00B0F0"/>
                </a:solidFill>
              </a:rPr>
              <a:t>那永不停止的跳动着的又是什么呢</a:t>
            </a:r>
          </a:p>
          <a:p>
            <a:pPr marL="0" indent="0">
              <a:buNone/>
            </a:pPr>
            <a:r>
              <a:rPr lang="zh-CN" altLang="en-US" sz="1400" dirty="0"/>
              <a:t>是什么啊</a:t>
            </a:r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「将线与线相缝合</a:t>
            </a:r>
          </a:p>
          <a:p>
            <a:pPr marL="0" indent="0">
              <a:buNone/>
            </a:pPr>
            <a:r>
              <a:rPr lang="zh-CN" altLang="en-US" sz="1400" dirty="0"/>
              <a:t>再把一直腻烦的关于自身的事情</a:t>
            </a:r>
          </a:p>
          <a:p>
            <a:pPr marL="0" indent="0">
              <a:buNone/>
            </a:pPr>
            <a:r>
              <a:rPr lang="zh-CN" altLang="en-US" sz="1400" dirty="0"/>
              <a:t>忘掉吧」像这样尝试着</a:t>
            </a:r>
          </a:p>
          <a:p>
            <a:pPr marL="0" indent="0">
              <a:buNone/>
            </a:pPr>
            <a:r>
              <a:rPr lang="zh-CN" altLang="en-US" sz="1400" dirty="0"/>
              <a:t>如果不编织出一个道占有谎言 将那份味</a:t>
            </a:r>
          </a:p>
          <a:p>
            <a:pPr marL="0" indent="0">
              <a:buNone/>
            </a:pPr>
            <a:r>
              <a:rPr lang="zh-CN" altLang="en-US" sz="1400" dirty="0"/>
              <a:t>若不说出两个的话 就不会满足啊</a:t>
            </a:r>
          </a:p>
          <a:p>
            <a:pPr marL="0" indent="0">
              <a:buNone/>
            </a:pPr>
            <a:r>
              <a:rPr lang="zh-CN" altLang="en-US" sz="1400" dirty="0"/>
              <a:t>之后再回去之类的 做不到啊</a:t>
            </a:r>
          </a:p>
          <a:p>
            <a:pPr marL="0" indent="0">
              <a:buNone/>
            </a:pPr>
            <a:r>
              <a:rPr lang="zh-CN" altLang="en-US" sz="1400" dirty="0"/>
              <a:t>逞强 逞强 逞强</a:t>
            </a:r>
          </a:p>
          <a:p>
            <a:pPr marL="0" indent="0">
              <a:buNone/>
            </a:pPr>
            <a:r>
              <a:rPr lang="zh-CN" altLang="en-US" sz="1400" dirty="0"/>
              <a:t>在孩童时期的梦中所看到的憧憬的</a:t>
            </a:r>
          </a:p>
          <a:p>
            <a:pPr marL="0" indent="0">
              <a:buNone/>
            </a:pPr>
            <a:r>
              <a:rPr lang="zh-CN" altLang="en-US" sz="1400" dirty="0"/>
              <a:t>红色的披风 正义的伙伴</a:t>
            </a:r>
          </a:p>
          <a:p>
            <a:pPr marL="0" indent="0">
              <a:buNone/>
            </a:pPr>
            <a:r>
              <a:rPr lang="zh-CN" altLang="en-US" sz="1400" dirty="0"/>
              <a:t>总有一天 终有一天</a:t>
            </a:r>
          </a:p>
          <a:p>
            <a:pPr marL="0" indent="0">
              <a:buNone/>
            </a:pPr>
            <a:r>
              <a:rPr lang="zh-CN" altLang="en-US" sz="1400" dirty="0"/>
              <a:t>再无法吐出谎言了</a:t>
            </a:r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这样的我们乘上了连对方的面容</a:t>
            </a:r>
          </a:p>
          <a:p>
            <a:pPr marL="0" indent="0">
              <a:buNone/>
            </a:pPr>
            <a:r>
              <a:rPr lang="zh-CN" altLang="en-US" sz="1400" dirty="0"/>
              <a:t>都不可视的幽灵船</a:t>
            </a:r>
          </a:p>
          <a:p>
            <a:pPr marL="0" indent="0">
              <a:buNone/>
            </a:pPr>
            <a:r>
              <a:rPr lang="zh-CN" altLang="en-US" sz="1400" dirty="0"/>
              <a:t>明天仍 互相争夺着驾驶席</a:t>
            </a:r>
          </a:p>
          <a:p>
            <a:pPr marL="0" indent="0">
              <a:buNone/>
            </a:pPr>
            <a:r>
              <a:rPr lang="zh-CN" altLang="en-US" sz="1400" dirty="0"/>
              <a:t>「如果像这样的事物尽数都没有出生的话」</a:t>
            </a:r>
          </a:p>
          <a:p>
            <a:pPr marL="0" indent="0">
              <a:buNone/>
            </a:pPr>
            <a:r>
              <a:rPr lang="zh-CN" altLang="en-US" sz="1400" dirty="0"/>
              <a:t>像这样说着讨厌一切</a:t>
            </a:r>
          </a:p>
          <a:p>
            <a:pPr marL="0" indent="0">
              <a:buNone/>
            </a:pPr>
            <a:r>
              <a:rPr lang="zh-CN" altLang="en-US" sz="1400" dirty="0"/>
              <a:t>那么轻轻滴过脸颊的东西是什么呢</a:t>
            </a:r>
          </a:p>
          <a:p>
            <a:pPr marL="0" indent="0">
              <a:buNone/>
            </a:pPr>
            <a:r>
              <a:rPr lang="zh-CN" altLang="en-US" sz="1400" dirty="0"/>
              <a:t>是什么啊</a:t>
            </a:r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若是把那被关上的帘幕拉开的话</a:t>
            </a:r>
          </a:p>
          <a:p>
            <a:pPr marL="0" indent="0">
              <a:buNone/>
            </a:pPr>
            <a:r>
              <a:rPr lang="zh-CN" altLang="en-US" sz="1400" dirty="0"/>
              <a:t>连证明或者小道具等东西都没有</a:t>
            </a:r>
          </a:p>
          <a:p>
            <a:pPr marL="0" indent="0">
              <a:buNone/>
            </a:pPr>
            <a:r>
              <a:rPr lang="zh-CN" altLang="en-US" sz="1400" dirty="0"/>
              <a:t>但这样也好啊 这样就好了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rgbClr val="FF0000"/>
                </a:solidFill>
              </a:rPr>
              <a:t>这是 这就是我的舞台啊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rgbClr val="FF0000"/>
                </a:solidFill>
              </a:rPr>
              <a:t>空荡荡什么都没有的我的舞台</a:t>
            </a:r>
          </a:p>
          <a:p>
            <a:pPr marL="0" indent="0">
              <a:buNone/>
            </a:pPr>
            <a:r>
              <a:rPr lang="zh-CN" altLang="en-US" sz="1400" dirty="0"/>
              <a:t>每一天 都来歌唱吧</a:t>
            </a:r>
          </a:p>
          <a:p>
            <a:pPr marL="0" indent="0">
              <a:buNone/>
            </a:pPr>
            <a:r>
              <a:rPr lang="zh-CN" altLang="en-US" sz="1400" dirty="0"/>
              <a:t>如实地书写着我的</a:t>
            </a:r>
          </a:p>
          <a:p>
            <a:pPr marL="0" indent="0">
              <a:buNone/>
            </a:pPr>
            <a:r>
              <a:rPr lang="zh-CN" altLang="en-US" sz="1400" dirty="0"/>
              <a:t>那废物的剧场</a:t>
            </a:r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这样的我们相互携手 所聚集起的重点</a:t>
            </a:r>
          </a:p>
          <a:p>
            <a:pPr marL="0" indent="0">
              <a:buNone/>
            </a:pPr>
            <a:r>
              <a:rPr lang="zh-CN" altLang="en-US" sz="1400" dirty="0"/>
              <a:t>正如 这片黑暗吧</a:t>
            </a:r>
          </a:p>
          <a:p>
            <a:pPr marL="0" indent="0">
              <a:buNone/>
            </a:pPr>
            <a:r>
              <a:rPr lang="zh-CN" altLang="en-US" sz="1400" dirty="0"/>
              <a:t>「如果像这样的事物尽数都没有出生的话」</a:t>
            </a:r>
          </a:p>
          <a:p>
            <a:pPr marL="0" indent="0">
              <a:buNone/>
            </a:pPr>
            <a:r>
              <a:rPr lang="zh-CN" altLang="en-US" sz="1400" dirty="0"/>
              <a:t>像这样说着讨厌一切</a:t>
            </a:r>
          </a:p>
          <a:p>
            <a:pPr marL="0" indent="0">
              <a:buNone/>
            </a:pPr>
            <a:r>
              <a:rPr lang="zh-CN" altLang="en-US" sz="1400" dirty="0"/>
              <a:t>他也 她也亦是这样吧</a:t>
            </a:r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这样的我们倾听着彼此所歌唱过的</a:t>
            </a:r>
          </a:p>
          <a:p>
            <a:pPr marL="0" indent="0">
              <a:buNone/>
            </a:pPr>
            <a:r>
              <a:rPr lang="zh-CN" altLang="en-US" sz="1400" dirty="0"/>
              <a:t>歪曲的爱之歌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rgbClr val="00B0F0"/>
                </a:solidFill>
              </a:rPr>
              <a:t>我们 无法战胜孤独</a:t>
            </a:r>
          </a:p>
          <a:p>
            <a:pPr marL="0" indent="0">
              <a:buNone/>
            </a:pPr>
            <a:r>
              <a:rPr lang="zh-CN" altLang="en-US" sz="1400" dirty="0"/>
              <a:t>反正我们就连这一个瞬间</a:t>
            </a:r>
          </a:p>
          <a:p>
            <a:pPr marL="0" indent="0">
              <a:buNone/>
            </a:pPr>
            <a:r>
              <a:rPr lang="zh-CN" altLang="en-US" sz="1400" dirty="0"/>
              <a:t>也是虚构的登场人物罢了</a:t>
            </a:r>
          </a:p>
          <a:p>
            <a:pPr marL="0" indent="0">
              <a:buNone/>
            </a:pPr>
            <a:r>
              <a:rPr lang="zh-CN" altLang="en-US" sz="1400" dirty="0"/>
              <a:t>在谁都 从未看见的舞台之上</a:t>
            </a:r>
          </a:p>
          <a:p>
            <a:pPr marL="0" indent="0">
              <a:buNone/>
            </a:pPr>
            <a:r>
              <a:rPr lang="zh-CN" altLang="en-US" sz="1400" dirty="0"/>
              <a:t>今天也是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2977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C363BE-DE3D-442A-B0C8-D5861495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ねえ、レイン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4F6051-7419-4F83-B640-59CF88616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/>
              <a:t>今日的世界预报 上进性低迷倒退</a:t>
            </a:r>
          </a:p>
          <a:p>
            <a:pPr marL="0" indent="0">
              <a:buNone/>
            </a:pPr>
            <a:r>
              <a:rPr lang="zh-CN" altLang="en-US" dirty="0"/>
              <a:t>过分争夺生活权 全公众加害者</a:t>
            </a:r>
          </a:p>
          <a:p>
            <a:pPr marL="0" indent="0">
              <a:buNone/>
            </a:pPr>
            <a:r>
              <a:rPr lang="zh-CN" altLang="en-US" dirty="0"/>
              <a:t>将平等的不幸 采纳为最低计量单位</a:t>
            </a:r>
          </a:p>
          <a:p>
            <a:pPr marL="0" indent="0">
              <a:buNone/>
            </a:pPr>
            <a:r>
              <a:rPr lang="zh-CN" altLang="en-US" dirty="0"/>
              <a:t>幸福感的消耗战 对失败的讨伐大会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将信仰信条同情诓骗成爱了不是吗 冒充着秩序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我们在三百六十五日的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任何时候都在变得无法原谅谁</a:t>
            </a:r>
          </a:p>
          <a:p>
            <a:pPr marL="0" indent="0">
              <a:buNone/>
            </a:pPr>
            <a:r>
              <a:rPr lang="zh-CN" altLang="en-US" dirty="0"/>
              <a:t>毫无利他 永无止尽的道德心</a:t>
            </a:r>
          </a:p>
          <a:p>
            <a:pPr marL="0" indent="0">
              <a:buNone/>
            </a:pPr>
            <a:r>
              <a:rPr lang="zh-CN" altLang="en-US" dirty="0"/>
              <a:t>我们蔑视着 七十几亿中的某处的谁</a:t>
            </a:r>
          </a:p>
          <a:p>
            <a:pPr marL="0" indent="0">
              <a:buNone/>
            </a:pPr>
            <a:r>
              <a:rPr lang="zh-CN" altLang="en-US" dirty="0"/>
              <a:t>无法和解 无药可救的竞争心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连绵不断的羞恶 是大众忘忧的多半</a:t>
            </a:r>
          </a:p>
          <a:p>
            <a:pPr marL="0" indent="0">
              <a:buNone/>
            </a:pPr>
            <a:r>
              <a:rPr lang="zh-CN" altLang="en-US" dirty="0"/>
              <a:t>电脑欢乐街诞生 前哨大队伍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将认可心愿 在光天化日下投稿</a:t>
            </a:r>
          </a:p>
          <a:p>
            <a:pPr marL="0" indent="0">
              <a:buNone/>
            </a:pPr>
            <a:r>
              <a:rPr lang="zh-CN" altLang="en-US" dirty="0"/>
              <a:t>在等级制度中相互争夺的守城战 剥夺安居的搜查队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冲动焦躁羡慕变为根本的恶 化作魔鬼</a:t>
            </a:r>
          </a:p>
          <a:p>
            <a:pPr marL="0" indent="0">
              <a:buNone/>
            </a:pPr>
            <a:r>
              <a:rPr lang="zh-CN" altLang="en-US" dirty="0"/>
              <a:t>将制裁偿还赎罪当作不在场证明了不是吗 高举着美名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副歌重复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将我们已被熏黑玷污的眼与眼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将已被染为红色的颤抖的心脏</a:t>
            </a:r>
          </a:p>
          <a:p>
            <a:pPr marL="0" indent="0">
              <a:buNone/>
            </a:pPr>
            <a:r>
              <a:rPr lang="zh-CN" altLang="en-US" dirty="0"/>
              <a:t>用你的手 用你的手拭净吧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将这三百六十五日洗净的落泪 我一直在等待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用你的手 用你的手拯救吧</a:t>
            </a:r>
          </a:p>
          <a:p>
            <a:pPr marL="0" indent="0">
              <a:buNone/>
            </a:pPr>
            <a:r>
              <a:rPr lang="zh-CN" altLang="en-US" dirty="0"/>
              <a:t>呐啊 雨啊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646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250146-4588-4B82-A7EF-E0FA767F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茵蒂克丝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FAF313-1AEF-4E57-A581-7625B23A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3" action="ppaction://hlinksldjump"/>
              </a:rPr>
              <a:t>PV</a:t>
            </a:r>
            <a:r>
              <a:rPr lang="zh-CN" altLang="en-US" dirty="0">
                <a:hlinkClick r:id="rId3" action="ppaction://hlinksldjump"/>
              </a:rPr>
              <a:t>技术与分析</a:t>
            </a:r>
            <a:endParaRPr lang="en-US" altLang="zh-CN" dirty="0"/>
          </a:p>
          <a:p>
            <a:r>
              <a:rPr lang="en-US" altLang="zh-CN" dirty="0" err="1"/>
              <a:t>Neru</a:t>
            </a:r>
            <a:r>
              <a:rPr lang="zh-CN" altLang="en-US" dirty="0"/>
              <a:t>领域</a:t>
            </a:r>
            <a:endParaRPr lang="en-US" altLang="zh-CN" dirty="0">
              <a:hlinkClick r:id="rId4" action="ppaction://hlinksldjump"/>
            </a:endParaRPr>
          </a:p>
          <a:p>
            <a:pPr lvl="1"/>
            <a:r>
              <a:rPr lang="zh-CN" altLang="en-US" dirty="0">
                <a:hlinkClick r:id="rId4" action="ppaction://hlinksldjump"/>
              </a:rPr>
              <a:t>编年史</a:t>
            </a:r>
            <a:endParaRPr lang="en-US" altLang="zh-CN" dirty="0"/>
          </a:p>
          <a:p>
            <a:pPr lvl="1"/>
            <a:r>
              <a:rPr lang="zh-CN" altLang="en-US" dirty="0">
                <a:hlinkClick r:id="rId5" action="ppaction://hlinksldjump"/>
              </a:rPr>
              <a:t>空想世界地图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相关</a:t>
            </a:r>
            <a:r>
              <a:rPr lang="en-US" altLang="zh-CN" sz="24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</a:t>
            </a:r>
            <a:r>
              <a:rPr lang="zh-CN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主、</a:t>
            </a:r>
            <a:r>
              <a:rPr lang="en-US" altLang="zh-CN" sz="24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PV</a:t>
            </a:r>
            <a:r>
              <a:rPr lang="zh-CN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师、唱见</a:t>
            </a:r>
            <a:endParaRPr lang="en-US" altLang="zh-CN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0298901-F744-4EF3-BA6D-940D333B20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937" y="1503875"/>
            <a:ext cx="4079566" cy="4079566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11CA5D3-7C85-4A32-B95F-A4C971F3393E}"/>
              </a:ext>
            </a:extLst>
          </p:cNvPr>
          <p:cNvSpPr/>
          <p:nvPr/>
        </p:nvSpPr>
        <p:spPr>
          <a:xfrm>
            <a:off x="8310306" y="569553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小黑和小橙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5476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3EB3C7-E3EE-4797-99A3-3BA14461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なんて物騒な時代だ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8B215A-46D4-4B19-B3EF-449C53949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36000"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/>
              <a:t>片面的报道 网络暴力 假想现实 懒人社会运动</a:t>
            </a:r>
          </a:p>
          <a:p>
            <a:pPr marL="0" indent="0">
              <a:buNone/>
            </a:pPr>
            <a:r>
              <a:rPr lang="zh-CN" altLang="en-US" dirty="0"/>
              <a:t>被仅仅数字节的数据所绑架的海量的憎恶与</a:t>
            </a:r>
            <a:r>
              <a:rPr lang="en-US" altLang="zh-CN" dirty="0"/>
              <a:t>BBS</a:t>
            </a:r>
          </a:p>
          <a:p>
            <a:pPr marL="0" indent="0">
              <a:buNone/>
            </a:pPr>
            <a:r>
              <a:rPr lang="zh-CN" altLang="en-US" dirty="0"/>
              <a:t>这是一个</a:t>
            </a:r>
            <a:r>
              <a:rPr lang="en-US" altLang="zh-CN" dirty="0"/>
              <a:t>AI</a:t>
            </a:r>
            <a:r>
              <a:rPr lang="zh-CN" altLang="en-US" dirty="0"/>
              <a:t>自动驾驶与我们的理性发生了碰撞事故的故事</a:t>
            </a:r>
          </a:p>
          <a:p>
            <a:pPr marL="0" indent="0">
              <a:buNone/>
            </a:pPr>
            <a:r>
              <a:rPr lang="zh-CN" altLang="en-US" dirty="0"/>
              <a:t>多么危险的时代啊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时光机器的私造 生物圈与移居计划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不是那样的 我所期望的东西</a:t>
            </a:r>
          </a:p>
          <a:p>
            <a:pPr marL="0" indent="0">
              <a:buNone/>
            </a:pPr>
            <a:r>
              <a:rPr lang="zh-CN" altLang="en-US" dirty="0"/>
              <a:t>非要说的话啊</a:t>
            </a:r>
          </a:p>
          <a:p>
            <a:pPr marL="0" indent="0">
              <a:buNone/>
            </a:pPr>
            <a:r>
              <a:rPr lang="zh-CN" altLang="en-US" dirty="0"/>
              <a:t>至少能将这支离破碎的未来给连接上的粘合剂 才更加让我高兴</a:t>
            </a:r>
          </a:p>
          <a:p>
            <a:pPr marL="0" indent="0">
              <a:buNone/>
            </a:pPr>
            <a:r>
              <a:rPr lang="zh-CN" altLang="en-US" dirty="0"/>
              <a:t>心脏恐怕只是仿品 连歌唱爱的资格也已没有了啊</a:t>
            </a:r>
          </a:p>
          <a:p>
            <a:pPr marL="0" indent="0">
              <a:buNone/>
            </a:pPr>
            <a:r>
              <a:rPr lang="zh-CN" altLang="en-US" dirty="0"/>
              <a:t>生命据说其实并不存在 是信号源罢了</a:t>
            </a:r>
          </a:p>
          <a:p>
            <a:pPr marL="0" indent="0">
              <a:buNone/>
            </a:pPr>
            <a:r>
              <a:rPr lang="zh-CN" altLang="en-US" dirty="0"/>
              <a:t>空虚与为难不过是它的 缺陷而已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非要说的话 人类是个失败作</a:t>
            </a:r>
          </a:p>
          <a:p>
            <a:pPr marL="0" indent="0">
              <a:buNone/>
            </a:pPr>
            <a:r>
              <a:rPr lang="zh-CN" altLang="en-US" dirty="0"/>
              <a:t>最近学者这么说了 多么危险的时代啊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呐神明大人，于我们而言 这个身体实在过于充分</a:t>
            </a:r>
          </a:p>
          <a:p>
            <a:pPr marL="0" indent="0">
              <a:buNone/>
            </a:pPr>
            <a:r>
              <a:rPr lang="zh-CN" altLang="en-US" dirty="0"/>
              <a:t>无法挽回 制动器已不起作用</a:t>
            </a:r>
          </a:p>
          <a:p>
            <a:pPr marL="0" indent="0">
              <a:buNone/>
            </a:pPr>
            <a:r>
              <a:rPr lang="zh-CN" altLang="en-US" dirty="0"/>
              <a:t>高性能的</a:t>
            </a:r>
            <a:r>
              <a:rPr lang="en-US" altLang="zh-CN" dirty="0"/>
              <a:t>CPU </a:t>
            </a:r>
            <a:r>
              <a:rPr lang="zh-CN" altLang="en-US" dirty="0"/>
              <a:t>就像是都市的垃圾堆般整个烧焦</a:t>
            </a:r>
          </a:p>
          <a:p>
            <a:pPr marL="0" indent="0">
              <a:buNone/>
            </a:pPr>
            <a:r>
              <a:rPr lang="zh-CN" altLang="en-US" dirty="0"/>
              <a:t>如同废品 无需同情</a:t>
            </a:r>
          </a:p>
          <a:p>
            <a:pPr marL="0" indent="0">
              <a:buNone/>
            </a:pPr>
            <a:r>
              <a:rPr lang="zh-CN" altLang="en-US" dirty="0"/>
              <a:t>于暗礁搁浅的地球号之上 连依恋与美德也已没有了啊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不巧，天国之类并不存在 历史全是二次创作</a:t>
            </a:r>
          </a:p>
          <a:p>
            <a:pPr marL="0" indent="0">
              <a:buNone/>
            </a:pPr>
            <a:r>
              <a:rPr lang="zh-CN" altLang="en-US" dirty="0"/>
              <a:t>那个英雄也不过是 如同偶像一般</a:t>
            </a:r>
          </a:p>
          <a:p>
            <a:pPr marL="0" indent="0">
              <a:buNone/>
            </a:pPr>
            <a:r>
              <a:rPr lang="zh-CN" altLang="en-US" dirty="0"/>
              <a:t>非要说的话 人类是个失败作</a:t>
            </a:r>
          </a:p>
          <a:p>
            <a:pPr marL="0" indent="0">
              <a:buNone/>
            </a:pPr>
            <a:r>
              <a:rPr lang="zh-CN" altLang="en-US" dirty="0"/>
              <a:t>连音乐里也这么唱着 多么危险的时代啊</a:t>
            </a:r>
          </a:p>
          <a:p>
            <a:pPr marL="0" indent="0">
              <a:buNone/>
            </a:pPr>
            <a:r>
              <a:rPr lang="zh-CN" altLang="en-US" dirty="0"/>
              <a:t>记住了的尽是些无所谓的东西</a:t>
            </a:r>
          </a:p>
          <a:p>
            <a:pPr marL="0" indent="0">
              <a:buNone/>
            </a:pPr>
            <a:r>
              <a:rPr lang="zh-CN" altLang="en-US" dirty="0"/>
              <a:t>曾经重要的事情却怎么也无法想起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终生，无论好坏统统破坏殆尽 无论是谁全都攻击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持续度过永不天明的夜晚就是人生了吗</a:t>
            </a:r>
          </a:p>
          <a:p>
            <a:pPr marL="0" indent="0">
              <a:buNone/>
            </a:pPr>
            <a:r>
              <a:rPr lang="zh-CN" altLang="en-US" dirty="0"/>
              <a:t>说着有朝一日能变得温柔 实际又如何呢</a:t>
            </a:r>
          </a:p>
          <a:p>
            <a:pPr marL="0" indent="0">
              <a:buNone/>
            </a:pPr>
            <a:r>
              <a:rPr lang="zh-CN" altLang="en-US" dirty="0"/>
              <a:t>就连闭塞感 也变得令人眷爱</a:t>
            </a:r>
          </a:p>
          <a:p>
            <a:pPr marL="0" indent="0">
              <a:buNone/>
            </a:pPr>
            <a:r>
              <a:rPr lang="zh-CN" altLang="en-US" dirty="0"/>
              <a:t>干脆你这种人 都给我消失吧 如此祈祷着</a:t>
            </a:r>
          </a:p>
          <a:p>
            <a:pPr marL="0" indent="0">
              <a:buNone/>
            </a:pPr>
            <a:r>
              <a:rPr lang="zh-CN" altLang="en-US" dirty="0"/>
              <a:t>这样的时代 已是大满足 不需要续篇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4732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7D80DB-9788-4BDE-9E72-C9F5823B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dk1"/>
                </a:solidFill>
              </a:rPr>
              <a:t>い～やい～やい～や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257BF9-E4EF-4A46-993F-2DF7DE2A4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441"/>
            <a:ext cx="11023600" cy="5019674"/>
          </a:xfrm>
        </p:spPr>
        <p:txBody>
          <a:bodyPr numCol="3" spcCol="36000"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1600" dirty="0"/>
              <a:t>俯卧着就这么荒度数年 虽然憎恨这份怠惰</a:t>
            </a:r>
          </a:p>
          <a:p>
            <a:pPr marL="0" indent="0">
              <a:buNone/>
            </a:pPr>
            <a:r>
              <a:rPr lang="zh-CN" altLang="en-US" sz="1600" dirty="0"/>
              <a:t>却还是这样子躺在床上烂掉</a:t>
            </a:r>
          </a:p>
          <a:p>
            <a:pPr marL="0" indent="0">
              <a:buNone/>
            </a:pPr>
            <a:r>
              <a:rPr lang="zh-CN" altLang="en-US" sz="1600" dirty="0"/>
              <a:t>最近状态不好 不不我还没拿出真本事</a:t>
            </a:r>
          </a:p>
          <a:p>
            <a:pPr marL="0" indent="0">
              <a:buNone/>
            </a:pPr>
            <a:r>
              <a:rPr lang="zh-CN" altLang="en-US" sz="1600" dirty="0"/>
              <a:t>那样说着这种台词已经是第几次了</a:t>
            </a:r>
          </a:p>
          <a:p>
            <a:pPr marL="0" indent="0">
              <a:buNone/>
            </a:pPr>
            <a:r>
              <a:rPr lang="zh-CN" altLang="en-US" sz="1600" dirty="0"/>
              <a:t>随随便便的头发 单眼皮的双目</a:t>
            </a:r>
          </a:p>
          <a:p>
            <a:pPr marL="0" indent="0">
              <a:buNone/>
            </a:pPr>
            <a:r>
              <a:rPr lang="zh-CN" altLang="en-US" sz="1600" dirty="0"/>
              <a:t>学历是中等偏下</a:t>
            </a:r>
          </a:p>
          <a:p>
            <a:pPr marL="0" indent="0">
              <a:buNone/>
            </a:pPr>
            <a:r>
              <a:rPr lang="zh-CN" altLang="en-US" sz="1600" dirty="0"/>
              <a:t>如你所见不受欢迎 装扮也是三流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流泪吧 请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我们，不是优等生啊</a:t>
            </a:r>
          </a:p>
          <a:p>
            <a:pPr marL="0" indent="0">
              <a:buNone/>
            </a:pPr>
            <a:r>
              <a:rPr lang="zh-CN" altLang="en-US" sz="1600" dirty="0"/>
              <a:t>所以终身监禁也行啦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漫不经心</a:t>
            </a:r>
            <a:r>
              <a:rPr lang="en-US" altLang="zh-CN" sz="1600" dirty="0"/>
              <a:t>STYLE </a:t>
            </a:r>
            <a:r>
              <a:rPr lang="zh-CN" altLang="en-US" sz="1600" dirty="0"/>
              <a:t>随便～ 随便～ 随便～</a:t>
            </a:r>
          </a:p>
          <a:p>
            <a:pPr marL="0" indent="0">
              <a:buNone/>
            </a:pPr>
            <a:r>
              <a:rPr lang="zh-CN" altLang="en-US" sz="1600" dirty="0"/>
              <a:t>一生社会底层 就算是笑话也行啦</a:t>
            </a:r>
          </a:p>
          <a:p>
            <a:pPr marL="0" indent="0">
              <a:buNone/>
            </a:pPr>
            <a:r>
              <a:rPr lang="zh-CN" altLang="en-US" sz="1600" dirty="0"/>
              <a:t>漫不经心</a:t>
            </a:r>
            <a:r>
              <a:rPr lang="en-US" altLang="zh-CN" sz="1600" dirty="0"/>
              <a:t>STYLE </a:t>
            </a:r>
            <a:r>
              <a:rPr lang="zh-CN" altLang="en-US" sz="1600" dirty="0"/>
              <a:t>随便～ 随便～ 随便～</a:t>
            </a:r>
          </a:p>
          <a:p>
            <a:pPr marL="0" indent="0">
              <a:buNone/>
            </a:pPr>
            <a:r>
              <a:rPr lang="zh-CN" altLang="en-US" sz="1600" dirty="0"/>
              <a:t>差劲也行 做个坦荡的人渣也行啦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夜晚 怀抱着多愁善感 用渴求死亡的火箭</a:t>
            </a:r>
          </a:p>
          <a:p>
            <a:pPr marL="0" indent="0">
              <a:buNone/>
            </a:pPr>
            <a:r>
              <a:rPr lang="zh-CN" altLang="en-US" sz="1600" dirty="0"/>
              <a:t>发射一百四十个字的诗句</a:t>
            </a:r>
          </a:p>
          <a:p>
            <a:pPr marL="0" indent="0">
              <a:buNone/>
            </a:pPr>
            <a:r>
              <a:rPr lang="zh-CN" altLang="en-US" sz="1600" dirty="0"/>
              <a:t>这真是超级</a:t>
            </a:r>
            <a:r>
              <a:rPr lang="en-US" altLang="zh-CN" sz="1600" dirty="0"/>
              <a:t>BAD</a:t>
            </a:r>
            <a:r>
              <a:rPr lang="zh-CN" altLang="en-US" sz="1600" dirty="0"/>
              <a:t>弱爆了 就干脆躺倒不干吧</a:t>
            </a:r>
          </a:p>
          <a:p>
            <a:pPr marL="0" indent="0">
              <a:buNone/>
            </a:pPr>
            <a:r>
              <a:rPr lang="zh-CN" altLang="en-US" sz="1600" dirty="0"/>
              <a:t>到底想这样过活到什么时候啊</a:t>
            </a:r>
          </a:p>
          <a:p>
            <a:pPr marL="0" indent="0">
              <a:buNone/>
            </a:pPr>
            <a:r>
              <a:rPr lang="zh-CN" altLang="en-US" sz="1600" dirty="0"/>
              <a:t>败犬吠叫 存不存在都一样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唯一擅长的技能是逃跑</a:t>
            </a:r>
          </a:p>
          <a:p>
            <a:pPr marL="0" indent="0">
              <a:buNone/>
            </a:pPr>
            <a:r>
              <a:rPr lang="zh-CN" altLang="en-US" sz="1600" dirty="0"/>
              <a:t>等待他人喂食 只会嘴上说说</a:t>
            </a:r>
          </a:p>
          <a:p>
            <a:pPr marL="0" indent="0">
              <a:buNone/>
            </a:pPr>
            <a:r>
              <a:rPr lang="zh-CN" altLang="en-US" sz="1600" dirty="0"/>
              <a:t>面对猎物就瞬间逃走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谎言也是觉得方便就说</a:t>
            </a:r>
          </a:p>
          <a:p>
            <a:pPr marL="0" indent="0">
              <a:buNone/>
            </a:pPr>
            <a:r>
              <a:rPr lang="zh-CN" altLang="en-US" sz="1600" dirty="0"/>
              <a:t>所以就不用同情我啦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漫不经心</a:t>
            </a:r>
            <a:r>
              <a:rPr lang="en-US" altLang="zh-CN" sz="1600" dirty="0"/>
              <a:t>STYLE </a:t>
            </a:r>
            <a:r>
              <a:rPr lang="zh-CN" altLang="en-US" sz="1600" dirty="0"/>
              <a:t>随便～ 随便～ 随便～</a:t>
            </a:r>
          </a:p>
          <a:p>
            <a:pPr marL="0" indent="0">
              <a:buNone/>
            </a:pPr>
            <a:r>
              <a:rPr lang="zh-CN" altLang="en-US" sz="1600" dirty="0"/>
              <a:t>一生社会底层 就算是废物也行啦</a:t>
            </a:r>
          </a:p>
          <a:p>
            <a:pPr marL="0" indent="0">
              <a:buNone/>
            </a:pPr>
            <a:r>
              <a:rPr lang="zh-CN" altLang="en-US" sz="1600" dirty="0"/>
              <a:t>漫不经心</a:t>
            </a:r>
            <a:r>
              <a:rPr lang="en-US" altLang="zh-CN" sz="1600" dirty="0"/>
              <a:t>STYLE </a:t>
            </a:r>
            <a:r>
              <a:rPr lang="zh-CN" altLang="en-US" sz="1600" dirty="0"/>
              <a:t>随便～ 随便～ 随便～</a:t>
            </a:r>
          </a:p>
          <a:p>
            <a:pPr marL="0" indent="0">
              <a:buNone/>
            </a:pPr>
            <a:r>
              <a:rPr lang="zh-CN" altLang="en-US" sz="1600" dirty="0"/>
              <a:t>差劲也行 做个嬉皮也行啦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肚子饿就没有了干劲 又开始摆弄手机</a:t>
            </a:r>
          </a:p>
          <a:p>
            <a:pPr marL="0" indent="0">
              <a:buNone/>
            </a:pPr>
            <a:r>
              <a:rPr lang="zh-CN" altLang="en-US" sz="1600" dirty="0"/>
              <a:t>只是这样在床上装死</a:t>
            </a:r>
          </a:p>
          <a:p>
            <a:pPr marL="0" indent="0">
              <a:buNone/>
            </a:pPr>
            <a:r>
              <a:rPr lang="zh-CN" altLang="en-US" sz="1600" dirty="0"/>
              <a:t>翘辫子就会轻松了</a:t>
            </a:r>
          </a:p>
          <a:p>
            <a:pPr marL="0" indent="0">
              <a:buNone/>
            </a:pPr>
            <a:r>
              <a:rPr lang="zh-CN" altLang="en-US" sz="1600" dirty="0"/>
              <a:t>那为什么不那么做呢</a:t>
            </a:r>
          </a:p>
          <a:p>
            <a:pPr marL="0" indent="0">
              <a:buNone/>
            </a:pPr>
            <a:r>
              <a:rPr lang="zh-CN" altLang="en-US" sz="1600" dirty="0"/>
              <a:t>那是因为我胆子就这么小吧</a:t>
            </a:r>
          </a:p>
          <a:p>
            <a:pPr marL="0" indent="0">
              <a:buNone/>
            </a:pPr>
            <a:r>
              <a:rPr lang="zh-CN" altLang="en-US" sz="1600" dirty="0"/>
              <a:t>传言中的那家伙又火了 说实话有点嫉妒</a:t>
            </a:r>
          </a:p>
          <a:p>
            <a:pPr marL="0" indent="0">
              <a:buNone/>
            </a:pPr>
            <a:r>
              <a:rPr lang="zh-CN" altLang="en-US" sz="1600" dirty="0"/>
              <a:t>可我只是这样在床上烂掉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B0F0"/>
                </a:solidFill>
              </a:rPr>
              <a:t>最近状态不好 不不我还没拿出真本事</a:t>
            </a:r>
          </a:p>
          <a:p>
            <a:pPr marL="0" indent="0">
              <a:buNone/>
            </a:pPr>
            <a:r>
              <a:rPr lang="zh-CN" altLang="en-US" sz="1600" dirty="0"/>
              <a:t>随便怎样都行快帮我想想办法啊佛祖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漫不经心</a:t>
            </a:r>
            <a:r>
              <a:rPr lang="en-US" altLang="zh-CN" sz="1600" dirty="0"/>
              <a:t>STYLE </a:t>
            </a:r>
            <a:r>
              <a:rPr lang="zh-CN" altLang="en-US" sz="1600" dirty="0"/>
              <a:t>随便～ 随便～ 随便～</a:t>
            </a:r>
          </a:p>
          <a:p>
            <a:pPr marL="0" indent="0">
              <a:buNone/>
            </a:pPr>
            <a:r>
              <a:rPr lang="zh-CN" altLang="en-US" sz="1600" dirty="0"/>
              <a:t>一生社会底层 就算是流浪汉也行啦</a:t>
            </a:r>
          </a:p>
          <a:p>
            <a:pPr marL="0" indent="0">
              <a:buNone/>
            </a:pPr>
            <a:r>
              <a:rPr lang="zh-CN" altLang="en-US" sz="1600" dirty="0"/>
              <a:t>漫不经心</a:t>
            </a:r>
            <a:r>
              <a:rPr lang="en-US" altLang="zh-CN" sz="1600" dirty="0"/>
              <a:t>STYLE </a:t>
            </a:r>
            <a:r>
              <a:rPr lang="zh-CN" altLang="en-US" sz="1600" dirty="0"/>
              <a:t>随便～ 随便～ 随便～</a:t>
            </a:r>
          </a:p>
          <a:p>
            <a:pPr marL="0" indent="0">
              <a:buNone/>
            </a:pPr>
            <a:r>
              <a:rPr lang="zh-CN" altLang="en-US" sz="1600" dirty="0"/>
              <a:t>差劲也行 无能也行啦</a:t>
            </a:r>
          </a:p>
          <a:p>
            <a:pPr marL="0" indent="0">
              <a:buNone/>
            </a:pPr>
            <a:r>
              <a:rPr lang="zh-CN" altLang="en-US" sz="1600" dirty="0"/>
              <a:t>漫不经心</a:t>
            </a:r>
            <a:r>
              <a:rPr lang="en-US" altLang="zh-CN" sz="1600" dirty="0"/>
              <a:t>STYLE </a:t>
            </a:r>
            <a:r>
              <a:rPr lang="zh-CN" altLang="en-US" sz="1600" dirty="0"/>
              <a:t>明天能加油就好了啊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B0F0"/>
                </a:solidFill>
              </a:rPr>
              <a:t>漫不经心</a:t>
            </a:r>
            <a:r>
              <a:rPr lang="en-US" altLang="zh-CN" sz="1600" dirty="0">
                <a:solidFill>
                  <a:srgbClr val="00B0F0"/>
                </a:solidFill>
              </a:rPr>
              <a:t>STYLE </a:t>
            </a:r>
            <a:r>
              <a:rPr lang="zh-CN" altLang="en-US" sz="1600" dirty="0">
                <a:solidFill>
                  <a:srgbClr val="00B0F0"/>
                </a:solidFill>
              </a:rPr>
              <a:t>所以今天就先拖着吧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803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7D80DB-9788-4BDE-9E72-C9F5823B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dk1"/>
                </a:solidFill>
              </a:rPr>
              <a:t>SNOBBISM</a:t>
            </a:r>
            <a:endParaRPr lang="ja-JP" altLang="en-US" sz="4000" dirty="0">
              <a:solidFill>
                <a:schemeClr val="dk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257BF9-E4EF-4A46-993F-2DF7DE2A4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0" y="1473200"/>
            <a:ext cx="11877040" cy="5242560"/>
          </a:xfrm>
        </p:spPr>
        <p:txBody>
          <a:bodyPr numCol="3" spcCol="36000"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1600" dirty="0"/>
              <a:t>不把乱七八糟的苦水和垃圾都吐出来就无法入睡</a:t>
            </a:r>
          </a:p>
          <a:p>
            <a:pPr marL="0" indent="0">
              <a:buNone/>
            </a:pPr>
            <a:r>
              <a:rPr lang="zh-CN" altLang="en-US" sz="1600" dirty="0"/>
              <a:t>不把那一切沉积在胸口的毒物和脏血都反吐出来就无法释然</a:t>
            </a:r>
          </a:p>
          <a:p>
            <a:pPr marL="0" indent="0">
              <a:buNone/>
            </a:pPr>
            <a:r>
              <a:rPr lang="zh-CN" altLang="en-US" sz="1600" dirty="0"/>
              <a:t>一辈子就这样 敞开心扉坦诚相待 对愚昧嗤鼻一笑</a:t>
            </a:r>
          </a:p>
          <a:p>
            <a:pPr marL="0" indent="0">
              <a:buNone/>
            </a:pPr>
            <a:r>
              <a:rPr lang="zh-CN" altLang="en-US" sz="1600" dirty="0"/>
              <a:t>这就是这片土地与众不同的修身之道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啊 朝把自拍什么的看作高于一切的花样少女</a:t>
            </a:r>
          </a:p>
          <a:p>
            <a:pPr marL="0" indent="0">
              <a:buNone/>
            </a:pPr>
            <a:r>
              <a:rPr lang="zh-CN" altLang="en-US" sz="1600" dirty="0"/>
              <a:t>将任意妄为的同情之类的亚文化当作炮弹一般发射</a:t>
            </a:r>
          </a:p>
          <a:p>
            <a:pPr marL="0" indent="0">
              <a:buNone/>
            </a:pPr>
            <a:r>
              <a:rPr lang="zh-CN" altLang="en-US" sz="1600" dirty="0"/>
              <a:t>碰巧偏偏在今天 东京一带区域内发出了</a:t>
            </a:r>
          </a:p>
          <a:p>
            <a:pPr marL="0" indent="0">
              <a:buNone/>
            </a:pPr>
            <a:r>
              <a:rPr lang="zh-CN" altLang="en-US" sz="1600" dirty="0"/>
              <a:t>可与阴谋诡计媲美的空袭警报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光天化日 离别的月台也已人头拥挤</a:t>
            </a:r>
          </a:p>
          <a:p>
            <a:pPr marL="0" indent="0">
              <a:buNone/>
            </a:pPr>
            <a:r>
              <a:rPr lang="zh-CN" altLang="en-US" sz="1600" dirty="0"/>
              <a:t>现实感狠狠地把他从背后推进了指定的线路</a:t>
            </a:r>
          </a:p>
          <a:p>
            <a:pPr marL="0" indent="0">
              <a:buNone/>
            </a:pPr>
            <a:r>
              <a:rPr lang="zh-CN" altLang="en-US" sz="1600" dirty="0"/>
              <a:t>把普罗大众的生命当作娱乐看待 如理所应当地处理小册子那样</a:t>
            </a:r>
          </a:p>
          <a:p>
            <a:pPr marL="0" indent="0">
              <a:buNone/>
            </a:pPr>
            <a:r>
              <a:rPr lang="zh-CN" altLang="en-US" sz="1600" dirty="0"/>
              <a:t>变成了橡皮屑一般分文不值毫无内容的牺牲品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来吧，来大闹一场 来放肆一回吧</a:t>
            </a:r>
          </a:p>
          <a:p>
            <a:pPr marL="0" indent="0">
              <a:buNone/>
            </a:pPr>
            <a:r>
              <a:rPr lang="zh-CN" altLang="en-US" sz="1600" dirty="0"/>
              <a:t>来毫不留情地发射导弹去刻下不可磨灭的印象吧</a:t>
            </a:r>
          </a:p>
          <a:p>
            <a:pPr marL="0" indent="0">
              <a:buNone/>
            </a:pPr>
            <a:r>
              <a:rPr lang="zh-CN" altLang="en-US" sz="1600" dirty="0"/>
              <a:t>来吧，来大闹一场 来放肆一回吧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B0F0"/>
                </a:solidFill>
              </a:rPr>
              <a:t>正当性什么的事后随便粘贴起来就好了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啊 明天 世界将迎来终结这种荒诞的说法</a:t>
            </a:r>
          </a:p>
          <a:p>
            <a:pPr marL="0" indent="0">
              <a:buNone/>
            </a:pPr>
            <a:r>
              <a:rPr lang="zh-CN" altLang="en-US" sz="1600" dirty="0"/>
              <a:t>如果是真的话就好了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这个反倒是寻死意愿更强的时代</a:t>
            </a:r>
          </a:p>
          <a:p>
            <a:pPr marL="0" indent="0">
              <a:buNone/>
            </a:pPr>
            <a:r>
              <a:rPr lang="zh-CN" altLang="en-US" sz="1600" dirty="0"/>
              <a:t>完全自由自在 就在这样一个不能再更加 奢侈的现世中</a:t>
            </a:r>
          </a:p>
          <a:p>
            <a:pPr marL="0" indent="0">
              <a:buNone/>
            </a:pPr>
            <a:r>
              <a:rPr lang="zh-CN" altLang="en-US" sz="1600" dirty="0"/>
              <a:t>我们贪求一些看不见摸不着的东西</a:t>
            </a:r>
          </a:p>
          <a:p>
            <a:pPr marL="0" indent="0">
              <a:buNone/>
            </a:pPr>
            <a:r>
              <a:rPr lang="zh-CN" altLang="en-US" sz="1600" dirty="0"/>
              <a:t>上千次上万次 为了铭记住一些荒谬事而 会去后悔的正是</a:t>
            </a:r>
          </a:p>
          <a:p>
            <a:pPr marL="0" indent="0">
              <a:buNone/>
            </a:pPr>
            <a:r>
              <a:rPr lang="zh-CN" altLang="en-US" sz="1600" dirty="0"/>
              <a:t>这座城市的耐人寻味的地方呀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究竟是为什么 在那本叫做未来图的说明书里</a:t>
            </a:r>
          </a:p>
          <a:p>
            <a:pPr marL="0" indent="0">
              <a:buNone/>
            </a:pPr>
            <a:r>
              <a:rPr lang="zh-CN" altLang="en-US" sz="1600" dirty="0"/>
              <a:t>并没有记载着那最为重要的技术的导线设计啊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B0F0"/>
                </a:solidFill>
              </a:rPr>
              <a:t>于是人类就挥舞着野蛮残忍的凶器 那是再正当不过的道理</a:t>
            </a:r>
          </a:p>
          <a:p>
            <a:pPr marL="0" indent="0">
              <a:buNone/>
            </a:pPr>
            <a:r>
              <a:rPr lang="zh-CN" altLang="en-US" sz="1600" dirty="0"/>
              <a:t>漏洞百出的人类的补丁要什么时候才补完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来吧，来大闹一场 来放肆一回吧</a:t>
            </a:r>
          </a:p>
          <a:p>
            <a:pPr marL="0" indent="0">
              <a:buNone/>
            </a:pPr>
            <a:r>
              <a:rPr lang="zh-CN" altLang="en-US" sz="1600" dirty="0"/>
              <a:t>来不留情面地用炸弹去轰炸掉感官什么的吧</a:t>
            </a:r>
          </a:p>
          <a:p>
            <a:pPr marL="0" indent="0">
              <a:buNone/>
            </a:pPr>
            <a:r>
              <a:rPr lang="zh-CN" altLang="en-US" sz="1600" dirty="0"/>
              <a:t>来吧，来大闹一场 来放肆一回吧</a:t>
            </a:r>
          </a:p>
          <a:p>
            <a:pPr marL="0" indent="0">
              <a:buNone/>
            </a:pPr>
            <a:r>
              <a:rPr lang="zh-CN" altLang="en-US" sz="1600" dirty="0"/>
              <a:t>把一切身外之物都一个不留的舍弃吧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并没有失去了什么东西 甚至没有一个被爱的身份</a:t>
            </a:r>
          </a:p>
          <a:p>
            <a:pPr marL="0" indent="0">
              <a:buNone/>
            </a:pPr>
            <a:r>
              <a:rPr lang="zh-CN" altLang="en-US" sz="1600" dirty="0"/>
              <a:t>那穷尽一生也帮不上忙的防卫线</a:t>
            </a:r>
          </a:p>
          <a:p>
            <a:pPr marL="0" indent="0">
              <a:buNone/>
            </a:pPr>
            <a:r>
              <a:rPr lang="zh-CN" altLang="en-US" sz="1600" dirty="0"/>
              <a:t>那把年少无知的步枪 说白了只是被我们用来炫耀</a:t>
            </a:r>
          </a:p>
          <a:p>
            <a:pPr marL="0" indent="0">
              <a:buNone/>
            </a:pPr>
            <a:r>
              <a:rPr lang="zh-CN" altLang="en-US" sz="1600" dirty="0"/>
              <a:t>被硝烟熏过的骚扰不过是 一场滑稽的表演罢了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一生，恐吓着善良的人度日呗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乘势把那狐假虎威的家伙也消灭掉 呗</a:t>
            </a:r>
          </a:p>
          <a:p>
            <a:pPr marL="0" indent="0">
              <a:buNone/>
            </a:pPr>
            <a:r>
              <a:rPr lang="zh-CN" altLang="en-US" sz="1600" dirty="0"/>
              <a:t>在这片废墟里对着那帮被害者 来放肆地大闹一场吧</a:t>
            </a:r>
          </a:p>
          <a:p>
            <a:pPr marL="0" indent="0">
              <a:buNone/>
            </a:pPr>
            <a:r>
              <a:rPr lang="zh-CN" altLang="en-US" sz="1600" dirty="0"/>
              <a:t>用这空虚的立场来放肆大闹一场吧 放肆地大闹一场吧</a:t>
            </a:r>
          </a:p>
          <a:p>
            <a:pPr marL="0" indent="0">
              <a:buNone/>
            </a:pPr>
            <a:r>
              <a:rPr lang="zh-CN" altLang="en-US" sz="1600" dirty="0"/>
              <a:t>放肆地大闹一场吧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83274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7D80DB-9788-4BDE-9E72-C9F5823B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solidFill>
                  <a:schemeClr val="dk1"/>
                </a:solidFill>
              </a:rPr>
              <a:t>谺、碧海、那由多を見定むアグラフォノスの詩篇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257BF9-E4EF-4A46-993F-2DF7DE2A4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numCol="3" spcCol="108000"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/>
              <a:t>打开的是 童话故事</a:t>
            </a:r>
          </a:p>
          <a:p>
            <a:pPr marL="0" indent="0">
              <a:buNone/>
            </a:pPr>
            <a:r>
              <a:rPr lang="zh-CN" altLang="en-US" dirty="0"/>
              <a:t>若是启程 奏姬倾诉</a:t>
            </a:r>
          </a:p>
          <a:p>
            <a:pPr marL="0" indent="0">
              <a:buNone/>
            </a:pPr>
            <a:r>
              <a:rPr lang="zh-CN" altLang="en-US" dirty="0"/>
              <a:t>遥远彼方 在大海原</a:t>
            </a:r>
          </a:p>
          <a:p>
            <a:pPr marL="0" indent="0">
              <a:buNone/>
            </a:pPr>
            <a:r>
              <a:rPr lang="zh-CN" altLang="en-US" dirty="0"/>
              <a:t>孩子在想着什么</a:t>
            </a:r>
          </a:p>
          <a:p>
            <a:pPr marL="0" indent="0">
              <a:buNone/>
            </a:pPr>
            <a:r>
              <a:rPr lang="zh-CN" altLang="en-US" dirty="0"/>
              <a:t>已经开始 刻下的命运</a:t>
            </a:r>
          </a:p>
          <a:p>
            <a:pPr marL="0" indent="0">
              <a:buNone/>
            </a:pPr>
            <a:r>
              <a:rPr lang="zh-CN" altLang="en-US" dirty="0"/>
              <a:t>几千年的 因果超群</a:t>
            </a:r>
          </a:p>
          <a:p>
            <a:pPr marL="0" indent="0">
              <a:buNone/>
            </a:pPr>
            <a:r>
              <a:rPr lang="zh-CN" altLang="en-US" dirty="0"/>
              <a:t>明亮之眼观 鸟羽之玉</a:t>
            </a:r>
          </a:p>
          <a:p>
            <a:pPr marL="0" indent="0">
              <a:buNone/>
            </a:pPr>
            <a:r>
              <a:rPr lang="zh-CN" altLang="en-US" dirty="0"/>
              <a:t>故事就此展开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架空语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idia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nenui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senesuia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lonein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neesu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suienola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enein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lola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tenuasie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CN" altLang="en-US" dirty="0"/>
              <a:t>响彻着，响彻着，响彻着</a:t>
            </a:r>
          </a:p>
          <a:p>
            <a:pPr marL="0" indent="0">
              <a:buNone/>
            </a:pPr>
            <a:r>
              <a:rPr lang="en-US" altLang="zh-CN" sz="2700" dirty="0" err="1">
                <a:latin typeface="Calibri" panose="020F0502020204030204" pitchFamily="34" charset="0"/>
                <a:cs typeface="Calibri" panose="020F0502020204030204" pitchFamily="34" charset="0"/>
              </a:rPr>
              <a:t>idia</a:t>
            </a:r>
            <a:r>
              <a:rPr lang="en-US" altLang="zh-CN" sz="2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700" dirty="0" err="1">
                <a:latin typeface="Calibri" panose="020F0502020204030204" pitchFamily="34" charset="0"/>
                <a:cs typeface="Calibri" panose="020F0502020204030204" pitchFamily="34" charset="0"/>
              </a:rPr>
              <a:t>tesue</a:t>
            </a:r>
            <a:r>
              <a:rPr lang="en-US" altLang="zh-CN" sz="2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700" dirty="0" err="1">
                <a:latin typeface="Calibri" panose="020F0502020204030204" pitchFamily="34" charset="0"/>
                <a:cs typeface="Calibri" panose="020F0502020204030204" pitchFamily="34" charset="0"/>
              </a:rPr>
              <a:t>tenuelia</a:t>
            </a:r>
            <a:endParaRPr lang="en-US" altLang="zh-CN" sz="2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700" dirty="0" err="1">
                <a:latin typeface="Calibri" panose="020F0502020204030204" pitchFamily="34" charset="0"/>
                <a:cs typeface="Calibri" panose="020F0502020204030204" pitchFamily="34" charset="0"/>
              </a:rPr>
              <a:t>lonein</a:t>
            </a:r>
            <a:r>
              <a:rPr lang="en-US" altLang="zh-CN" sz="2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700" dirty="0" err="1">
                <a:latin typeface="Calibri" panose="020F0502020204030204" pitchFamily="34" charset="0"/>
                <a:cs typeface="Calibri" panose="020F0502020204030204" pitchFamily="34" charset="0"/>
              </a:rPr>
              <a:t>lalo</a:t>
            </a:r>
            <a:r>
              <a:rPr lang="en-US" altLang="zh-CN" sz="2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700" dirty="0" err="1">
                <a:latin typeface="Calibri" panose="020F0502020204030204" pitchFamily="34" charset="0"/>
                <a:cs typeface="Calibri" panose="020F0502020204030204" pitchFamily="34" charset="0"/>
              </a:rPr>
              <a:t>wankeidia</a:t>
            </a:r>
            <a:endParaRPr lang="en-US" altLang="zh-CN" sz="2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700" dirty="0" err="1">
                <a:latin typeface="Calibri" panose="020F0502020204030204" pitchFamily="34" charset="0"/>
                <a:cs typeface="Calibri" panose="020F0502020204030204" pitchFamily="34" charset="0"/>
              </a:rPr>
              <a:t>enein</a:t>
            </a:r>
            <a:r>
              <a:rPr lang="en-US" altLang="zh-CN" sz="2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700" dirty="0" err="1">
                <a:latin typeface="Calibri" panose="020F0502020204030204" pitchFamily="34" charset="0"/>
                <a:cs typeface="Calibri" panose="020F0502020204030204" pitchFamily="34" charset="0"/>
              </a:rPr>
              <a:t>esuia</a:t>
            </a:r>
            <a:r>
              <a:rPr lang="en-US" altLang="zh-CN" sz="2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700" dirty="0" err="1">
                <a:latin typeface="Calibri" panose="020F0502020204030204" pitchFamily="34" charset="0"/>
                <a:cs typeface="Calibri" panose="020F0502020204030204" pitchFamily="34" charset="0"/>
              </a:rPr>
              <a:t>konasie</a:t>
            </a:r>
            <a:endParaRPr lang="en-US" altLang="zh-CN" sz="2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CN" altLang="en-US" dirty="0"/>
              <a:t>响彻着，响彻着，响彻着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英语念白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踏足于深深的镇守的森林中的战神</a:t>
            </a:r>
          </a:p>
          <a:p>
            <a:pPr marL="0" indent="0">
              <a:buNone/>
            </a:pPr>
            <a:r>
              <a:rPr lang="zh-CN" altLang="en-US" dirty="0"/>
              <a:t>仿佛对着孩子耳语一般响动的松涛如歌姬一般</a:t>
            </a:r>
          </a:p>
          <a:p>
            <a:pPr marL="0" indent="0">
              <a:buNone/>
            </a:pPr>
            <a:r>
              <a:rPr lang="zh-CN" altLang="en-US" dirty="0"/>
              <a:t>由苍天而来的摇动飘渺广阔的大地的嘶吼声</a:t>
            </a:r>
          </a:p>
          <a:p>
            <a:pPr marL="0" indent="0">
              <a:buNone/>
            </a:pPr>
            <a:r>
              <a:rPr lang="zh-CN" altLang="en-US" dirty="0"/>
              <a:t>盘亘于青空，大声和应着生命的轰响</a:t>
            </a:r>
          </a:p>
          <a:p>
            <a:pPr marL="0" indent="0">
              <a:buNone/>
            </a:pPr>
            <a:r>
              <a:rPr lang="en-US" altLang="zh-CN" dirty="0" err="1"/>
              <a:t>Aglaophonos</a:t>
            </a:r>
            <a:r>
              <a:rPr lang="zh-CN" altLang="en-US" dirty="0"/>
              <a:t>在歌唱</a:t>
            </a:r>
          </a:p>
          <a:p>
            <a:pPr marL="0" indent="0">
              <a:buNone/>
            </a:pPr>
            <a:r>
              <a:rPr lang="zh-CN" altLang="en-US" dirty="0"/>
              <a:t>回声舞蹈于旧日的罪孽之上</a:t>
            </a:r>
          </a:p>
          <a:p>
            <a:pPr marL="0" indent="0">
              <a:buNone/>
            </a:pPr>
            <a:r>
              <a:rPr lang="zh-CN" altLang="en-US" dirty="0"/>
              <a:t>闪耀着的白色鸦群尖啸着前往碧蓝的大海</a:t>
            </a:r>
          </a:p>
          <a:p>
            <a:pPr marL="0" indent="0">
              <a:buNone/>
            </a:pPr>
            <a:r>
              <a:rPr lang="zh-CN" altLang="en-US" dirty="0"/>
              <a:t>看清了无尽的诗篇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解放那可能存在的世界的编年史之力于现在拉开了帷幕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已经关闭的 在那灾难之时</a:t>
            </a:r>
          </a:p>
          <a:p>
            <a:pPr marL="0" indent="0">
              <a:buNone/>
            </a:pPr>
            <a:r>
              <a:rPr lang="zh-CN" altLang="en-US" dirty="0"/>
              <a:t>翻转着的 浮世之梦</a:t>
            </a:r>
          </a:p>
          <a:p>
            <a:pPr marL="0" indent="0">
              <a:buNone/>
            </a:pPr>
            <a:r>
              <a:rPr lang="zh-CN" altLang="en-US" dirty="0"/>
              <a:t>草木睡去的 夜二半之时</a:t>
            </a:r>
          </a:p>
          <a:p>
            <a:pPr marL="0" indent="0">
              <a:buNone/>
            </a:pPr>
            <a:r>
              <a:rPr lang="zh-CN" altLang="en-US" dirty="0"/>
              <a:t>孩子知道着什么</a:t>
            </a:r>
          </a:p>
          <a:p>
            <a:pPr marL="0" indent="0">
              <a:buNone/>
            </a:pPr>
            <a:r>
              <a:rPr lang="zh-CN" altLang="en-US" dirty="0"/>
              <a:t>编织着的 誓言之诗</a:t>
            </a:r>
          </a:p>
          <a:p>
            <a:pPr marL="0" indent="0">
              <a:buNone/>
            </a:pPr>
            <a:r>
              <a:rPr lang="zh-CN" altLang="en-US" dirty="0"/>
              <a:t>全身都像 随风飞翔</a:t>
            </a:r>
          </a:p>
          <a:p>
            <a:pPr marL="0" indent="0">
              <a:buNone/>
            </a:pPr>
            <a:r>
              <a:rPr lang="zh-CN" altLang="en-US" dirty="0"/>
              <a:t>死去的人 手持的是</a:t>
            </a:r>
          </a:p>
          <a:p>
            <a:pPr marL="0" indent="0">
              <a:buNone/>
            </a:pPr>
            <a:r>
              <a:rPr lang="zh-CN" altLang="en-US" dirty="0"/>
              <a:t>故事的旋律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副歌重复</a:t>
            </a:r>
            <a:r>
              <a:rPr lang="en-US" altLang="zh-CN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7746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C363BE-DE3D-442A-B0C8-D5861495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ニヒルと水没都市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4F6051-7419-4F83-B640-59CF88616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36000"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1600" dirty="0"/>
              <a:t>破裂四散的小教堂与石柱廊</a:t>
            </a:r>
          </a:p>
          <a:p>
            <a:pPr marL="0" indent="0">
              <a:buNone/>
            </a:pPr>
            <a:r>
              <a:rPr lang="zh-CN" altLang="en-US" sz="1600" dirty="0"/>
              <a:t>那位少女是友情的乞丐</a:t>
            </a:r>
          </a:p>
          <a:p>
            <a:pPr marL="0" indent="0">
              <a:buNone/>
            </a:pPr>
            <a:r>
              <a:rPr lang="zh-CN" altLang="en-US" sz="1600" dirty="0"/>
              <a:t>孤儿们今天也包围着诗人</a:t>
            </a:r>
          </a:p>
          <a:p>
            <a:pPr marL="0" indent="0">
              <a:buNone/>
            </a:pPr>
            <a:r>
              <a:rPr lang="zh-CN" altLang="en-US" sz="1600" dirty="0"/>
              <a:t>强求他叙说出悲剧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玻璃一般的天空出现裂痕</a:t>
            </a:r>
          </a:p>
          <a:p>
            <a:pPr marL="0" indent="0">
              <a:buNone/>
            </a:pPr>
            <a:r>
              <a:rPr lang="zh-CN" altLang="en-US" sz="1600" dirty="0"/>
              <a:t>海洋从其内侧满溢而出</a:t>
            </a:r>
          </a:p>
          <a:p>
            <a:pPr marL="0" indent="0">
              <a:buNone/>
            </a:pPr>
            <a:r>
              <a:rPr lang="zh-CN" altLang="en-US" sz="1600" dirty="0"/>
              <a:t>这个世界被染上了忧郁的颜色</a:t>
            </a:r>
          </a:p>
          <a:p>
            <a:pPr marL="0" indent="0">
              <a:buNone/>
            </a:pPr>
            <a:r>
              <a:rPr lang="zh-CN" altLang="en-US" sz="1600" dirty="0"/>
              <a:t>看着灰色的天空如此想到</a:t>
            </a:r>
          </a:p>
          <a:p>
            <a:pPr marL="0" indent="0">
              <a:buNone/>
            </a:pPr>
            <a:r>
              <a:rPr lang="zh-CN" altLang="en-US" sz="1600" dirty="0"/>
              <a:t>啊啊，我们是否没有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B0F0"/>
                </a:solidFill>
              </a:rPr>
              <a:t>乘上诺亚方舟的资格呢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我们被吞噬进</a:t>
            </a:r>
          </a:p>
          <a:p>
            <a:pPr marL="0" indent="0">
              <a:buNone/>
            </a:pPr>
            <a:r>
              <a:rPr lang="zh-CN" altLang="en-US" sz="1600" dirty="0"/>
              <a:t>这广阔的广阔的大海</a:t>
            </a:r>
          </a:p>
          <a:p>
            <a:pPr marL="0" indent="0">
              <a:buNone/>
            </a:pPr>
            <a:r>
              <a:rPr lang="zh-CN" altLang="en-US" sz="1600" dirty="0"/>
              <a:t>心灵早已被冲走</a:t>
            </a:r>
          </a:p>
          <a:p>
            <a:pPr marL="0" indent="0">
              <a:buNone/>
            </a:pPr>
            <a:r>
              <a:rPr lang="zh-CN" altLang="en-US" sz="1600" dirty="0"/>
              <a:t>沉入谎言之中</a:t>
            </a:r>
          </a:p>
          <a:p>
            <a:pPr marL="0" indent="0">
              <a:buNone/>
            </a:pPr>
            <a:r>
              <a:rPr lang="zh-CN" altLang="en-US" sz="1600" dirty="0"/>
              <a:t>在这深邃的深邃的水底</a:t>
            </a:r>
          </a:p>
          <a:p>
            <a:pPr marL="0" indent="0">
              <a:buNone/>
            </a:pPr>
            <a:r>
              <a:rPr lang="zh-CN" altLang="en-US" sz="1600" dirty="0"/>
              <a:t>漂浮着陷入长眠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做着无法实现的梦</a:t>
            </a:r>
          </a:p>
          <a:p>
            <a:pPr marL="0" indent="0">
              <a:buNone/>
            </a:pPr>
            <a:r>
              <a:rPr lang="zh-CN" altLang="en-US" sz="1600" dirty="0"/>
              <a:t>歌唱着想要消失</a:t>
            </a:r>
          </a:p>
          <a:p>
            <a:pPr marL="0" indent="0">
              <a:buNone/>
            </a:pPr>
            <a:r>
              <a:rPr lang="zh-CN" altLang="en-US" sz="1600" dirty="0"/>
              <a:t>在这不会被爱的城镇中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轻蔑地斜眼看着农民</a:t>
            </a:r>
          </a:p>
          <a:p>
            <a:pPr marL="0" indent="0">
              <a:buNone/>
            </a:pPr>
            <a:r>
              <a:rPr lang="zh-CN" altLang="en-US" sz="1600" dirty="0"/>
              <a:t>闹市与嬉皮派的曼陀铃</a:t>
            </a:r>
          </a:p>
          <a:p>
            <a:pPr marL="0" indent="0">
              <a:buNone/>
            </a:pPr>
            <a:r>
              <a:rPr lang="zh-CN" altLang="en-US" sz="1600" dirty="0"/>
              <a:t>闪光灯所捕捉到的虐杀</a:t>
            </a:r>
          </a:p>
          <a:p>
            <a:pPr marL="0" indent="0">
              <a:buNone/>
            </a:pPr>
            <a:r>
              <a:rPr lang="zh-CN" altLang="en-US" sz="1600" dirty="0"/>
              <a:t>是薄煎饼一般的人群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「请你 请你 能否起码 将我救出呢」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B0F0"/>
                </a:solidFill>
              </a:rPr>
              <a:t>蜘蛛之丝断裂了</a:t>
            </a:r>
          </a:p>
          <a:p>
            <a:pPr marL="0" indent="0">
              <a:buNone/>
            </a:pPr>
            <a:r>
              <a:rPr lang="zh-CN" altLang="en-US" sz="1600" dirty="0"/>
              <a:t>啊啊，神明啊请告诉我</a:t>
            </a:r>
          </a:p>
          <a:p>
            <a:pPr marL="0" indent="0">
              <a:buNone/>
            </a:pPr>
            <a:r>
              <a:rPr lang="zh-CN" altLang="en-US" sz="1600" dirty="0"/>
              <a:t>我是一个卑鄙的人吗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下沉吧下沉吧沉向深海</a:t>
            </a:r>
          </a:p>
          <a:p>
            <a:pPr marL="0" indent="0">
              <a:buNone/>
            </a:pPr>
            <a:r>
              <a:rPr lang="zh-CN" altLang="en-US" sz="1600" dirty="0"/>
              <a:t>沉到无法呼吸的深度</a:t>
            </a:r>
          </a:p>
          <a:p>
            <a:pPr marL="0" indent="0">
              <a:buNone/>
            </a:pPr>
            <a:r>
              <a:rPr lang="zh-CN" altLang="en-US" sz="1600" dirty="0"/>
              <a:t>目光空虚的未来</a:t>
            </a:r>
          </a:p>
          <a:p>
            <a:pPr marL="0" indent="0">
              <a:buNone/>
            </a:pPr>
            <a:r>
              <a:rPr lang="zh-CN" altLang="en-US" sz="1600" dirty="0"/>
              <a:t>逐渐融化于泡沫之中</a:t>
            </a:r>
          </a:p>
          <a:p>
            <a:pPr marL="0" indent="0">
              <a:buNone/>
            </a:pPr>
            <a:r>
              <a:rPr lang="zh-CN" altLang="en-US" sz="1600" dirty="0"/>
              <a:t>嘲笑吧嘲笑吧在那船上</a:t>
            </a:r>
          </a:p>
          <a:p>
            <a:pPr marL="0" indent="0">
              <a:buNone/>
            </a:pPr>
            <a:r>
              <a:rPr lang="zh-CN" altLang="en-US" sz="1600" dirty="0"/>
              <a:t>嘲笑这不象样的我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我从未觉得能够得到原谅</a:t>
            </a:r>
          </a:p>
          <a:p>
            <a:pPr marL="0" indent="0">
              <a:buNone/>
            </a:pPr>
            <a:r>
              <a:rPr lang="zh-CN" altLang="en-US" sz="1600" dirty="0"/>
              <a:t>还请将我忘却</a:t>
            </a:r>
          </a:p>
          <a:p>
            <a:pPr marL="0" indent="0">
              <a:buNone/>
            </a:pPr>
            <a:r>
              <a:rPr lang="zh-CN" altLang="en-US" sz="1600" dirty="0"/>
              <a:t>以及这不会被爱的城镇</a:t>
            </a:r>
          </a:p>
        </p:txBody>
      </p:sp>
    </p:spTree>
    <p:extLst>
      <p:ext uri="{BB962C8B-B14F-4D97-AF65-F5344CB8AC3E}">
        <p14:creationId xmlns:p14="http://schemas.microsoft.com/office/powerpoint/2010/main" val="2844158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C363BE-DE3D-442A-B0C8-D5861495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FPS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4F6051-7419-4F83-B640-59CF8861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1534160"/>
            <a:ext cx="11612880" cy="5181600"/>
          </a:xfrm>
        </p:spPr>
        <p:txBody>
          <a:bodyPr numCol="3" spcCol="36000"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1600" dirty="0"/>
              <a:t>导弹与人群像爆米花一般 绽裂开来</a:t>
            </a:r>
          </a:p>
          <a:p>
            <a:pPr marL="0" indent="0">
              <a:buNone/>
            </a:pPr>
            <a:r>
              <a:rPr lang="zh-CN" altLang="en-US" sz="1600" dirty="0"/>
              <a:t>排行榜与电视 被卷入拥护者的烟尘中</a:t>
            </a:r>
          </a:p>
          <a:p>
            <a:pPr marL="0" indent="0">
              <a:buNone/>
            </a:pPr>
            <a:r>
              <a:rPr lang="zh-CN" altLang="en-US" sz="1600" dirty="0"/>
              <a:t>吶神明大人为什么 要无视我们这份声音呢</a:t>
            </a:r>
          </a:p>
          <a:p>
            <a:pPr marL="0" indent="0">
              <a:buNone/>
            </a:pPr>
            <a:r>
              <a:rPr lang="zh-CN" altLang="en-US" sz="1600" dirty="0"/>
              <a:t>安宁的牺牲 没错，</a:t>
            </a:r>
            <a:r>
              <a:rPr lang="zh-CN" altLang="en-US" sz="1600" dirty="0">
                <a:solidFill>
                  <a:srgbClr val="00B0F0"/>
                </a:solidFill>
              </a:rPr>
              <a:t>就好像是避免不了一样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我们 现在， 收到敬礼的信号</a:t>
            </a:r>
          </a:p>
          <a:p>
            <a:pPr marL="0" indent="0">
              <a:buNone/>
            </a:pPr>
            <a:r>
              <a:rPr lang="zh-CN" altLang="en-US" sz="1600" dirty="0"/>
              <a:t>落魄成为 那三流电影的主角</a:t>
            </a:r>
          </a:p>
          <a:p>
            <a:pPr marL="0" indent="0">
              <a:buNone/>
            </a:pPr>
            <a:r>
              <a:rPr lang="zh-CN" altLang="en-US" sz="1600" dirty="0"/>
              <a:t>将一切都投入到 仿佛就像是在模仿</a:t>
            </a:r>
          </a:p>
          <a:p>
            <a:pPr marL="0" indent="0">
              <a:buNone/>
            </a:pPr>
            <a:r>
              <a:rPr lang="zh-CN" altLang="en-US" sz="1600" dirty="0"/>
              <a:t>人类阴暗部份一般的 这冷酷的扳机之中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那么就，说声告别吧</a:t>
            </a:r>
          </a:p>
          <a:p>
            <a:pPr marL="0" indent="0">
              <a:buNone/>
            </a:pPr>
            <a:r>
              <a:rPr lang="zh-CN" altLang="en-US" sz="1600" dirty="0"/>
              <a:t>我所爱的这城镇啊</a:t>
            </a:r>
          </a:p>
          <a:p>
            <a:pPr marL="0" indent="0">
              <a:buNone/>
            </a:pPr>
            <a:r>
              <a:rPr lang="zh-CN" altLang="en-US" sz="1600" dirty="0"/>
              <a:t>将喋喋不休的恐怖 给捏碎</a:t>
            </a:r>
          </a:p>
          <a:p>
            <a:pPr marL="0" indent="0">
              <a:buNone/>
            </a:pPr>
            <a:r>
              <a:rPr lang="zh-CN" altLang="en-US" sz="1600" dirty="0"/>
              <a:t>大概得，说声告别了</a:t>
            </a:r>
          </a:p>
          <a:p>
            <a:pPr marL="0" indent="0">
              <a:buNone/>
            </a:pPr>
            <a:r>
              <a:rPr lang="zh-CN" altLang="en-US" sz="1600" dirty="0"/>
              <a:t>带着隔着防毒面具的笑容</a:t>
            </a:r>
          </a:p>
          <a:p>
            <a:pPr marL="0" indent="0">
              <a:buNone/>
            </a:pPr>
            <a:r>
              <a:rPr lang="zh-CN" altLang="en-US" sz="1600" dirty="0"/>
              <a:t>请不要再说什么「若是还能再会」的笑话了</a:t>
            </a:r>
          </a:p>
          <a:p>
            <a:pPr marL="0" indent="0">
              <a:buNone/>
            </a:pPr>
            <a:r>
              <a:rPr lang="zh-CN" altLang="en-US" sz="1600" dirty="0"/>
              <a:t>听说以前惟妙惟肖地 模仿着我们一般的</a:t>
            </a:r>
          </a:p>
          <a:p>
            <a:pPr marL="0" indent="0">
              <a:buNone/>
            </a:pPr>
            <a:r>
              <a:rPr lang="zh-CN" altLang="en-US" sz="1600" dirty="0"/>
              <a:t>令人不安的电子游戏 变得无比流行了起来</a:t>
            </a:r>
          </a:p>
          <a:p>
            <a:pPr marL="0" indent="0">
              <a:buNone/>
            </a:pPr>
            <a:r>
              <a:rPr lang="zh-CN" altLang="en-US" sz="1600" dirty="0"/>
              <a:t>唯一一件明白的事就是 事到如今这已经不再是游戏而已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受到损伤的事物 也是无法再复原的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恐怕这个星球上已经没有什么温暖了</a:t>
            </a:r>
          </a:p>
          <a:p>
            <a:pPr marL="0" indent="0">
              <a:buNone/>
            </a:pPr>
            <a:r>
              <a:rPr lang="zh-CN" altLang="en-US" sz="1600" dirty="0"/>
              <a:t>剩下的只有身上背负着的友人那 冰冷的心脏</a:t>
            </a:r>
          </a:p>
          <a:p>
            <a:pPr marL="0" indent="0">
              <a:buNone/>
            </a:pPr>
            <a:r>
              <a:rPr lang="zh-CN" altLang="en-US" sz="1600" dirty="0"/>
              <a:t>比起有着</a:t>
            </a: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栗色头发的那女孩</a:t>
            </a:r>
          </a:p>
          <a:p>
            <a:pPr marL="0" indent="0">
              <a:buNone/>
            </a:pPr>
            <a:r>
              <a:rPr lang="zh-CN" altLang="en-US" sz="1600" dirty="0"/>
              <a:t>这残酷的铁屑 更加有价值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那么就，说声告别吧</a:t>
            </a:r>
          </a:p>
          <a:p>
            <a:pPr marL="0" indent="0">
              <a:buNone/>
            </a:pPr>
            <a:r>
              <a:rPr lang="zh-CN" altLang="en-US" sz="1600" dirty="0"/>
              <a:t>将全部的理想都抛弃吧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将令人失望的正义 给敲碎</a:t>
            </a:r>
          </a:p>
          <a:p>
            <a:pPr marL="0" indent="0">
              <a:buNone/>
            </a:pPr>
            <a:r>
              <a:rPr lang="zh-CN" altLang="en-US" sz="1600" dirty="0"/>
              <a:t>大概得，说声告别了</a:t>
            </a:r>
          </a:p>
          <a:p>
            <a:pPr marL="0" indent="0">
              <a:buNone/>
            </a:pPr>
            <a:r>
              <a:rPr lang="zh-CN" altLang="en-US" sz="1600" dirty="0"/>
              <a:t>毫无任何现实感啊</a:t>
            </a:r>
          </a:p>
          <a:p>
            <a:pPr marL="0" indent="0">
              <a:buNone/>
            </a:pPr>
            <a:r>
              <a:rPr lang="zh-CN" altLang="en-US" sz="1600" dirty="0"/>
              <a:t>只是祈祷着「希望从一开始就只是一场梦」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>
                <a:solidFill>
                  <a:srgbClr val="00B0F0"/>
                </a:solidFill>
              </a:rPr>
              <a:t>究竟要把多少生命评得多廉价才会满足呢</a:t>
            </a:r>
          </a:p>
          <a:p>
            <a:pPr marL="0" indent="0">
              <a:buNone/>
            </a:pPr>
            <a:r>
              <a:rPr lang="zh-CN" altLang="en-US" sz="1600" dirty="0"/>
              <a:t>究竟要用多少的笔来改写地图才会满意呢</a:t>
            </a:r>
          </a:p>
          <a:p>
            <a:pPr marL="0" indent="0">
              <a:buNone/>
            </a:pPr>
            <a:r>
              <a:rPr lang="zh-CN" altLang="en-US" sz="1600" dirty="0"/>
              <a:t>吶神明大人 不论如何我都已经无法原谅你了</a:t>
            </a:r>
          </a:p>
          <a:p>
            <a:pPr marL="0" indent="0">
              <a:buNone/>
            </a:pPr>
            <a:r>
              <a:rPr lang="zh-CN" altLang="en-US" sz="1600" dirty="0"/>
              <a:t>这种滑稽的游戏就崩坏掉吧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那么就，说声告别吧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用这种不吉利的枪筒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又怎么可能能够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开拓出崭新的未来呢</a:t>
            </a:r>
          </a:p>
          <a:p>
            <a:pPr marL="0" indent="0">
              <a:buNone/>
            </a:pPr>
            <a:r>
              <a:rPr lang="zh-CN" altLang="en-US" sz="1600" dirty="0"/>
              <a:t>吶，如何啊</a:t>
            </a:r>
          </a:p>
          <a:p>
            <a:pPr marL="0" indent="0">
              <a:buNone/>
            </a:pPr>
            <a:r>
              <a:rPr lang="zh-CN" altLang="en-US" sz="1600" dirty="0"/>
              <a:t>内心深处早就已经注意到了吧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B0F0"/>
                </a:solidFill>
              </a:rPr>
              <a:t>无论什么事情终究是会终结的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B0F0"/>
                </a:solidFill>
              </a:rPr>
              <a:t>以及 终于轮到我们迎来终结了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170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C363BE-DE3D-442A-B0C8-D5861495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脱獄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4F6051-7419-4F83-B640-59CF8861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1784984"/>
            <a:ext cx="11805920" cy="4595495"/>
          </a:xfrm>
        </p:spPr>
        <p:txBody>
          <a:bodyPr numCol="3" spcCol="36000">
            <a:normAutofit/>
          </a:bodyPr>
          <a:lstStyle/>
          <a:p>
            <a:pPr marL="0" indent="0">
              <a:buNone/>
            </a:pPr>
            <a:r>
              <a:rPr lang="zh-CN" altLang="en-US" sz="1600" dirty="0"/>
              <a:t>诞生于这被昏暗城墙淘汰的 充满煤气臭味的城市</a:t>
            </a:r>
          </a:p>
          <a:p>
            <a:pPr marL="0" indent="0">
              <a:buNone/>
            </a:pPr>
            <a:r>
              <a:rPr lang="zh-CN" altLang="en-US" sz="1600" dirty="0"/>
              <a:t>我们仍然 无从得知草原的颜色</a:t>
            </a:r>
          </a:p>
          <a:p>
            <a:pPr marL="0" indent="0">
              <a:buNone/>
            </a:pPr>
            <a:r>
              <a:rPr lang="zh-CN" altLang="en-US" sz="1600" dirty="0"/>
              <a:t>即使一直在此等待救援</a:t>
            </a:r>
          </a:p>
          <a:p>
            <a:pPr marL="0" indent="0">
              <a:buNone/>
            </a:pPr>
            <a:r>
              <a:rPr lang="zh-CN" altLang="en-US" sz="1600" dirty="0"/>
              <a:t>但霸权却只是变得愈来愈强大啊</a:t>
            </a:r>
          </a:p>
          <a:p>
            <a:pPr marL="0" indent="0">
              <a:buNone/>
            </a:pPr>
            <a:r>
              <a:rPr lang="zh-CN" altLang="en-US" sz="1600" dirty="0"/>
              <a:t>你如此笑道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群众的悲呜 响彻的枪声 当然是生命要紧吧</a:t>
            </a:r>
          </a:p>
          <a:p>
            <a:pPr marL="0" indent="0">
              <a:buNone/>
            </a:pPr>
            <a:r>
              <a:rPr lang="zh-CN" altLang="en-US" sz="1600" dirty="0"/>
              <a:t>夹杂着白色的吐息 </a:t>
            </a:r>
            <a:r>
              <a:rPr lang="zh-CN" altLang="en-US" sz="1600" dirty="0">
                <a:solidFill>
                  <a:srgbClr val="FF0000"/>
                </a:solidFill>
              </a:rPr>
              <a:t>你低声说「逃走吧」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那时候我们 曾做过那样的梦呢</a:t>
            </a:r>
          </a:p>
          <a:p>
            <a:pPr marL="0" indent="0">
              <a:buNone/>
            </a:pPr>
            <a:r>
              <a:rPr lang="zh-CN" altLang="en-US" sz="1600" dirty="0"/>
              <a:t>认为在这牢笼的前方 一定会有着温暖与爱</a:t>
            </a:r>
          </a:p>
          <a:p>
            <a:pPr marL="0" indent="0">
              <a:buNone/>
            </a:pPr>
            <a:r>
              <a:rPr lang="zh-CN" altLang="en-US" sz="1600" dirty="0"/>
              <a:t>飞奔往 紧闭了的窗子的另一侧</a:t>
            </a:r>
          </a:p>
          <a:p>
            <a:pPr marL="0" indent="0">
              <a:buNone/>
            </a:pPr>
            <a:r>
              <a:rPr lang="zh-CN" altLang="en-US" sz="1600" dirty="0"/>
              <a:t>这次是第几次 又再做了一场梦呢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那是往昔回忆中的事 你自满地给我看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那愚笨透顶的设计图 小孩子的幻想</a:t>
            </a:r>
          </a:p>
          <a:p>
            <a:pPr marL="0" indent="0">
              <a:buNone/>
            </a:pPr>
            <a:r>
              <a:rPr lang="zh-CN" altLang="en-US" sz="1600" dirty="0"/>
              <a:t>如此被向我招手的你的引诱</a:t>
            </a:r>
          </a:p>
          <a:p>
            <a:pPr marL="0" indent="0">
              <a:buNone/>
            </a:pPr>
            <a:r>
              <a:rPr lang="zh-CN" altLang="en-US" sz="1600" dirty="0"/>
              <a:t>如今在我眼前的 就是那天的飞行船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远方的蜂呜声 慌乱起来的警官</a:t>
            </a:r>
          </a:p>
          <a:p>
            <a:pPr marL="0" indent="0">
              <a:buNone/>
            </a:pPr>
            <a:r>
              <a:rPr lang="zh-CN" altLang="en-US" sz="1600" dirty="0"/>
              <a:t>传达下发砲的信号</a:t>
            </a:r>
          </a:p>
          <a:p>
            <a:pPr marL="0" indent="0">
              <a:buNone/>
            </a:pPr>
            <a:r>
              <a:rPr lang="zh-CN" altLang="en-US" sz="1600" dirty="0"/>
              <a:t>在那些微的空隙之间 穿过了</a:t>
            </a:r>
          </a:p>
          <a:p>
            <a:pPr marL="0" indent="0">
              <a:buNone/>
            </a:pPr>
            <a:r>
              <a:rPr lang="zh-CN" altLang="en-US" sz="1600" dirty="0"/>
              <a:t>腐朽了的天花板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那时候我们 曾说过那样的梦话呢</a:t>
            </a:r>
          </a:p>
          <a:p>
            <a:pPr marL="0" indent="0">
              <a:buNone/>
            </a:pPr>
            <a:r>
              <a:rPr lang="zh-CN" altLang="en-US" sz="1600" dirty="0"/>
              <a:t>要从这牢笼上方 </a:t>
            </a:r>
            <a:r>
              <a:rPr lang="zh-CN" altLang="en-US" sz="1600" dirty="0">
                <a:solidFill>
                  <a:srgbClr val="00B0F0"/>
                </a:solidFill>
              </a:rPr>
              <a:t>俯瞰这垃圾一般的都市</a:t>
            </a:r>
          </a:p>
          <a:p>
            <a:pPr marL="0" indent="0">
              <a:buNone/>
            </a:pPr>
            <a:r>
              <a:rPr lang="zh-CN" altLang="en-US" sz="1600" dirty="0"/>
              <a:t>在这用尽浑身气力 将生锈了的油门</a:t>
            </a:r>
          </a:p>
          <a:p>
            <a:pPr marL="0" indent="0">
              <a:buNone/>
            </a:pPr>
            <a:r>
              <a:rPr lang="zh-CN" altLang="en-US" sz="1600" dirty="0"/>
              <a:t>踏到最底的此刻 来突破现实吧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警告的信号 因不明的因素</a:t>
            </a:r>
          </a:p>
          <a:p>
            <a:pPr marL="0" indent="0">
              <a:buNone/>
            </a:pPr>
            <a:r>
              <a:rPr lang="zh-CN" altLang="en-US" sz="1600" dirty="0"/>
              <a:t>而不停亮起的错误灯号</a:t>
            </a:r>
          </a:p>
          <a:p>
            <a:pPr marL="0" indent="0">
              <a:buNone/>
            </a:pPr>
            <a:r>
              <a:rPr lang="zh-CN" altLang="en-US" sz="1600" dirty="0"/>
              <a:t>没有改变脸色 提升着高度的你 在笑着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引擎过热了 就如即使机体会变成怎样</a:t>
            </a:r>
          </a:p>
          <a:p>
            <a:pPr marL="0" indent="0">
              <a:buNone/>
            </a:pPr>
            <a:r>
              <a:rPr lang="zh-CN" altLang="en-US" sz="1600" dirty="0"/>
              <a:t>亦毫不在意那般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B0F0"/>
                </a:solidFill>
              </a:rPr>
              <a:t>短暂踏足到的这片天空是多伟大啊</a:t>
            </a:r>
          </a:p>
          <a:p>
            <a:pPr marL="0" indent="0">
              <a:buNone/>
            </a:pPr>
            <a:r>
              <a:rPr lang="zh-CN" altLang="en-US" sz="1600" dirty="0"/>
              <a:t>即使会连同身驱 一并消散往某处去</a:t>
            </a:r>
          </a:p>
          <a:p>
            <a:pPr marL="0" indent="0">
              <a:buNone/>
            </a:pPr>
            <a:r>
              <a:rPr lang="zh-CN" altLang="en-US" sz="1600" dirty="0"/>
              <a:t>我亦心想 如此就已经心满意足了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5838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2B3FCF-082C-4FC7-BE81-B96838FC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椎名</a:t>
            </a:r>
            <a:r>
              <a:rPr kumimoji="1" lang="ja-JP" altLang="en-US" dirty="0"/>
              <a:t>もた</a:t>
            </a:r>
            <a:r>
              <a:rPr kumimoji="1" lang="en-US" altLang="ja-JP" dirty="0"/>
              <a:t>(</a:t>
            </a:r>
            <a:r>
              <a:rPr lang="ja-JP" altLang="en-US" dirty="0"/>
              <a:t>ぽわぽわ</a:t>
            </a:r>
            <a:r>
              <a:rPr kumimoji="1" lang="en-US" altLang="zh-CN" dirty="0"/>
              <a:t>p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0973B5-59E6-4740-8519-484F31CE1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353300" cy="4556125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在这小小的地球上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我能留下些什么呢</a:t>
            </a:r>
          </a:p>
          <a:p>
            <a:pPr marL="0" indent="0">
              <a:buNone/>
            </a:pPr>
            <a:r>
              <a:rPr lang="zh-CN" altLang="en-US" sz="2400" dirty="0"/>
              <a:t>在那般胡言乱语浮现后</a:t>
            </a:r>
          </a:p>
          <a:p>
            <a:pPr marL="0" indent="0">
              <a:buNone/>
            </a:pPr>
            <a:r>
              <a:rPr lang="zh-CN" altLang="en-US" sz="2400" dirty="0"/>
              <a:t>噗噜噗噜飘向天空彼端</a:t>
            </a:r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乘着大大的鱼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眺望着流星随波逐流</a:t>
            </a:r>
          </a:p>
          <a:p>
            <a:pPr marL="0" indent="0">
              <a:buNone/>
            </a:pPr>
            <a:r>
              <a:rPr lang="zh-CN" altLang="en-US" sz="2400" dirty="0"/>
              <a:t>将白色旗子滴上墨汁</a:t>
            </a:r>
          </a:p>
          <a:p>
            <a:pPr marL="0" indent="0">
              <a:buNone/>
            </a:pPr>
            <a:r>
              <a:rPr lang="zh-CN" altLang="en-US" sz="2400" dirty="0"/>
              <a:t>轻飘轻飘的游向天空彼端</a:t>
            </a:r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入睡的我想起了</a:t>
            </a:r>
          </a:p>
          <a:p>
            <a:pPr marL="0" indent="0">
              <a:buNone/>
            </a:pPr>
            <a:r>
              <a:rPr lang="zh-CN" altLang="en-US" sz="2400" dirty="0"/>
              <a:t>自立体声的回忆之中</a:t>
            </a:r>
          </a:p>
          <a:p>
            <a:pPr marL="0" indent="0">
              <a:buNone/>
            </a:pPr>
            <a:r>
              <a:rPr lang="zh-CN" altLang="en-US" sz="2400" dirty="0"/>
              <a:t>入睡的我想起</a:t>
            </a:r>
          </a:p>
          <a:p>
            <a:pPr marL="0" indent="0">
              <a:buNone/>
            </a:pPr>
            <a:r>
              <a:rPr lang="zh-CN" altLang="en-US" sz="2400" dirty="0"/>
              <a:t>想起了</a:t>
            </a:r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再见了！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               ——《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そらのサカナ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》</a:t>
            </a:r>
            <a:endParaRPr kumimoji="1" lang="ja-JP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DE89C1E-0ADF-4A89-89F6-51BDA156E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4" r="10969"/>
          <a:stretch/>
        </p:blipFill>
        <p:spPr bwMode="auto">
          <a:xfrm>
            <a:off x="8482780" y="2317546"/>
            <a:ext cx="2871020" cy="2857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36BC6A-98C8-4F4C-938F-488307955761}"/>
              </a:ext>
            </a:extLst>
          </p:cNvPr>
          <p:cNvSpPr/>
          <p:nvPr/>
        </p:nvSpPr>
        <p:spPr>
          <a:xfrm>
            <a:off x="8792020" y="5275633"/>
            <a:ext cx="2252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ja-JP" dirty="0"/>
              <a:t>溝口遼</a:t>
            </a:r>
            <a:endParaRPr lang="en-US" altLang="ja-JP" dirty="0"/>
          </a:p>
          <a:p>
            <a:pPr algn="ctr"/>
            <a:r>
              <a:rPr lang="en-US" altLang="ja-JP" dirty="0"/>
              <a:t>1995.3.9~2015.7.23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989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33E664D-094A-4FBC-AE9C-D935B6F8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さよーならみなさん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0973B5-59E6-4740-8519-484F31CE1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34368" cy="4802187"/>
          </a:xfrm>
        </p:spPr>
        <p:txBody>
          <a:bodyPr numCol="3">
            <a:normAutofit/>
          </a:bodyPr>
          <a:lstStyle/>
          <a:p>
            <a:pPr marL="0" indent="0">
              <a:buNone/>
            </a:pPr>
            <a:r>
              <a:rPr lang="zh-CN" altLang="en-US" sz="1600" dirty="0"/>
              <a:t>如愿以偿地得到了心仪的玩具</a:t>
            </a:r>
          </a:p>
          <a:p>
            <a:pPr marL="0" indent="0">
              <a:buNone/>
            </a:pPr>
            <a:r>
              <a:rPr lang="zh-CN" altLang="en-US" sz="1600" dirty="0"/>
              <a:t>不断重复着玩坏与修好的过程</a:t>
            </a:r>
          </a:p>
          <a:p>
            <a:pPr marL="0" indent="0">
              <a:buNone/>
            </a:pPr>
            <a:r>
              <a:rPr lang="zh-CN" altLang="en-US" sz="1600" dirty="0"/>
              <a:t>而对心仪的她的心思</a:t>
            </a:r>
          </a:p>
          <a:p>
            <a:pPr marL="0" indent="0">
              <a:buNone/>
            </a:pPr>
            <a:r>
              <a:rPr lang="zh-CN" altLang="en-US" sz="1600" dirty="0"/>
              <a:t>亦是移开视线与目不转睛交替重叠</a:t>
            </a:r>
          </a:p>
          <a:p>
            <a:pPr marL="0" indent="0">
              <a:buNone/>
            </a:pPr>
            <a:r>
              <a:rPr lang="zh-CN" altLang="en-US" sz="1600" dirty="0"/>
              <a:t>为何挨了似曾相识的一拳？</a:t>
            </a:r>
          </a:p>
          <a:p>
            <a:pPr marL="0" indent="0">
              <a:buNone/>
            </a:pPr>
            <a:r>
              <a:rPr lang="zh-CN" altLang="en-US" sz="1600" dirty="0"/>
              <a:t>又为什么和你在一起了呢？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看呀 嘭嘭嘭嘭接连着浮现而出的</a:t>
            </a:r>
          </a:p>
          <a:p>
            <a:pPr marL="0" indent="0">
              <a:buNone/>
            </a:pPr>
            <a:r>
              <a:rPr lang="zh-CN" altLang="en-US" sz="1600" dirty="0"/>
              <a:t>尽是一如既往的「糟糕至极」</a:t>
            </a:r>
          </a:p>
          <a:p>
            <a:pPr marL="0" indent="0">
              <a:buNone/>
            </a:pPr>
            <a:r>
              <a:rPr lang="zh-CN" altLang="en-US" sz="1600" dirty="0"/>
              <a:t>但仍然还是感觉到了幸福吧</a:t>
            </a:r>
          </a:p>
          <a:p>
            <a:pPr marL="0" indent="0">
              <a:buNone/>
            </a:pPr>
            <a:r>
              <a:rPr lang="zh-CN" altLang="en-US" sz="1600" dirty="0"/>
              <a:t>咕咚咕咚不断地吞咽而下的</a:t>
            </a:r>
          </a:p>
          <a:p>
            <a:pPr marL="0" indent="0">
              <a:buNone/>
            </a:pPr>
            <a:r>
              <a:rPr lang="zh-CN" altLang="en-US" sz="1600" dirty="0"/>
              <a:t>尽是一成不变的安眠药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但依旧一直做着梦啊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心生厌恶不是理所应当的吗 这段距离</a:t>
            </a:r>
          </a:p>
          <a:p>
            <a:pPr marL="0" indent="0">
              <a:buNone/>
            </a:pPr>
            <a:r>
              <a:rPr lang="zh-CN" altLang="en-US" sz="1600" dirty="0"/>
              <a:t>就算哼着歌曲 竭尽所能 也不过是自欺欺人</a:t>
            </a:r>
          </a:p>
          <a:p>
            <a:pPr marL="0" indent="0">
              <a:buNone/>
            </a:pPr>
            <a:r>
              <a:rPr lang="zh-CN" altLang="en-US" sz="1600" dirty="0"/>
              <a:t>而对迷醉于此的那个身影</a:t>
            </a:r>
          </a:p>
          <a:p>
            <a:pPr marL="0" indent="0">
              <a:buNone/>
            </a:pPr>
            <a:r>
              <a:rPr lang="zh-CN" altLang="en-US" sz="1600" dirty="0"/>
              <a:t>不断重复移开视线与目不转睛的过程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纵使不安彷徨 即便茫然无措</a:t>
            </a:r>
          </a:p>
          <a:p>
            <a:pPr marL="0" indent="0">
              <a:buNone/>
            </a:pPr>
            <a:r>
              <a:rPr lang="zh-CN" altLang="en-US" sz="1600" dirty="0"/>
              <a:t>也依然迈步前行是为什么？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生命终有一天会消逝又是为何？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看呀，哒哒哒哒顺利向前的</a:t>
            </a:r>
          </a:p>
          <a:p>
            <a:pPr marL="0" indent="0">
              <a:buNone/>
            </a:pPr>
            <a:r>
              <a:rPr lang="zh-CN" altLang="en-US" sz="1600" dirty="0"/>
              <a:t>尽是专属大人的场合 那孩子们该怎么办呢？</a:t>
            </a:r>
          </a:p>
          <a:p>
            <a:pPr marL="0" indent="0">
              <a:buNone/>
            </a:pPr>
            <a:r>
              <a:rPr lang="zh-CN" altLang="en-US" sz="1600" dirty="0"/>
              <a:t>不断地谆谆教唆 「你可是大人了喔」</a:t>
            </a:r>
          </a:p>
          <a:p>
            <a:pPr marL="0" indent="0">
              <a:buNone/>
            </a:pPr>
            <a:r>
              <a:rPr lang="zh-CN" altLang="en-US" sz="1600" dirty="0"/>
              <a:t>我到底是什么时候「成为了」大人的呀？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泪水满溢 滑出眼眶</a:t>
            </a:r>
          </a:p>
          <a:p>
            <a:pPr marL="0" indent="0">
              <a:buNone/>
            </a:pPr>
            <a:r>
              <a:rPr lang="zh-CN" altLang="en-US" sz="1600" dirty="0"/>
              <a:t>停不下来是为什么？</a:t>
            </a:r>
          </a:p>
          <a:p>
            <a:pPr marL="0" indent="0">
              <a:buNone/>
            </a:pPr>
            <a:r>
              <a:rPr lang="zh-CN" altLang="en-US" sz="1600" dirty="0"/>
              <a:t>生命终有一天会消逝又是为何？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看呀 喀嘣喀嘣飞快地长高了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把你抹去的那一天</a:t>
            </a:r>
          </a:p>
          <a:p>
            <a:pPr marL="0" indent="0">
              <a:buNone/>
            </a:pPr>
            <a:r>
              <a:rPr lang="zh-CN" altLang="en-US" sz="1600" dirty="0"/>
              <a:t>是啊 应该是幸福的吧</a:t>
            </a:r>
          </a:p>
          <a:p>
            <a:pPr marL="0" indent="0">
              <a:buNone/>
            </a:pPr>
            <a:r>
              <a:rPr lang="zh-CN" altLang="en-US" sz="1600" dirty="0"/>
              <a:t>咚咚咚咚轻快地叩响门扉</a:t>
            </a:r>
          </a:p>
          <a:p>
            <a:pPr marL="0" indent="0">
              <a:buNone/>
            </a:pPr>
            <a:r>
              <a:rPr lang="zh-CN" altLang="en-US" sz="1600" dirty="0"/>
              <a:t>明日为旨的每一天都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45597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CA6435-0B93-45AC-AC79-51CE17B4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アボガドロ</a:t>
            </a:r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pic>
        <p:nvPicPr>
          <p:cNvPr id="10" name="コンテンツ プレースホルダー 6">
            <a:extLst>
              <a:ext uri="{FF2B5EF4-FFF2-40B4-BE49-F238E27FC236}">
                <a16:creationId xmlns:a16="http://schemas.microsoft.com/office/drawing/2014/main" id="{347F299C-C6F8-4ADE-B6AB-B0C7D8952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439" y="1687973"/>
            <a:ext cx="3964966" cy="4755211"/>
          </a:xfrm>
          <a:prstGeom prst="rect">
            <a:avLst/>
          </a:prstGeom>
        </p:spPr>
      </p:pic>
      <p:pic>
        <p:nvPicPr>
          <p:cNvPr id="16" name="コンテンツ プレースホルダー 15">
            <a:extLst>
              <a:ext uri="{FF2B5EF4-FFF2-40B4-BE49-F238E27FC236}">
                <a16:creationId xmlns:a16="http://schemas.microsoft.com/office/drawing/2014/main" id="{BB65F5BC-3E5C-47D2-9B5B-8142253FE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02" y="1687975"/>
            <a:ext cx="2377491" cy="2377491"/>
          </a:xfr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FEE54F1-90C1-477C-9F05-F5AE372FC0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33" y="1687974"/>
            <a:ext cx="2377491" cy="237749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88983624-FA6F-4586-84DF-2E71E30A02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054" y="4113975"/>
            <a:ext cx="2085537" cy="229409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898493D-8E3C-4010-A8C6-3B0366C08E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02" y="4065462"/>
            <a:ext cx="2377491" cy="237749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EDBB3484-1E9C-4BC0-BC52-1110A07D18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04" y="4030575"/>
            <a:ext cx="2377491" cy="2377491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4EBAB314-FBA9-4523-B30C-649AAC5104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446" y="1687973"/>
            <a:ext cx="2085856" cy="250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6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E50C91-81A5-44B0-9A32-3464665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动画 </a:t>
            </a:r>
            <a:r>
              <a:rPr kumimoji="1" lang="en-US" altLang="zh-CN" dirty="0"/>
              <a:t>vs. PV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BC027C-88A9-40B5-B926-B73F2B877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6909620" cy="466724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动画</a:t>
            </a:r>
            <a:endParaRPr lang="en-US" altLang="zh-CN" dirty="0"/>
          </a:p>
          <a:p>
            <a:pPr lvl="1"/>
            <a:r>
              <a:rPr lang="zh-CN" altLang="en-US" dirty="0"/>
              <a:t>逐帧：绘制关键帧、软件或人工补间</a:t>
            </a:r>
            <a:endParaRPr lang="en-US" altLang="zh-CN" dirty="0"/>
          </a:p>
          <a:p>
            <a:pPr lvl="1"/>
            <a:r>
              <a:rPr lang="zh-CN" altLang="en-US" dirty="0"/>
              <a:t>定格：逐帧拍摄照片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MAD/AMV</a:t>
            </a:r>
            <a:r>
              <a:rPr lang="zh-CN" altLang="en-US" dirty="0"/>
              <a:t>：</a:t>
            </a:r>
            <a:r>
              <a:rPr lang="en-US" altLang="ja-JP" dirty="0"/>
              <a:t>Anime Music Video</a:t>
            </a:r>
            <a:endParaRPr lang="en-US" altLang="zh-CN" dirty="0"/>
          </a:p>
          <a:p>
            <a:pPr lvl="1"/>
            <a:r>
              <a:rPr lang="zh-CN" altLang="en-US" dirty="0"/>
              <a:t>动画再剪辑、整合叙事</a:t>
            </a:r>
            <a:endParaRPr lang="en-US" altLang="zh-CN" dirty="0"/>
          </a:p>
          <a:p>
            <a:pPr lvl="1"/>
            <a:r>
              <a:rPr lang="zh-CN" altLang="en-US" dirty="0"/>
              <a:t>动态</a:t>
            </a:r>
            <a:r>
              <a:rPr lang="en-US" altLang="zh-CN" dirty="0"/>
              <a:t>CG</a:t>
            </a:r>
            <a:r>
              <a:rPr lang="zh-CN" altLang="en-US" dirty="0"/>
              <a:t>、手书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PV</a:t>
            </a:r>
            <a:r>
              <a:rPr lang="zh-CN" altLang="en-US" dirty="0"/>
              <a:t>：</a:t>
            </a:r>
            <a:r>
              <a:rPr lang="en-US" altLang="zh-CN" dirty="0"/>
              <a:t>Promotion Video</a:t>
            </a:r>
          </a:p>
          <a:p>
            <a:pPr lvl="1"/>
            <a:r>
              <a:rPr lang="zh-CN" altLang="en-US" dirty="0"/>
              <a:t>动态文字、动态漫画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一图流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/PPT</a:t>
            </a:r>
          </a:p>
          <a:p>
            <a:pPr lvl="1"/>
            <a:r>
              <a:rPr lang="zh-CN" altLang="en-US" dirty="0"/>
              <a:t>静止系</a:t>
            </a:r>
            <a:r>
              <a:rPr lang="en-US" altLang="zh-CN" dirty="0"/>
              <a:t>AMV</a:t>
            </a:r>
          </a:p>
          <a:p>
            <a:pPr lvl="1"/>
            <a:r>
              <a:rPr lang="zh-CN" altLang="en-US" dirty="0"/>
              <a:t>录影、动画</a:t>
            </a:r>
            <a:endParaRPr lang="en-US" altLang="zh-CN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FA6DD8-0D15-4774-9698-C8B35FA61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2786" y="1825624"/>
            <a:ext cx="3311014" cy="4667250"/>
          </a:xfrm>
          <a:ln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r>
              <a:rPr lang="zh-CN" altLang="en-US" dirty="0"/>
              <a:t>监督</a:t>
            </a:r>
            <a:endParaRPr kumimoji="1" lang="en-US" altLang="zh-CN" dirty="0"/>
          </a:p>
          <a:p>
            <a:pPr lvl="1"/>
            <a:r>
              <a:rPr lang="zh-CN" altLang="en-US" dirty="0"/>
              <a:t>系列构成</a:t>
            </a:r>
            <a:endParaRPr lang="en-US" altLang="zh-CN" dirty="0"/>
          </a:p>
          <a:p>
            <a:pPr lvl="2"/>
            <a:r>
              <a:rPr lang="zh-CN" altLang="en-US" dirty="0"/>
              <a:t>剧本编剧</a:t>
            </a:r>
            <a:endParaRPr lang="en-US" altLang="zh-CN" dirty="0"/>
          </a:p>
          <a:p>
            <a:pPr lvl="1"/>
            <a:r>
              <a:rPr kumimoji="1" lang="zh-CN" altLang="en-US" dirty="0"/>
              <a:t>美术监督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人设</a:t>
            </a:r>
            <a:r>
              <a:rPr kumimoji="1" lang="en-US" altLang="zh-CN" dirty="0"/>
              <a:t>/</a:t>
            </a:r>
            <a:r>
              <a:rPr kumimoji="1" lang="zh-CN" altLang="en-US" dirty="0"/>
              <a:t>布景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作画监督</a:t>
            </a:r>
            <a:endParaRPr kumimoji="1" lang="en-US" altLang="zh-CN" dirty="0"/>
          </a:p>
          <a:p>
            <a:pPr lvl="2"/>
            <a:r>
              <a:rPr lang="zh-CN" altLang="en-US" dirty="0"/>
              <a:t>分镜构图</a:t>
            </a:r>
            <a:endParaRPr lang="en-US" altLang="zh-CN" dirty="0"/>
          </a:p>
          <a:p>
            <a:pPr lvl="2"/>
            <a:r>
              <a:rPr lang="zh-CN" altLang="en-US" dirty="0"/>
              <a:t>演出</a:t>
            </a:r>
            <a:r>
              <a:rPr lang="en-US" altLang="zh-CN" dirty="0"/>
              <a:t>(</a:t>
            </a:r>
            <a:r>
              <a:rPr lang="zh-CN" altLang="en-US" dirty="0"/>
              <a:t>剧集导演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原画</a:t>
            </a:r>
            <a:r>
              <a:rPr lang="en-US" altLang="zh-CN" dirty="0"/>
              <a:t>/</a:t>
            </a:r>
            <a:r>
              <a:rPr lang="zh-CN" altLang="en-US" dirty="0"/>
              <a:t>上色</a:t>
            </a:r>
            <a:endParaRPr lang="en-US" altLang="zh-CN" dirty="0"/>
          </a:p>
          <a:p>
            <a:pPr lvl="2"/>
            <a:r>
              <a:rPr kumimoji="1" lang="zh-CN" altLang="en-US" dirty="0"/>
              <a:t>补间动画</a:t>
            </a:r>
            <a:r>
              <a:rPr kumimoji="1" lang="en-US" altLang="zh-CN" dirty="0"/>
              <a:t>/</a:t>
            </a:r>
            <a:r>
              <a:rPr lang="zh-CN" altLang="en-US" dirty="0"/>
              <a:t>动画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配音</a:t>
            </a:r>
            <a:r>
              <a:rPr lang="zh-CN" altLang="en-US" dirty="0"/>
              <a:t>监督</a:t>
            </a:r>
            <a:endParaRPr lang="en-US" altLang="zh-CN" dirty="0"/>
          </a:p>
          <a:p>
            <a:pPr lvl="2"/>
            <a:r>
              <a:rPr kumimoji="1" lang="zh-CN" altLang="en-US" dirty="0"/>
              <a:t>声优</a:t>
            </a:r>
            <a:endParaRPr kumimoji="1" lang="en-US" altLang="zh-CN" dirty="0"/>
          </a:p>
          <a:p>
            <a:pPr lvl="1"/>
            <a:r>
              <a:rPr lang="zh-CN" altLang="en-US" dirty="0"/>
              <a:t>音响导演、配乐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8584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028D3-59E7-441E-9495-EE519D65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veil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hlinkClick r:id="rId3"/>
            <a:extLst>
              <a:ext uri="{FF2B5EF4-FFF2-40B4-BE49-F238E27FC236}">
                <a16:creationId xmlns:a16="http://schemas.microsoft.com/office/drawing/2014/main" id="{D2B695DA-BD2E-4174-995B-CEC9C0A9A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28144" y="180657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87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CA6435-0B93-45AC-AC79-51CE17B4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まふまふ</a:t>
            </a:r>
            <a:r>
              <a:rPr lang="en-US" altLang="zh-CN" dirty="0"/>
              <a:t>(</a:t>
            </a:r>
            <a:r>
              <a:rPr kumimoji="1" lang="zh-CN" altLang="en-US" dirty="0"/>
              <a:t>鏡見失神</a:t>
            </a:r>
            <a:r>
              <a:rPr kumimoji="1" lang="en-US" altLang="zh-CN" dirty="0"/>
              <a:t>p)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B7CB1-10FA-4D43-80F0-B0334B7C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277100" cy="4351338"/>
          </a:xfrm>
        </p:spPr>
        <p:txBody>
          <a:bodyPr numCol="2"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/>
              <a:t>继续这无聊的梦 朝着那山丘</a:t>
            </a:r>
          </a:p>
          <a:p>
            <a:pPr marL="0" indent="0">
              <a:buNone/>
            </a:pPr>
            <a:r>
              <a:rPr lang="zh-CN" altLang="en-US" dirty="0"/>
              <a:t>我们本来应该笑着的啊</a:t>
            </a:r>
          </a:p>
          <a:p>
            <a:pPr marL="0" indent="0">
              <a:buNone/>
            </a:pPr>
            <a:r>
              <a:rPr lang="zh-CN" altLang="en-US" dirty="0"/>
              <a:t>怀疑 被怀疑的是上了锁的今日</a:t>
            </a:r>
          </a:p>
          <a:p>
            <a:pPr marL="0" indent="0">
              <a:buNone/>
            </a:pPr>
            <a:r>
              <a:rPr lang="zh-CN" altLang="en-US" dirty="0"/>
              <a:t>只能用炸弹敲开门</a:t>
            </a:r>
          </a:p>
          <a:p>
            <a:pPr marL="0" indent="0">
              <a:buNone/>
            </a:pPr>
            <a:r>
              <a:rPr lang="zh-CN" altLang="en-US" dirty="0"/>
              <a:t>究竟是何处有问题呢？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为什么？为什么？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这双手 净干些抢夺之事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从来不懂得抚慰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</a:p>
          <a:p>
            <a:pPr marL="0" indent="0">
              <a:buNone/>
            </a:pPr>
            <a:r>
              <a:rPr lang="zh-CN" altLang="en-US" dirty="0"/>
              <a:t>翅膀记忆下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天空是灰色而不是蓝色</a:t>
            </a:r>
          </a:p>
          <a:p>
            <a:pPr marL="0" indent="0">
              <a:buNone/>
            </a:pPr>
            <a:r>
              <a:rPr lang="zh-CN" altLang="en-US" dirty="0"/>
              <a:t>祸不单行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作为过分抢夺的代偿</a:t>
            </a:r>
          </a:p>
          <a:p>
            <a:pPr marL="0" indent="0">
              <a:buNone/>
            </a:pPr>
            <a:r>
              <a:rPr lang="zh-CN" altLang="en-US" dirty="0"/>
              <a:t>我已经不能成为我自己了</a:t>
            </a:r>
          </a:p>
          <a:p>
            <a:pPr marL="0" indent="0">
              <a:buNone/>
            </a:pPr>
            <a:r>
              <a:rPr lang="zh-CN" altLang="en-US" dirty="0"/>
              <a:t>那便是曾经拥有姓名的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赎罪与轮回</a:t>
            </a:r>
          </a:p>
          <a:p>
            <a:pPr marL="0" indent="0">
              <a:buNone/>
            </a:pPr>
            <a:r>
              <a:rPr lang="zh-CN" altLang="en-US" dirty="0"/>
              <a:t>今后不管有什么样的幸福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我这双手也无法触及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为什么 我遇见了你</a:t>
            </a:r>
          </a:p>
          <a:p>
            <a:pPr marL="0" indent="0">
              <a:buNone/>
            </a:pPr>
            <a:r>
              <a:rPr lang="zh-CN" altLang="en-US" dirty="0"/>
              <a:t>在喉咙里烧掉的硝烟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仍在燃烧的时刻</a:t>
            </a:r>
            <a:endParaRPr lang="en-US" altLang="zh-CN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zh-CN" sz="2300" dirty="0">
                <a:solidFill>
                  <a:schemeClr val="bg1">
                    <a:lumMod val="50000"/>
                  </a:schemeClr>
                </a:solidFill>
              </a:rPr>
              <a:t>               ——《</a:t>
            </a:r>
            <a:r>
              <a:rPr lang="ja-JP" altLang="en-US" sz="2300" dirty="0">
                <a:solidFill>
                  <a:schemeClr val="bg1">
                    <a:lumMod val="50000"/>
                  </a:schemeClr>
                </a:solidFill>
              </a:rPr>
              <a:t>サクリファイス</a:t>
            </a:r>
            <a:r>
              <a:rPr lang="en-US" altLang="zh-CN" sz="2300" dirty="0">
                <a:solidFill>
                  <a:schemeClr val="bg1">
                    <a:lumMod val="50000"/>
                  </a:schemeClr>
                </a:solidFill>
              </a:rPr>
              <a:t>》</a:t>
            </a:r>
            <a:endParaRPr kumimoji="1" lang="ja-JP" altLang="en-US" sz="23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8570B2A4-F77A-400D-A908-DF2FEE1A9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968" y="1689741"/>
            <a:ext cx="4353232" cy="4353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0525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CA6435-0B93-45AC-AC79-51CE17B4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生まれた意味などなかった。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EAC60B-046C-4B3A-B9E3-2CFC8F2EA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531"/>
            <a:ext cx="10591800" cy="5255444"/>
          </a:xfrm>
        </p:spPr>
        <p:txBody>
          <a:bodyPr numCol="3"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1600" dirty="0"/>
              <a:t>被舍弃在厚纸箱里的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如果是生命就没有价值了吧？</a:t>
            </a:r>
          </a:p>
          <a:p>
            <a:pPr marL="0" indent="0">
              <a:buNone/>
            </a:pPr>
            <a:r>
              <a:rPr lang="zh-CN" altLang="en-US" sz="1600" dirty="0"/>
              <a:t>车站 等候之地混乱无比的人群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对他们视而不见</a:t>
            </a:r>
          </a:p>
          <a:p>
            <a:pPr marL="0" indent="0">
              <a:buNone/>
            </a:pPr>
            <a:r>
              <a:rPr lang="zh-CN" altLang="en-US" sz="1600" dirty="0"/>
              <a:t>仅仅写坏了就无可奈何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其实还有更胜于此的不快心情吧</a:t>
            </a:r>
          </a:p>
          <a:p>
            <a:pPr marL="0" indent="0">
              <a:buNone/>
            </a:pPr>
            <a:r>
              <a:rPr lang="zh-CN" altLang="en-US" sz="1600" dirty="0"/>
              <a:t>那去向现在仍旧 谁也不知道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从母亲手中溢出的 那小小的生命</a:t>
            </a:r>
          </a:p>
          <a:p>
            <a:pPr marL="0" indent="0">
              <a:buNone/>
            </a:pPr>
            <a:r>
              <a:rPr lang="zh-CN" altLang="en-US" sz="1600" dirty="0"/>
              <a:t>就连胜于后排座位的价值都没有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在这能成为任何人的生命里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没有任何能拯救的东西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用这样精巧的指尖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能拯救的东西一个也没有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我们就是这样啊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这是一个狭窄的愚钝的世界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为了写字去拿起笔也好</a:t>
            </a:r>
          </a:p>
          <a:p>
            <a:pPr marL="0" indent="0">
              <a:buNone/>
            </a:pPr>
            <a:r>
              <a:rPr lang="zh-CN" altLang="en-US" sz="1600" dirty="0"/>
              <a:t>这倾倒一空的墨水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难道不是非常得当吗？</a:t>
            </a:r>
          </a:p>
          <a:p>
            <a:pPr marL="0" indent="0">
              <a:buNone/>
            </a:pPr>
            <a:r>
              <a:rPr lang="zh-CN" altLang="en-US" sz="1600" dirty="0"/>
              <a:t>如果被问到“你想死去吗”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其实也没有孤独到想死的程度</a:t>
            </a:r>
          </a:p>
          <a:p>
            <a:pPr marL="0" indent="0">
              <a:buNone/>
            </a:pPr>
            <a:r>
              <a:rPr lang="zh-CN" altLang="en-US" sz="1600" dirty="0"/>
              <a:t>但是如果被问到“你想活下去吗”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就什么也说不出来了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适合于空虚的表情到底是哪一个啊</a:t>
            </a:r>
          </a:p>
          <a:p>
            <a:pPr marL="0" indent="0">
              <a:buNone/>
            </a:pPr>
            <a:r>
              <a:rPr lang="zh-CN" altLang="en-US" sz="1600" dirty="0"/>
              <a:t>我开始写下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“没有什么出生的意义”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如果去读一本不能预料未来的小说</a:t>
            </a:r>
          </a:p>
          <a:p>
            <a:pPr marL="0" indent="0">
              <a:buNone/>
            </a:pPr>
            <a:r>
              <a:rPr lang="zh-CN" altLang="en-US" sz="1600" dirty="0"/>
              <a:t>有翻页翻不完的那种世界吗？</a:t>
            </a:r>
          </a:p>
          <a:p>
            <a:pPr marL="0" indent="0">
              <a:buNone/>
            </a:pPr>
            <a:r>
              <a:rPr lang="zh-CN" altLang="en-US" sz="1600" dirty="0"/>
              <a:t>在这一回头就会崩塌的立足之地</a:t>
            </a:r>
          </a:p>
          <a:p>
            <a:pPr marL="0" indent="0">
              <a:buNone/>
            </a:pPr>
            <a:r>
              <a:rPr lang="zh-CN" altLang="en-US" sz="1600" dirty="0"/>
              <a:t>从明日起要向着何方呢 我们啊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未知 未知</a:t>
            </a:r>
          </a:p>
          <a:p>
            <a:pPr marL="0" indent="0">
              <a:buNone/>
            </a:pPr>
            <a:r>
              <a:rPr lang="zh-CN" altLang="en-US" sz="1600" dirty="0"/>
              <a:t>“我是谁” “你是谁”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未知 未知</a:t>
            </a:r>
          </a:p>
          <a:p>
            <a:pPr marL="0" indent="0">
              <a:buNone/>
            </a:pPr>
            <a:r>
              <a:rPr lang="zh-CN" altLang="en-US" sz="1600" dirty="0"/>
              <a:t>擦掉了又写上 揉成团丢弃</a:t>
            </a:r>
          </a:p>
          <a:p>
            <a:pPr marL="0" indent="0">
              <a:buNone/>
            </a:pPr>
            <a:r>
              <a:rPr lang="zh-CN" altLang="en-US" sz="1600" dirty="0"/>
              <a:t>未知 未知</a:t>
            </a:r>
          </a:p>
          <a:p>
            <a:pPr marL="0" indent="0">
              <a:buNone/>
            </a:pPr>
            <a:r>
              <a:rPr lang="zh-CN" altLang="en-US" sz="1600" dirty="0"/>
              <a:t>仍然无法写下自己</a:t>
            </a:r>
          </a:p>
          <a:p>
            <a:pPr marL="0" indent="0">
              <a:buNone/>
            </a:pPr>
            <a:r>
              <a:rPr lang="zh-CN" altLang="en-US" sz="1600" dirty="0"/>
              <a:t>没有出生的意义吗？</a:t>
            </a:r>
          </a:p>
          <a:p>
            <a:pPr marL="0" indent="0">
              <a:buNone/>
            </a:pPr>
            <a:r>
              <a:rPr lang="zh-CN" altLang="en-US" sz="1600" dirty="0"/>
              <a:t>没有出生的意义吗？</a:t>
            </a:r>
          </a:p>
          <a:p>
            <a:pPr marL="0" indent="0">
              <a:buNone/>
            </a:pPr>
            <a:r>
              <a:rPr lang="en-US" altLang="zh-CN" sz="1600" dirty="0"/>
              <a:t>———</a:t>
            </a:r>
            <a:r>
              <a:rPr lang="zh-CN" altLang="en-US" sz="1600" dirty="0"/>
              <a:t>没有出生的意义啊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明明没有什么未完结的事情</a:t>
            </a:r>
          </a:p>
          <a:p>
            <a:pPr marL="0" indent="0">
              <a:buNone/>
            </a:pPr>
            <a:r>
              <a:rPr lang="zh-CN" altLang="en-US" sz="1600" dirty="0"/>
              <a:t>明明没有什么可以拯救的东西</a:t>
            </a:r>
          </a:p>
          <a:p>
            <a:pPr marL="0" indent="0">
              <a:buNone/>
            </a:pPr>
            <a:r>
              <a:rPr lang="zh-CN" altLang="en-US" sz="1600" dirty="0"/>
              <a:t>明明这生命没有什么意义</a:t>
            </a:r>
          </a:p>
          <a:p>
            <a:pPr marL="0" indent="0">
              <a:buNone/>
            </a:pPr>
            <a:r>
              <a:rPr lang="zh-CN" altLang="en-US" sz="1600" dirty="0"/>
              <a:t>明明没有温柔的明天什么的</a:t>
            </a:r>
          </a:p>
          <a:p>
            <a:pPr marL="0" indent="0">
              <a:buNone/>
            </a:pPr>
            <a:r>
              <a:rPr lang="zh-CN" altLang="en-US" sz="1600" dirty="0"/>
              <a:t> </a:t>
            </a:r>
          </a:p>
          <a:p>
            <a:pPr marL="0" indent="0">
              <a:buNone/>
            </a:pPr>
            <a:r>
              <a:rPr lang="zh-CN" altLang="en-US" sz="1600" dirty="0"/>
              <a:t>不得不走了 就算是向着死亡前行</a:t>
            </a:r>
          </a:p>
          <a:p>
            <a:pPr marL="0" indent="0">
              <a:buNone/>
            </a:pPr>
            <a:r>
              <a:rPr lang="zh-CN" altLang="en-US" sz="1600" dirty="0"/>
              <a:t>不得不写下去了 当然纸上不会留下什么空白</a:t>
            </a:r>
          </a:p>
          <a:p>
            <a:pPr marL="0" indent="0">
              <a:buNone/>
            </a:pPr>
            <a:r>
              <a:rPr lang="zh-CN" altLang="en-US" sz="1600" dirty="0"/>
              <a:t>不得不知道那 明天 以及这没有调理的晦暗</a:t>
            </a:r>
          </a:p>
          <a:p>
            <a:pPr marL="0" indent="0">
              <a:buNone/>
            </a:pPr>
            <a:r>
              <a:rPr lang="zh-CN" altLang="en-US" sz="1600" dirty="0"/>
              <a:t>不得不活下去 不得不活下去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不得不活下去啊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12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32D93B-557B-48A6-BEFC-311FE1F7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58888C-22E8-402F-805B-96C4FE41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观看视频：</a:t>
            </a:r>
            <a:r>
              <a:rPr lang="en-US" altLang="zh-CN" dirty="0">
                <a:hlinkClick r:id="rId2"/>
              </a:rPr>
              <a:t>《【N</a:t>
            </a:r>
            <a:r>
              <a:rPr lang="zh-CN" altLang="en-US" dirty="0">
                <a:hlinkClick r:id="rId2"/>
              </a:rPr>
              <a:t>宝</a:t>
            </a:r>
            <a:r>
              <a:rPr lang="en-US" altLang="zh-CN" dirty="0">
                <a:hlinkClick r:id="rId2"/>
              </a:rPr>
              <a:t>】</a:t>
            </a:r>
            <a:r>
              <a:rPr lang="zh-CN" altLang="en-US" dirty="0">
                <a:hlinkClick r:id="rId2"/>
              </a:rPr>
              <a:t>国内首个内置</a:t>
            </a:r>
            <a:r>
              <a:rPr lang="en-US" altLang="zh-CN" dirty="0" err="1">
                <a:hlinkClick r:id="rId2"/>
              </a:rPr>
              <a:t>neru</a:t>
            </a:r>
            <a:r>
              <a:rPr lang="zh-CN" altLang="en-US" dirty="0">
                <a:hlinkClick r:id="rId2"/>
              </a:rPr>
              <a:t>歌曲的智能机器人</a:t>
            </a:r>
            <a:r>
              <a:rPr lang="en-US" altLang="zh-CN" dirty="0">
                <a:hlinkClick r:id="rId2"/>
              </a:rPr>
              <a:t>》</a:t>
            </a:r>
            <a:endParaRPr lang="en-US" altLang="zh-CN" dirty="0"/>
          </a:p>
          <a:p>
            <a:pPr lvl="1"/>
            <a:r>
              <a:rPr lang="zh-CN" altLang="en-US" dirty="0"/>
              <a:t>指出素材分别出自哪些曲目</a:t>
            </a:r>
            <a:endParaRPr lang="en-US" altLang="zh-CN" dirty="0"/>
          </a:p>
          <a:p>
            <a:pPr lvl="1"/>
            <a:endParaRPr kumimoji="1" lang="en-US" altLang="ja-JP" dirty="0"/>
          </a:p>
          <a:p>
            <a:r>
              <a:rPr lang="zh-CN" altLang="en-US" dirty="0"/>
              <a:t>打开</a:t>
            </a:r>
            <a:r>
              <a:rPr lang="en-US" altLang="zh-CN" dirty="0"/>
              <a:t>B</a:t>
            </a:r>
            <a:r>
              <a:rPr lang="zh-CN" altLang="en-US" dirty="0"/>
              <a:t>站</a:t>
            </a:r>
            <a:endParaRPr lang="en-US" altLang="zh-CN" dirty="0"/>
          </a:p>
          <a:p>
            <a:pPr lvl="1"/>
            <a:r>
              <a:rPr kumimoji="1" lang="zh-CN" altLang="en-US" dirty="0"/>
              <a:t>关注</a:t>
            </a:r>
            <a:r>
              <a:rPr lang="en-US" altLang="ja-JP" dirty="0">
                <a:hlinkClick r:id="rId3"/>
              </a:rPr>
              <a:t>Neru_Official</a:t>
            </a:r>
            <a:r>
              <a:rPr kumimoji="1" lang="zh-CN" altLang="en-US" dirty="0"/>
              <a:t>和</a:t>
            </a:r>
            <a:r>
              <a:rPr lang="en-US" altLang="ja-JP" dirty="0">
                <a:hlinkClick r:id="rId4" tooltip="Mafumafu_Channel"/>
              </a:rPr>
              <a:t>Mafumafu_Channel</a:t>
            </a:r>
            <a:r>
              <a:rPr kumimoji="1" lang="en-US" altLang="zh-CN" dirty="0"/>
              <a:t>(</a:t>
            </a:r>
            <a:r>
              <a:rPr kumimoji="1" lang="zh-CN" altLang="en-US" dirty="0"/>
              <a:t>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068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E50C91-81A5-44B0-9A32-3464665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BC027C-88A9-40B5-B926-B73F2B877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原画</a:t>
            </a:r>
            <a:r>
              <a:rPr lang="en-US" altLang="zh-CN" dirty="0"/>
              <a:t>/</a:t>
            </a:r>
            <a:r>
              <a:rPr lang="zh-CN" altLang="en-US" dirty="0"/>
              <a:t>动画语言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帧序列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frame sequence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/>
              <a:t>层次：背景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底色</a:t>
            </a:r>
            <a:r>
              <a:rPr lang="zh-CN" altLang="en-US" dirty="0"/>
              <a:t>、前景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当前焦区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/>
              <a:t>构件：舞台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场景中静态元素</a:t>
            </a:r>
            <a:r>
              <a:rPr lang="zh-CN" altLang="en-US" dirty="0"/>
              <a:t>、角色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有形变或移动或反复出现的线索物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/>
              <a:t>叙事：互动和因果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角色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角色、角色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舞台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altLang="zh-CN" dirty="0"/>
          </a:p>
          <a:p>
            <a:r>
              <a:rPr lang="zh-CN" altLang="en-US" dirty="0"/>
              <a:t>镜头语言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场景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scene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/>
              <a:t>景深</a:t>
            </a:r>
            <a:r>
              <a:rPr lang="en-US" altLang="zh-CN" dirty="0"/>
              <a:t>/</a:t>
            </a:r>
            <a:r>
              <a:rPr lang="zh-CN" altLang="en-US" dirty="0"/>
              <a:t>角度：特写</a:t>
            </a:r>
            <a:r>
              <a:rPr lang="en-US" altLang="zh-CN" dirty="0"/>
              <a:t>/</a:t>
            </a:r>
            <a:r>
              <a:rPr lang="zh-CN" altLang="en-US" dirty="0"/>
              <a:t>近</a:t>
            </a:r>
            <a:r>
              <a:rPr lang="en-US" altLang="zh-CN" dirty="0"/>
              <a:t>/</a:t>
            </a:r>
            <a:r>
              <a:rPr lang="zh-CN" altLang="en-US" dirty="0"/>
              <a:t>中</a:t>
            </a:r>
            <a:r>
              <a:rPr lang="en-US" altLang="zh-CN" dirty="0"/>
              <a:t>/</a:t>
            </a:r>
            <a:r>
              <a:rPr lang="zh-CN" altLang="en-US" dirty="0"/>
              <a:t>远、俯</a:t>
            </a:r>
            <a:r>
              <a:rPr lang="en-US" altLang="zh-CN" dirty="0"/>
              <a:t>/</a:t>
            </a:r>
            <a:r>
              <a:rPr lang="zh-CN" altLang="en-US" dirty="0"/>
              <a:t>仰</a:t>
            </a:r>
            <a:r>
              <a:rPr lang="en-US" altLang="zh-CN" dirty="0"/>
              <a:t>/</a:t>
            </a:r>
            <a:r>
              <a:rPr lang="zh-CN" altLang="en-US" dirty="0"/>
              <a:t>平、顺逆光</a:t>
            </a:r>
            <a:r>
              <a:rPr lang="en-US" altLang="zh-CN" dirty="0"/>
              <a:t>/</a:t>
            </a:r>
            <a:r>
              <a:rPr lang="zh-CN" altLang="en-US" dirty="0"/>
              <a:t>点光平行光源</a:t>
            </a:r>
            <a:endParaRPr lang="en-US" altLang="zh-CN" dirty="0"/>
          </a:p>
          <a:p>
            <a:pPr lvl="1"/>
            <a:r>
              <a:rPr lang="zh-CN" altLang="en-US" dirty="0"/>
              <a:t>移动轨迹：推拉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穿梭</a:t>
            </a:r>
            <a:r>
              <a:rPr lang="zh-CN" altLang="en-US" dirty="0"/>
              <a:t>、平移</a:t>
            </a:r>
            <a:r>
              <a:rPr lang="en-US" altLang="zh-CN" dirty="0"/>
              <a:t>/</a:t>
            </a:r>
            <a:r>
              <a:rPr lang="zh-CN" altLang="en-US" dirty="0"/>
              <a:t>旋转、抖动</a:t>
            </a:r>
            <a:endParaRPr lang="en-US" altLang="zh-CN" dirty="0"/>
          </a:p>
          <a:p>
            <a:pPr lvl="1"/>
            <a:r>
              <a:rPr lang="zh-CN" altLang="en-US" dirty="0"/>
              <a:t>转场：硬切、渐变</a:t>
            </a:r>
            <a:r>
              <a:rPr lang="en-US" altLang="zh-CN" dirty="0"/>
              <a:t>/</a:t>
            </a:r>
            <a:r>
              <a:rPr lang="zh-CN" altLang="en-US" dirty="0"/>
              <a:t>溶解</a:t>
            </a:r>
            <a:r>
              <a:rPr lang="en-US" altLang="zh-CN" dirty="0"/>
              <a:t>/</a:t>
            </a:r>
            <a:r>
              <a:rPr lang="zh-CN" altLang="en-US" dirty="0"/>
              <a:t>模糊、闪场、过渡动画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|PPT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特效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/>
              <a:t>蒙太奇：连续、交错、颠倒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回忆、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”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十年后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”</a:t>
            </a:r>
            <a:r>
              <a:rPr lang="zh-CN" altLang="en-US" dirty="0"/>
              <a:t>；相似</a:t>
            </a:r>
            <a:r>
              <a:rPr lang="en-US" altLang="zh-CN" dirty="0"/>
              <a:t>/</a:t>
            </a:r>
            <a:r>
              <a:rPr lang="zh-CN" altLang="en-US" dirty="0"/>
              <a:t>隐喻、对比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76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609B2-C77A-4C8A-AC14-B114BEF0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人间失格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DF0F19-DEB7-47EF-BE87-238998718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姓名：</a:t>
            </a:r>
            <a:r>
              <a:rPr lang="en-US" altLang="zh-CN" dirty="0"/>
              <a:t>Neru(</a:t>
            </a:r>
            <a:r>
              <a:rPr lang="ja-JP" altLang="en-US" dirty="0"/>
              <a:t>押入れ</a:t>
            </a:r>
            <a:r>
              <a:rPr lang="en-US" altLang="ja-JP" dirty="0"/>
              <a:t>P)</a:t>
            </a:r>
            <a:endParaRPr lang="en-US" altLang="zh-CN" dirty="0"/>
          </a:p>
          <a:p>
            <a:r>
              <a:rPr lang="zh-CN" altLang="en-US" dirty="0"/>
              <a:t>生日：</a:t>
            </a:r>
            <a:r>
              <a:rPr lang="en-US" altLang="zh-CN" dirty="0"/>
              <a:t>1992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</a:t>
            </a:r>
            <a:endParaRPr lang="en-US" altLang="zh-CN" dirty="0"/>
          </a:p>
          <a:p>
            <a:r>
              <a:rPr lang="zh-CN" altLang="en-US" dirty="0"/>
              <a:t>声库：</a:t>
            </a:r>
            <a:r>
              <a:rPr lang="ja-JP" altLang="en-US" dirty="0"/>
              <a:t>鏡音リン</a:t>
            </a:r>
            <a:r>
              <a:rPr lang="en-US" altLang="zh-CN" dirty="0"/>
              <a:t>/</a:t>
            </a:r>
            <a:r>
              <a:rPr lang="ja-JP" altLang="en-US" dirty="0"/>
              <a:t>レン</a:t>
            </a:r>
            <a:r>
              <a:rPr lang="zh-CN" altLang="en-US" dirty="0"/>
              <a:t>、</a:t>
            </a:r>
            <a:r>
              <a:rPr lang="en-US" altLang="zh-CN" dirty="0"/>
              <a:t>GUMI</a:t>
            </a:r>
            <a:r>
              <a:rPr lang="zh-CN" altLang="en-US" dirty="0"/>
              <a:t>、</a:t>
            </a:r>
            <a:r>
              <a:rPr lang="ja-JP" altLang="en-US" dirty="0"/>
              <a:t>初音ミク</a:t>
            </a:r>
            <a:r>
              <a:rPr lang="zh-CN" altLang="en-US" dirty="0"/>
              <a:t>、</a:t>
            </a:r>
            <a:r>
              <a:rPr lang="en-US" altLang="zh-CN" dirty="0"/>
              <a:t>AI</a:t>
            </a:r>
          </a:p>
          <a:p>
            <a:r>
              <a:rPr lang="zh-CN" altLang="en-US" dirty="0"/>
              <a:t>风格：强烈</a:t>
            </a:r>
            <a:r>
              <a:rPr lang="zh-CN" altLang="en-US" dirty="0">
                <a:solidFill>
                  <a:srgbClr val="FF0000"/>
                </a:solidFill>
              </a:rPr>
              <a:t>疾走感</a:t>
            </a:r>
            <a:r>
              <a:rPr lang="zh-CN" altLang="en-US" dirty="0"/>
              <a:t>的摇滚、</a:t>
            </a:r>
            <a:r>
              <a:rPr lang="zh-CN" altLang="en-US" strike="sngStrike" dirty="0"/>
              <a:t>黑暗中二</a:t>
            </a:r>
            <a:r>
              <a:rPr lang="zh-CN" altLang="en-US" dirty="0"/>
              <a:t>的歌词</a:t>
            </a:r>
            <a:endParaRPr lang="en-US" altLang="zh-CN" dirty="0"/>
          </a:p>
          <a:p>
            <a:r>
              <a:rPr lang="zh-CN" altLang="en-US" dirty="0"/>
              <a:t>人脉：</a:t>
            </a:r>
            <a:r>
              <a:rPr lang="ja-JP" altLang="en-US" dirty="0"/>
              <a:t>そらる</a:t>
            </a:r>
            <a:r>
              <a:rPr lang="zh-CN" altLang="en-US" dirty="0"/>
              <a:t>厨、被</a:t>
            </a:r>
            <a:r>
              <a:rPr lang="ja-JP" altLang="en-US" dirty="0"/>
              <a:t>まふまふ</a:t>
            </a:r>
            <a:r>
              <a:rPr lang="zh-CN" altLang="en-US" dirty="0"/>
              <a:t>厨</a:t>
            </a:r>
            <a:endParaRPr lang="en-US" altLang="zh-CN" dirty="0"/>
          </a:p>
          <a:p>
            <a:r>
              <a:rPr lang="zh-CN" altLang="en-US" dirty="0"/>
              <a:t>成就</a:t>
            </a:r>
            <a:endParaRPr lang="en-US" altLang="zh-CN" dirty="0"/>
          </a:p>
          <a:p>
            <a:pPr lvl="1"/>
            <a:r>
              <a:rPr lang="en-US" altLang="zh-CN" dirty="0"/>
              <a:t>14</a:t>
            </a:r>
            <a:r>
              <a:rPr lang="zh-CN" altLang="en-US" dirty="0"/>
              <a:t>首传说曲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唯二未成年传说曲拥有者，另一个是</a:t>
            </a:r>
            <a:r>
              <a:rPr lang="ja-JP" altLang="ja-JP" sz="1800" dirty="0"/>
              <a:t>ハチ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/>
              <a:t>第</a:t>
            </a:r>
            <a:r>
              <a:rPr lang="en-US" altLang="ja-JP" dirty="0"/>
              <a:t>284</a:t>
            </a:r>
            <a:r>
              <a:rPr lang="zh-CN" altLang="en-US" dirty="0"/>
              <a:t>期</a:t>
            </a:r>
            <a:r>
              <a:rPr lang="en-US" altLang="zh-CN" dirty="0"/>
              <a:t>Vocaloid</a:t>
            </a:r>
            <a:r>
              <a:rPr lang="zh-CN" altLang="en-US" dirty="0"/>
              <a:t>周刊以</a:t>
            </a:r>
            <a:r>
              <a:rPr lang="ja-JP" altLang="en-US" dirty="0"/>
              <a:t>「ロストワンの号哭」</a:t>
            </a:r>
            <a:r>
              <a:rPr lang="zh-CN" altLang="en-US" dirty="0"/>
              <a:t>、</a:t>
            </a:r>
            <a:r>
              <a:rPr lang="ja-JP" altLang="en-US" dirty="0"/>
              <a:t>「ハウトゥー世界征服」</a:t>
            </a:r>
            <a:r>
              <a:rPr lang="zh-CN" altLang="en-US" dirty="0"/>
              <a:t>包揽列表第一二位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FA6FB04-3B4C-471F-B6FD-D182A945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517" y="1240420"/>
            <a:ext cx="2165927" cy="2165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44F4EF9-75A2-41C0-8954-790F0BBFFB77}"/>
              </a:ext>
            </a:extLst>
          </p:cNvPr>
          <p:cNvSpPr/>
          <p:nvPr/>
        </p:nvSpPr>
        <p:spPr>
          <a:xfrm>
            <a:off x="9668628" y="3406347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Neru</a:t>
            </a:r>
            <a:r>
              <a:rPr lang="zh-CN" altLang="en-US" dirty="0"/>
              <a:t>图腾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394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609B2-C77A-4C8A-AC14-B114BEF0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风音的编年史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5EE96BFC-CE9B-4690-AFB3-05F531BEB4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648994"/>
              </p:ext>
            </p:extLst>
          </p:nvPr>
        </p:nvGraphicFramePr>
        <p:xfrm>
          <a:off x="-20097" y="1767838"/>
          <a:ext cx="12212097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850">
                  <a:extLst>
                    <a:ext uri="{9D8B030D-6E8A-4147-A177-3AD203B41FA5}">
                      <a16:colId xmlns:a16="http://schemas.microsoft.com/office/drawing/2014/main" val="67308309"/>
                    </a:ext>
                  </a:extLst>
                </a:gridCol>
                <a:gridCol w="3803515">
                  <a:extLst>
                    <a:ext uri="{9D8B030D-6E8A-4147-A177-3AD203B41FA5}">
                      <a16:colId xmlns:a16="http://schemas.microsoft.com/office/drawing/2014/main" val="3450860220"/>
                    </a:ext>
                  </a:extLst>
                </a:gridCol>
                <a:gridCol w="710119">
                  <a:extLst>
                    <a:ext uri="{9D8B030D-6E8A-4147-A177-3AD203B41FA5}">
                      <a16:colId xmlns:a16="http://schemas.microsoft.com/office/drawing/2014/main" val="73216699"/>
                    </a:ext>
                  </a:extLst>
                </a:gridCol>
                <a:gridCol w="2947481">
                  <a:extLst>
                    <a:ext uri="{9D8B030D-6E8A-4147-A177-3AD203B41FA5}">
                      <a16:colId xmlns:a16="http://schemas.microsoft.com/office/drawing/2014/main" val="1732501597"/>
                    </a:ext>
                  </a:extLst>
                </a:gridCol>
                <a:gridCol w="651753">
                  <a:extLst>
                    <a:ext uri="{9D8B030D-6E8A-4147-A177-3AD203B41FA5}">
                      <a16:colId xmlns:a16="http://schemas.microsoft.com/office/drawing/2014/main" val="2255992309"/>
                    </a:ext>
                  </a:extLst>
                </a:gridCol>
                <a:gridCol w="3427379">
                  <a:extLst>
                    <a:ext uri="{9D8B030D-6E8A-4147-A177-3AD203B41FA5}">
                      <a16:colId xmlns:a16="http://schemas.microsoft.com/office/drawing/2014/main" val="4072041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dirty="0"/>
                        <a:t>标题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标题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标题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76772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zh-CN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风</a:t>
                      </a:r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音のクロニクル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2013</a:t>
                      </a:r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ロストワンの号哭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2016</a:t>
                      </a:r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脱狱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2977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大きな木の下のクロニクル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ハウトゥー世界征服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洗脑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4967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8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人</a:t>
                      </a:r>
                      <a:r>
                        <a:rPr kumimoji="1" lang="zh-CN" altLang="en-US" sz="18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间</a:t>
                      </a:r>
                      <a:r>
                        <a:rPr kumimoji="1" lang="ja-JP" altLang="en-US" sz="18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失格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かなしみのなみにおぼれる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脱法ロック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8923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7.0×10^9</a:t>
                      </a:r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の天涯孤独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イドラのサーカス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舍て子のステラ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6339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エレクトロニック・ジェノサイド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命のユースティティア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仆は君のアジテーターじゃない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57812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アブストラクト・ナンセンス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2014</a:t>
                      </a:r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人生は吠える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2017</a:t>
                      </a:r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8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病名は愛だった 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851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東京テディベア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テロル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い</a:t>
                      </a:r>
                      <a:r>
                        <a:rPr kumimoji="1" lang="en-US" altLang="ja-JP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やい</a:t>
                      </a:r>
                      <a:r>
                        <a:rPr kumimoji="1" lang="en-US" altLang="ja-JP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やい</a:t>
                      </a:r>
                      <a:r>
                        <a:rPr kumimoji="1" lang="en-US" altLang="ja-JP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や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4448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ガラクタ・パレード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オーヴァークロック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くたばろうぜ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73395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谺、碧海、那由多を见定むアグラフォノスの诗篇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ばいばい、ノスタルジーカ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2018</a:t>
                      </a:r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SNOBBISM</a:t>
                      </a:r>
                      <a:endParaRPr kumimoji="1" lang="ja-JP" altLang="en-US" sz="1800" b="1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016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少年少女カメレオンシンプトム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2015</a:t>
                      </a:r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アノニマス御中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2019</a:t>
                      </a:r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1" dirty="0"/>
                        <a:t>0verf1ow 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4402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再教育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世界を坏している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2020</a:t>
                      </a:r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1" dirty="0"/>
                        <a:t>0ptimi2er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741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延命治疗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potato</a:t>
                      </a:r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になっていく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67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40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7D80DB-9788-4BDE-9E72-C9F5823B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系列主题：生徒期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257BF9-E4EF-4A46-993F-2DF7DE2A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青春期症候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少年少女カメレオンシンプトム</a:t>
            </a:r>
            <a:r>
              <a:rPr lang="en-US" altLang="ja-JP" dirty="0"/>
              <a:t>]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镜子里的自我</a:t>
            </a:r>
            <a:endParaRPr lang="ja-JP" altLang="en-US" sz="19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洗脳</a:t>
            </a:r>
            <a:r>
              <a:rPr lang="en-US" altLang="ja-JP" dirty="0"/>
              <a:t>]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存在理由？仍被过去的自己嘲笑</a:t>
            </a:r>
            <a:endParaRPr lang="ja-JP" altLang="en-US" sz="19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延命治療</a:t>
            </a:r>
            <a:r>
              <a:rPr lang="en-US" altLang="ja-JP" dirty="0"/>
              <a:t>]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术后感想？</a:t>
            </a:r>
            <a:endParaRPr lang="ja-JP" altLang="en-US" sz="19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病名は愛だった</a:t>
            </a:r>
            <a:r>
              <a:rPr lang="en-US" altLang="ja-JP" dirty="0"/>
              <a:t>]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呼唤爱？被治疗？</a:t>
            </a:r>
            <a:endParaRPr lang="en-US" altLang="ja-JP" sz="19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ja-JP" altLang="en-US" dirty="0"/>
          </a:p>
          <a:p>
            <a:r>
              <a:rPr lang="ja-JP" altLang="en-US" dirty="0"/>
              <a:t>校园欺凌</a:t>
            </a:r>
            <a:r>
              <a:rPr lang="en-US" altLang="ja-JP" dirty="0"/>
              <a:t>/</a:t>
            </a:r>
            <a:r>
              <a:rPr lang="ja-JP" altLang="en-US" dirty="0"/>
              <a:t>教育批判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東京テディベア</a:t>
            </a:r>
            <a:r>
              <a:rPr lang="en-US" altLang="ja-JP" dirty="0"/>
              <a:t>]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老实人被欺负、离家出走</a:t>
            </a:r>
            <a:endParaRPr lang="ja-JP" altLang="en-US" sz="19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かなしみのなみにおぼれる</a:t>
            </a:r>
            <a:r>
              <a:rPr lang="en-US" altLang="ja-JP" dirty="0"/>
              <a:t>] </a:t>
            </a:r>
            <a:r>
              <a:rPr lang="ja-JP" altLang="en-US" sz="1900" dirty="0">
                <a:solidFill>
                  <a:schemeClr val="bg1">
                    <a:lumMod val="50000"/>
                  </a:schemeClr>
                </a:solidFill>
              </a:rPr>
              <a:t>校园欺凌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再教育</a:t>
            </a:r>
            <a:r>
              <a:rPr lang="en-US" altLang="ja-JP" dirty="0"/>
              <a:t>] </a:t>
            </a:r>
            <a:r>
              <a:rPr lang="ja-JP" altLang="en-US" sz="1900" dirty="0">
                <a:solidFill>
                  <a:schemeClr val="bg1">
                    <a:lumMod val="50000"/>
                  </a:schemeClr>
                </a:solidFill>
              </a:rPr>
              <a:t>被嘲笑的梦想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ロストワンの号哭</a:t>
            </a:r>
            <a:r>
              <a:rPr lang="en-US" altLang="ja-JP" dirty="0"/>
              <a:t>] </a:t>
            </a:r>
            <a:r>
              <a:rPr lang="ja-JP" altLang="en-US" sz="1900" dirty="0">
                <a:solidFill>
                  <a:schemeClr val="bg1">
                    <a:lumMod val="50000"/>
                  </a:schemeClr>
                </a:solidFill>
              </a:rPr>
              <a:t>教育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体制</a:t>
            </a:r>
            <a:r>
              <a:rPr lang="ja-JP" altLang="en-US" sz="1900" dirty="0">
                <a:solidFill>
                  <a:schemeClr val="bg1">
                    <a:lumMod val="50000"/>
                  </a:schemeClr>
                </a:solidFill>
              </a:rPr>
              <a:t>所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忽视</a:t>
            </a:r>
            <a:r>
              <a:rPr lang="ja-JP" altLang="en-US" sz="1900" dirty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东</a:t>
            </a:r>
            <a:r>
              <a:rPr lang="ja-JP" altLang="en-US" sz="1900" dirty="0">
                <a:solidFill>
                  <a:schemeClr val="bg1">
                    <a:lumMod val="50000"/>
                  </a:schemeClr>
                </a:solidFill>
              </a:rPr>
              <a:t>西</a:t>
            </a:r>
          </a:p>
          <a:p>
            <a:pPr lvl="1"/>
            <a:r>
              <a:rPr lang="en-US" altLang="ja-JP" dirty="0"/>
              <a:t>[21</a:t>
            </a:r>
            <a:r>
              <a:rPr lang="zh-CN" altLang="en-US" dirty="0"/>
              <a:t>世纪</a:t>
            </a:r>
            <a:r>
              <a:rPr lang="ja-JP" altLang="en-US" dirty="0"/>
              <a:t>イグゼンプリファイ</a:t>
            </a:r>
            <a:r>
              <a:rPr lang="en-US" altLang="ja-JP" dirty="0"/>
              <a:t>]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拷问</a:t>
            </a:r>
            <a:r>
              <a:rPr lang="ja-JP" altLang="en-US" sz="1900" dirty="0">
                <a:solidFill>
                  <a:schemeClr val="bg1">
                    <a:lumMod val="50000"/>
                  </a:schemeClr>
                </a:solidFill>
              </a:rPr>
              <a:t>教育和生活的距离</a:t>
            </a:r>
          </a:p>
        </p:txBody>
      </p:sp>
    </p:spTree>
    <p:extLst>
      <p:ext uri="{BB962C8B-B14F-4D97-AF65-F5344CB8AC3E}">
        <p14:creationId xmlns:p14="http://schemas.microsoft.com/office/powerpoint/2010/main" val="160536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7D80DB-9788-4BDE-9E72-C9F5823B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系列主题：社会人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257BF9-E4EF-4A46-993F-2DF7DE2A4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1684" cy="4351338"/>
          </a:xfrm>
        </p:spPr>
        <p:txBody>
          <a:bodyPr numCol="2">
            <a:normAutofit fontScale="85000" lnSpcReduction="20000"/>
          </a:bodyPr>
          <a:lstStyle/>
          <a:p>
            <a:r>
              <a:rPr lang="ja-JP" altLang="en-US" dirty="0"/>
              <a:t>社会不适格</a:t>
            </a:r>
            <a:r>
              <a:rPr lang="en-US" altLang="ja-JP" dirty="0"/>
              <a:t>/</a:t>
            </a:r>
            <a:r>
              <a:rPr lang="ja-JP" altLang="en-US" dirty="0"/>
              <a:t>性格反思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アブストラクト・ナンセンス</a:t>
            </a:r>
            <a:r>
              <a:rPr lang="en-US" altLang="ja-JP" dirty="0"/>
              <a:t>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自我否定，一事无成的无力感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グッバイ、ロックンロール</a:t>
            </a:r>
            <a:r>
              <a:rPr lang="en-US" altLang="ja-JP" dirty="0"/>
              <a:t>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被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指责</a:t>
            </a:r>
            <a:endParaRPr lang="ja-JP" alt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オーヴァースレプト</a:t>
            </a:r>
            <a:r>
              <a:rPr lang="en-US" altLang="ja-JP" dirty="0"/>
              <a:t>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不要等待机会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アノニマス御中</a:t>
            </a:r>
            <a:r>
              <a:rPr lang="en-US" altLang="ja-JP" dirty="0"/>
              <a:t>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给过去自己的信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くたばろうぜ</a:t>
            </a:r>
            <a:r>
              <a:rPr lang="en-US" altLang="ja-JP" dirty="0"/>
              <a:t>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自嘲能力不足，同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归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于尽吧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人生は吠える</a:t>
            </a:r>
            <a:r>
              <a:rPr lang="en-US" altLang="ja-JP" dirty="0"/>
              <a:t>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人生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规划态度懒散，等被领养</a:t>
            </a:r>
            <a:endParaRPr lang="ja-JP" alt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失踪チューン</a:t>
            </a:r>
            <a:r>
              <a:rPr lang="en-US" altLang="ja-JP" dirty="0"/>
              <a:t>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自我天问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この劣等感を救ってくれ</a:t>
            </a:r>
            <a:r>
              <a:rPr lang="en-US" altLang="ja-JP" dirty="0"/>
              <a:t>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不幸的自卑</a:t>
            </a:r>
            <a:endParaRPr lang="en-US" altLang="ja-JP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ja-JP" altLang="en-US" dirty="0"/>
          </a:p>
          <a:p>
            <a:r>
              <a:rPr lang="zh-CN" altLang="en-US" dirty="0"/>
              <a:t>社会素描</a:t>
            </a:r>
            <a:r>
              <a:rPr lang="en-US" altLang="zh-CN" dirty="0"/>
              <a:t>/</a:t>
            </a:r>
            <a:r>
              <a:rPr lang="zh-CN" altLang="en-US" dirty="0"/>
              <a:t>技术批判</a:t>
            </a:r>
            <a:endParaRPr lang="en-US" altLang="zh-CN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優しい人になりたい</a:t>
            </a:r>
            <a:r>
              <a:rPr lang="en-US" altLang="ja-JP" dirty="0"/>
              <a:t>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讨厌自杀狂魔但因此自责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ハウトゥー世界征服</a:t>
            </a:r>
            <a:r>
              <a:rPr lang="en-US" altLang="ja-JP" dirty="0"/>
              <a:t>] 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现代性孤独，技术反思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，做个温柔的人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世界を壊している</a:t>
            </a:r>
            <a:r>
              <a:rPr lang="en-US" altLang="ja-JP" dirty="0"/>
              <a:t>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现代化生活方式丢失了幸福，做个温柔的人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なんて物騒な</a:t>
            </a:r>
            <a:r>
              <a:rPr lang="zh-CN" altLang="en-US" dirty="0"/>
              <a:t>时代</a:t>
            </a:r>
            <a:r>
              <a:rPr lang="ja-JP" altLang="en-US" dirty="0"/>
              <a:t>だ</a:t>
            </a:r>
            <a:r>
              <a:rPr lang="en-US" altLang="ja-JP" dirty="0"/>
              <a:t>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技术恐惧和吐槽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ねえ、レイン</a:t>
            </a:r>
            <a:r>
              <a:rPr lang="en-US" altLang="ja-JP" dirty="0"/>
              <a:t>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资本主义和现代批判</a:t>
            </a:r>
          </a:p>
          <a:p>
            <a:pPr lvl="1"/>
            <a:endParaRPr lang="ja-JP" altLang="en-US" dirty="0"/>
          </a:p>
          <a:p>
            <a:r>
              <a:rPr lang="ja-JP" altLang="en-US" dirty="0"/>
              <a:t>犬儒宣言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イドラのサーカス</a:t>
            </a:r>
            <a:r>
              <a:rPr lang="en-US" altLang="ja-JP" dirty="0"/>
              <a:t>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道德质疑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脱法ロック</a:t>
            </a:r>
            <a:r>
              <a:rPr lang="en-US" altLang="ja-JP" dirty="0"/>
              <a:t>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来抛弃道德吧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ハリボテ</a:t>
            </a:r>
            <a:r>
              <a:rPr lang="en-US" altLang="ja-JP" dirty="0"/>
              <a:t>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来胡闹一通吧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い～やい～やい～や</a:t>
            </a:r>
            <a:r>
              <a:rPr lang="en-US" altLang="ja-JP" dirty="0"/>
              <a:t>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迫真犬儒宣言</a:t>
            </a:r>
            <a:endParaRPr lang="en-US" altLang="ja-JP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[SNOBBISM]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写歌反抗意义不大，还是来搞事吧</a:t>
            </a:r>
            <a:endParaRPr lang="en-US" altLang="ja-JP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敗者のマーチ</a:t>
            </a:r>
            <a:r>
              <a:rPr lang="en-US" altLang="ja-JP" dirty="0"/>
              <a:t>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哪怕一生盲目也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无所谓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，人生没有意义</a:t>
            </a:r>
          </a:p>
        </p:txBody>
      </p:sp>
    </p:spTree>
    <p:extLst>
      <p:ext uri="{BB962C8B-B14F-4D97-AF65-F5344CB8AC3E}">
        <p14:creationId xmlns:p14="http://schemas.microsoft.com/office/powerpoint/2010/main" val="423709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7D80DB-9788-4BDE-9E72-C9F5823B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系列主题：空想世界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257BF9-E4EF-4A46-993F-2DF7DE2A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乌托邦</a:t>
            </a:r>
            <a:r>
              <a:rPr lang="en-US" altLang="zh-CN" dirty="0"/>
              <a:t>/</a:t>
            </a:r>
            <a:r>
              <a:rPr lang="zh-CN" altLang="en-US" dirty="0"/>
              <a:t>奥力给</a:t>
            </a:r>
            <a:endParaRPr lang="en-US" altLang="zh-CN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ガラクタ・パレード</a:t>
            </a:r>
            <a:r>
              <a:rPr lang="en-US" altLang="ja-JP" dirty="0"/>
              <a:t>]</a:t>
            </a:r>
            <a:r>
              <a:rPr lang="zh-CN" altLang="en-US" dirty="0"/>
              <a:t>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废物才有上升空间，进行曲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それでも仆は歌わなくちゃ</a:t>
            </a:r>
            <a:r>
              <a:rPr lang="en-US" altLang="ja-JP" dirty="0"/>
              <a:t>]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歌声安慰</a:t>
            </a:r>
            <a:endParaRPr lang="ja-JP" altLang="en-US" sz="19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小生劇場</a:t>
            </a:r>
            <a:r>
              <a:rPr lang="en-US" altLang="ja-JP" dirty="0"/>
              <a:t>]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缺爱儿童仍眷恋世界，建立自己的舞台、即使没有观众</a:t>
            </a:r>
            <a:endParaRPr lang="ja-JP" altLang="en-US" sz="19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テロル</a:t>
            </a:r>
            <a:r>
              <a:rPr lang="en-US" altLang="ja-JP" dirty="0"/>
              <a:t>]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写歌的缘由，生命的意义！</a:t>
            </a:r>
            <a:endParaRPr lang="en-US" altLang="zh-CN" sz="19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命のユースティティア</a:t>
            </a:r>
            <a:r>
              <a:rPr lang="en-US" altLang="ja-JP" dirty="0"/>
              <a:t>]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仍存希望、夺回世界</a:t>
            </a:r>
            <a:endParaRPr lang="ja-JP" altLang="en-US" sz="19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ばいばい、ノスタルジーカ</a:t>
            </a:r>
            <a:r>
              <a:rPr lang="en-US" altLang="ja-JP" dirty="0"/>
              <a:t>]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友谊，永远歌唱</a:t>
            </a:r>
            <a:endParaRPr lang="en-US" altLang="zh-CN" sz="19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マイネームイズラヴソング</a:t>
            </a:r>
            <a:r>
              <a:rPr lang="en-US" altLang="ja-JP" dirty="0"/>
              <a:t>]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唱响爱之歌</a:t>
            </a:r>
            <a:endParaRPr lang="en-US" altLang="zh-CN" sz="19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ja-JP" altLang="en-US" dirty="0"/>
          </a:p>
          <a:p>
            <a:r>
              <a:rPr lang="zh-CN" altLang="en-US" dirty="0"/>
              <a:t>童话</a:t>
            </a:r>
            <a:r>
              <a:rPr lang="en-US" altLang="zh-CN" dirty="0"/>
              <a:t>/</a:t>
            </a:r>
            <a:r>
              <a:rPr lang="zh-CN" altLang="en-US" dirty="0"/>
              <a:t>遐想</a:t>
            </a:r>
            <a:endParaRPr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谺、碧海、那由多を見定むアグラフォノスの詩篇</a:t>
            </a:r>
            <a:r>
              <a:rPr lang="en-US" altLang="ja-JP" dirty="0"/>
              <a:t>]</a:t>
            </a:r>
            <a:r>
              <a:rPr lang="ja-JP" altLang="en-US" dirty="0"/>
              <a:t>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日式凯尔特</a:t>
            </a:r>
            <a:endParaRPr lang="en-US" altLang="zh-CN" sz="19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ニヒルと水没都市</a:t>
            </a:r>
            <a:r>
              <a:rPr lang="en-US" altLang="ja-JP" dirty="0"/>
              <a:t>]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拟哥特，神为什么抛弃我</a:t>
            </a:r>
            <a:endParaRPr lang="en-US" altLang="zh-CN" sz="19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捨て子のステラ</a:t>
            </a:r>
            <a:r>
              <a:rPr lang="en-US" altLang="ja-JP" dirty="0"/>
              <a:t>]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直面星空的孤独</a:t>
            </a:r>
            <a:endParaRPr lang="en-US" altLang="ja-JP" sz="19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[FPS]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为什么要战争呢</a:t>
            </a:r>
            <a:endParaRPr lang="en-US" altLang="zh-CN" sz="19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脱獄</a:t>
            </a:r>
            <a:r>
              <a:rPr lang="en-US" altLang="ja-JP" dirty="0"/>
              <a:t>]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反乌托邦越狱短剧</a:t>
            </a:r>
            <a:endParaRPr lang="ja-JP" altLang="en-US" sz="1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94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</TotalTime>
  <Words>7604</Words>
  <Application>Microsoft Office PowerPoint</Application>
  <PresentationFormat>ワイド画面</PresentationFormat>
  <Paragraphs>1165</Paragraphs>
  <Slides>33</Slides>
  <Notes>32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9" baseType="lpstr">
      <vt:lpstr>游ゴシック</vt:lpstr>
      <vt:lpstr>游ゴシック Light</vt:lpstr>
      <vt:lpstr>Arial</vt:lpstr>
      <vt:lpstr>Calibri</vt:lpstr>
      <vt:lpstr>Times New Roman</vt:lpstr>
      <vt:lpstr>Office テーマ</vt:lpstr>
      <vt:lpstr>Neruの空想世界</vt:lpstr>
      <vt:lpstr>茵蒂克丝</vt:lpstr>
      <vt:lpstr>动画 vs. PV</vt:lpstr>
      <vt:lpstr>语言</vt:lpstr>
      <vt:lpstr>人间失格</vt:lpstr>
      <vt:lpstr>风音的编年史</vt:lpstr>
      <vt:lpstr>系列主题：生徒期</vt:lpstr>
      <vt:lpstr>系列主题：社会人</vt:lpstr>
      <vt:lpstr>系列主题：空想世界</vt:lpstr>
      <vt:lpstr>空想世界の地図</vt:lpstr>
      <vt:lpstr>少年少女カメレオンシンプトム</vt:lpstr>
      <vt:lpstr>東京テディベア</vt:lpstr>
      <vt:lpstr>再教育</vt:lpstr>
      <vt:lpstr>ロストワンの号哭</vt:lpstr>
      <vt:lpstr>ハウトゥー世界征服</vt:lpstr>
      <vt:lpstr>世界を壊している</vt:lpstr>
      <vt:lpstr>テロル</vt:lpstr>
      <vt:lpstr>小生劇場</vt:lpstr>
      <vt:lpstr>ねえ、レイン</vt:lpstr>
      <vt:lpstr>なんて物騒な時代だ</vt:lpstr>
      <vt:lpstr>い～やい～やい～や</vt:lpstr>
      <vt:lpstr>SNOBBISM</vt:lpstr>
      <vt:lpstr>谺、碧海、那由多を見定むアグラフォノスの詩篇</vt:lpstr>
      <vt:lpstr>ニヒルと水没都市</vt:lpstr>
      <vt:lpstr>FPS</vt:lpstr>
      <vt:lpstr>脱獄</vt:lpstr>
      <vt:lpstr>椎名もた(ぽわぽわp)</vt:lpstr>
      <vt:lpstr>さよーならみなさん</vt:lpstr>
      <vt:lpstr>アボガドロ6</vt:lpstr>
      <vt:lpstr>veil</vt:lpstr>
      <vt:lpstr>まふまふ(鏡見失神p)</vt:lpstr>
      <vt:lpstr>生まれた意味などなかった。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荒谬、反抗、生存</dc:title>
  <dc:creator>犬灵 Kahsolt</dc:creator>
  <cp:lastModifiedBy>犬灵 Kahsolt</cp:lastModifiedBy>
  <cp:revision>187</cp:revision>
  <dcterms:created xsi:type="dcterms:W3CDTF">2020-03-26T05:00:16Z</dcterms:created>
  <dcterms:modified xsi:type="dcterms:W3CDTF">2020-05-06T16:03:08Z</dcterms:modified>
</cp:coreProperties>
</file>