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0" r:id="rId5"/>
    <p:sldId id="267" r:id="rId6"/>
    <p:sldId id="262" r:id="rId7"/>
    <p:sldId id="264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637B9-B1F2-432C-BFA7-290316AD833D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24715-7D17-4024-86E2-75067CE34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0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24715-7D17-4024-86E2-75067CE349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4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Δx</a:t>
            </a:r>
            <a:r>
              <a:rPr lang="en-US" altLang="zh-CN" dirty="0"/>
              <a:t>=0.1, m=0.6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24715-7D17-4024-86E2-75067CE349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2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1E757-9242-82B2-BC94-F9D317535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5897" y="1964267"/>
            <a:ext cx="8064228" cy="2421464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量子近似优化算法中的</a:t>
            </a:r>
            <a:br>
              <a:rPr lang="en-US" altLang="zh-CN" sz="4400" dirty="0"/>
            </a:br>
            <a:r>
              <a:rPr lang="zh-CN" altLang="en-US" sz="4400" dirty="0"/>
              <a:t>最优初始化参数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A5DB50-B78D-6660-77A3-ED8D3158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cap="none" dirty="0"/>
          </a:p>
          <a:p>
            <a:r>
              <a:rPr lang="zh-CN" altLang="en-US" cap="none" dirty="0"/>
              <a:t>队名</a:t>
            </a:r>
            <a:r>
              <a:rPr lang="en-US" altLang="zh-CN" cap="none" dirty="0"/>
              <a:t>: </a:t>
            </a:r>
            <a:r>
              <a:rPr lang="en-US" altLang="zh-CN" cap="none" dirty="0" err="1"/>
              <a:t>Quiscus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47722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问题描述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zh-CN" altLang="en-US" dirty="0"/>
                  <a:t>给定带权高阶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Ising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模型，求其对应的标准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层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QAOA </a:t>
                </a:r>
                <a:r>
                  <a:rPr lang="zh-CN" altLang="en-US" dirty="0"/>
                  <a:t>线路最优</a:t>
                </a:r>
                <a:r>
                  <a:rPr lang="zh-CN" altLang="en-US" strike="dblStrike" dirty="0">
                    <a:solidFill>
                      <a:srgbClr val="FF0000"/>
                    </a:solidFill>
                  </a:rPr>
                  <a:t>初始化</a:t>
                </a:r>
                <a:r>
                  <a:rPr lang="zh-CN" altLang="en-US" dirty="0"/>
                  <a:t>参数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建模形式：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𝑔𝑟𝑎𝑝h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，可理解为回归问题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不允许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显式迭代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QAOA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，可理解为一步蒸馏近似问题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t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E5064F8-F0AA-2A2E-3B03-7E222C5C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342" y="3507602"/>
            <a:ext cx="7084342" cy="235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解决方案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zh-CN" altLang="en-US" dirty="0"/>
                  <a:t>直接建模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𝑔𝑟𝑎𝑝h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参数迁移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𝑔𝑟𝑎𝑝h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		   // </a:t>
                </a:r>
                <a:r>
                  <a:rPr lang="zh-CN" altLang="en-US" dirty="0"/>
                  <a:t>图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的度数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和阶数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   // </a:t>
                </a:r>
                <a:r>
                  <a:rPr lang="zh-CN" altLang="en-US" dirty="0">
                    <a:solidFill>
                      <a:srgbClr val="FFFF00"/>
                    </a:solidFill>
                  </a:rPr>
                  <a:t>参考样例</a:t>
                </a:r>
                <a:r>
                  <a:rPr lang="zh-CN" altLang="en-US" dirty="0"/>
                  <a:t>的最优参数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FFFF00"/>
                    </a:solidFill>
                  </a:rPr>
                  <a:t>参考样例</a:t>
                </a:r>
                <a:r>
                  <a:rPr lang="zh-CN" altLang="en-US" dirty="0"/>
                  <a:t>从何而来？预制表！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原理近似于</a:t>
                </a:r>
                <a:r>
                  <a:rPr lang="en-US" altLang="zh-CN" dirty="0" err="1"/>
                  <a:t>kNN</a:t>
                </a:r>
                <a:r>
                  <a:rPr lang="zh-CN" altLang="en-US" dirty="0"/>
                  <a:t>回归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1" t="-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BF726F86-8207-C77D-519C-479F37BED4AA}"/>
              </a:ext>
            </a:extLst>
          </p:cNvPr>
          <p:cNvGrpSpPr/>
          <p:nvPr/>
        </p:nvGrpSpPr>
        <p:grpSpPr>
          <a:xfrm>
            <a:off x="7338059" y="2266552"/>
            <a:ext cx="4168140" cy="3400162"/>
            <a:chOff x="7486645" y="2232655"/>
            <a:chExt cx="4168140" cy="340016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D5D0E5-3B86-18C4-2508-F5D6CE2C9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5232" y="2232655"/>
              <a:ext cx="3870967" cy="290322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44A1D92-E505-210C-F56E-61CFAF7C7FD2}"/>
                </a:ext>
              </a:extLst>
            </p:cNvPr>
            <p:cNvSpPr txBox="1"/>
            <p:nvPr/>
          </p:nvSpPr>
          <p:spPr>
            <a:xfrm>
              <a:off x="7486645" y="5294263"/>
              <a:ext cx="416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/>
                <a:t>arXiv:2110.14206 </a:t>
              </a:r>
              <a:r>
                <a:rPr lang="zh-CN" altLang="en-US" sz="1600" dirty="0"/>
                <a:t>给出的最优参数预制表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1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重缩放因子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80B99-2A8A-53F1-F61F-05CF7AA3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文献 </a:t>
            </a:r>
            <a:r>
              <a:rPr lang="en-US" altLang="zh-CN" dirty="0"/>
              <a:t>arXiv:2201.11785 </a:t>
            </a:r>
            <a:r>
              <a:rPr lang="zh-CN" altLang="en-US" dirty="0"/>
              <a:t>和 </a:t>
            </a:r>
            <a:r>
              <a:rPr lang="en-US" altLang="zh-CN" dirty="0"/>
              <a:t>arXiv:2305.15201</a:t>
            </a:r>
            <a:r>
              <a:rPr lang="zh-CN" altLang="en-US" dirty="0"/>
              <a:t> 中的 </a:t>
            </a:r>
            <a:r>
              <a:rPr lang="en-US" altLang="zh-CN" dirty="0"/>
              <a:t>γ </a:t>
            </a:r>
            <a:r>
              <a:rPr lang="zh-CN" altLang="en-US" dirty="0"/>
              <a:t>迁移公式</a:t>
            </a:r>
            <a:endParaRPr lang="en-US" altLang="zh-CN" dirty="0"/>
          </a:p>
          <a:p>
            <a:pPr lvl="1"/>
            <a:r>
              <a:rPr lang="zh-CN" altLang="en-US" dirty="0"/>
              <a:t>仅分母的距离度量不同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我们使用的 </a:t>
            </a:r>
            <a:r>
              <a:rPr lang="en-US" altLang="zh-CN" dirty="0"/>
              <a:t>γ </a:t>
            </a:r>
            <a:r>
              <a:rPr lang="zh-CN" altLang="en-US" dirty="0"/>
              <a:t>迁移公式</a:t>
            </a:r>
            <a:endParaRPr lang="en-US" altLang="zh-CN" dirty="0"/>
          </a:p>
          <a:p>
            <a:pPr lvl="1"/>
            <a:r>
              <a:rPr lang="zh-CN" altLang="en-US" dirty="0"/>
              <a:t>引入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rescaler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B0592D-B12A-38EB-0F8B-3638FF96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30" y="2701149"/>
            <a:ext cx="3222935" cy="14557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9C82D4-C805-33BC-5B52-84A0F7275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242" y="5188905"/>
            <a:ext cx="4441509" cy="8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4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B463-B176-6C3E-E258-9CFC4293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这个对</a:t>
            </a:r>
            <a:r>
              <a:rPr lang="en-US" altLang="zh-CN" dirty="0"/>
              <a:t>...</a:t>
            </a:r>
            <a:r>
              <a:rPr lang="zh-CN" altLang="en-US" dirty="0"/>
              <a:t>对吗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C70B685-97F6-19F4-1258-07CD6201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绝热演化参数 </a:t>
            </a:r>
            <a:r>
              <a:rPr lang="en-US" altLang="zh-CN" dirty="0"/>
              <a:t>β </a:t>
            </a:r>
            <a:r>
              <a:rPr lang="zh-CN" altLang="en-US" dirty="0"/>
              <a:t>相关于初态哈密顿量，</a:t>
            </a:r>
            <a:r>
              <a:rPr lang="en-US" altLang="zh-CN" dirty="0"/>
              <a:t>γ </a:t>
            </a:r>
            <a:r>
              <a:rPr lang="zh-CN" altLang="en-US" dirty="0"/>
              <a:t>相关于末态哈密顿量</a:t>
            </a:r>
            <a:endParaRPr lang="en-US" altLang="zh-CN" dirty="0"/>
          </a:p>
          <a:p>
            <a:pPr lvl="1"/>
            <a:r>
              <a:rPr lang="zh-CN" altLang="en-US" dirty="0"/>
              <a:t>经验设计上 </a:t>
            </a:r>
            <a:r>
              <a:rPr lang="en-US" altLang="zh-CN" dirty="0"/>
              <a:t>γ </a:t>
            </a:r>
            <a:r>
              <a:rPr lang="zh-CN" altLang="en-US" dirty="0"/>
              <a:t>应满足函数单增，且导函数单减的性质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60DD4E82-3EEB-F479-2581-2CEC3424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28" y="3096576"/>
            <a:ext cx="6752344" cy="32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1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不对，所以多策略微调预制表</a:t>
            </a:r>
            <a:endParaRPr lang="en-US" altLang="zh-CN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07D7F2F-D58F-5EA6-CF10-E2BEB951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朴素的更新策略</a:t>
            </a:r>
            <a:endParaRPr lang="en-US" altLang="zh-CN" dirty="0"/>
          </a:p>
          <a:p>
            <a:r>
              <a:rPr lang="zh-CN" altLang="en-US" dirty="0"/>
              <a:t>改进的更新策略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学习率衰减：保证学习呈现收敛趋势</a:t>
            </a:r>
            <a:endParaRPr lang="en-US" altLang="zh-CN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自适应损失：动态样例权重</a:t>
            </a:r>
            <a:endParaRPr lang="en-US" altLang="zh-CN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动量：变相加大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均权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加权分离：观察到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uniform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情况下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的衰退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EB78C496-55C2-11F3-8675-7239712F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96" y="2180310"/>
            <a:ext cx="3117668" cy="5144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641298-82C7-3424-D2FE-52773B15A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31" y="2943425"/>
            <a:ext cx="3114633" cy="13922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F992525-40E7-24E4-7171-B2DB2C801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127" y="4749018"/>
            <a:ext cx="7302137" cy="1769928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3830D2B-4814-E13E-9241-2A5596CDAAD8}"/>
              </a:ext>
            </a:extLst>
          </p:cNvPr>
          <p:cNvCxnSpPr>
            <a:cxnSpLocks/>
          </p:cNvCxnSpPr>
          <p:nvPr/>
        </p:nvCxnSpPr>
        <p:spPr>
          <a:xfrm flipH="1" flipV="1">
            <a:off x="4418965" y="5633982"/>
            <a:ext cx="342900" cy="20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4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5633-5B90-60C4-9761-0A23FAFD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F47661-3221-4687-5610-D6A82DF46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180726"/>
            <a:ext cx="4835953" cy="36496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D4CAEF-61EE-F39F-F3E1-B367BC13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99" y="2552042"/>
            <a:ext cx="5879703" cy="29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7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总结：我们的工作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80B99-2A8A-53F1-F61F-05CF7AA3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重缩放因子</a:t>
            </a:r>
            <a:endParaRPr lang="en-US" altLang="zh-CN" dirty="0"/>
          </a:p>
          <a:p>
            <a:r>
              <a:rPr lang="zh-CN" altLang="en-US" dirty="0"/>
              <a:t>多策略预制表微调</a:t>
            </a:r>
            <a:endParaRPr lang="en-US" altLang="zh-CN" dirty="0"/>
          </a:p>
          <a:p>
            <a:pPr lvl="1"/>
            <a:r>
              <a:rPr lang="zh-CN" altLang="en-US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学习率衰减</a:t>
            </a:r>
            <a:endParaRPr lang="en-US" altLang="zh-CN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自适应损失</a:t>
            </a:r>
            <a:endParaRPr lang="en-US" altLang="zh-CN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动量</a:t>
            </a:r>
            <a:endParaRPr lang="en-US" altLang="zh-CN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均权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加权分离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线性插值外推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⭐结果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30641.0100 </a:t>
            </a:r>
            <a:r>
              <a:rPr lang="zh-CN" altLang="en-US" dirty="0"/>
              <a:t>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453E96-185B-8756-60E8-C625C99B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065867"/>
            <a:ext cx="3562531" cy="35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9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B9CDDAC-56A5-F6C8-C87A-FFE4D38A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85113"/>
            <a:ext cx="10131427" cy="203780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谢谢观看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C6DC3A4-BBB5-FF71-6D52-20A79EE0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3879673"/>
            <a:ext cx="10131428" cy="125519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量子近似优化算法中的最优初始化参数</a:t>
            </a:r>
            <a:endParaRPr lang="en-US" altLang="zh-CN" sz="2000" dirty="0"/>
          </a:p>
          <a:p>
            <a:pPr algn="ctr"/>
            <a:r>
              <a:rPr lang="zh-CN" altLang="en-US" cap="none" dirty="0"/>
              <a:t>队名</a:t>
            </a:r>
            <a:r>
              <a:rPr lang="en-US" altLang="zh-CN" cap="none" dirty="0"/>
              <a:t>: </a:t>
            </a:r>
            <a:r>
              <a:rPr lang="en-US" altLang="zh-CN" cap="none" dirty="0" err="1"/>
              <a:t>Quiscus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9082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{C5D774E2-DFFA-4A33-AD24-FE22A2D5E1F7}tf03457452</Template>
  <TotalTime>120</TotalTime>
  <Words>334</Words>
  <Application>Microsoft Office PowerPoint</Application>
  <PresentationFormat>宽屏</PresentationFormat>
  <Paragraphs>53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天体</vt:lpstr>
      <vt:lpstr>量子近似优化算法中的 最优初始化参数</vt:lpstr>
      <vt:lpstr>问题描述</vt:lpstr>
      <vt:lpstr>解决方案</vt:lpstr>
      <vt:lpstr>重缩放因子</vt:lpstr>
      <vt:lpstr>这个对...对吗?</vt:lpstr>
      <vt:lpstr>不对，所以多策略微调预制表</vt:lpstr>
      <vt:lpstr>实验结果</vt:lpstr>
      <vt:lpstr>总结：我们的工作</vt:lpstr>
      <vt:lpstr>谢谢观看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kahsolt</dc:creator>
  <cp:lastModifiedBy>kahsolt</cp:lastModifiedBy>
  <cp:revision>90</cp:revision>
  <dcterms:created xsi:type="dcterms:W3CDTF">2024-08-12T05:10:39Z</dcterms:created>
  <dcterms:modified xsi:type="dcterms:W3CDTF">2024-08-12T10:38:07Z</dcterms:modified>
</cp:coreProperties>
</file>