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Catamaran"/>
      <p:regular r:id="rId25"/>
      <p:bold r:id="rId26"/>
    </p:embeddedFont>
    <p:embeddedFont>
      <p:font typeface="Fugaz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tamaran-bold.fntdata"/><Relationship Id="rId25" Type="http://schemas.openxmlformats.org/officeDocument/2006/relationships/font" Target="fonts/Catamaran-regular.fntdata"/><Relationship Id="rId27" Type="http://schemas.openxmlformats.org/officeDocument/2006/relationships/font" Target="fonts/Fugaz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73a9f3ce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373a9f3ce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72ed97b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72ed97b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73a9f3c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373a9f3c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0e5df9c5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0e5df9c5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78c912b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378c912b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373a9f3ce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373a9f3ce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378c912b0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378c912b0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78c912b0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378c912b0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d6c00e7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d6c00e7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d6c00e73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d6c00e73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0e5df9c5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0e5df9c5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0e5df9c5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0e5df9c5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0e5df9c5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0e5df9c5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73a9f3c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73a9f3c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73a9f3c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73a9f3c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73a9f3ce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73a9f3ce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0e5df9c5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30e5df9c5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0e5df9c5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0e5df9c5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2516200" y="1664012"/>
            <a:ext cx="4111800" cy="1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516200" y="3015775"/>
            <a:ext cx="4111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2" type="title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title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13"/>
          <p:cNvSpPr txBox="1"/>
          <p:nvPr>
            <p:ph idx="4" type="subTitle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5" type="title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" name="Google Shape;47;p13"/>
          <p:cNvSpPr txBox="1"/>
          <p:nvPr>
            <p:ph idx="6" type="subTitle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7" type="title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" name="Google Shape;49;p13"/>
          <p:cNvSpPr txBox="1"/>
          <p:nvPr>
            <p:ph idx="8" type="subTitle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9" type="title"/>
          </p:nvPr>
        </p:nvSpPr>
        <p:spPr>
          <a:xfrm>
            <a:off x="81937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hasCustomPrompt="1" idx="13" type="title"/>
          </p:nvPr>
        </p:nvSpPr>
        <p:spPr>
          <a:xfrm>
            <a:off x="819375" y="3568802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hasCustomPrompt="1" idx="14" type="title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15" type="title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2415867" y="3554200"/>
            <a:ext cx="4312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372375" y="2272550"/>
            <a:ext cx="43992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1481400" y="2779500"/>
            <a:ext cx="32430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1481425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5121925" y="1874550"/>
            <a:ext cx="296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4986188" y="2447250"/>
            <a:ext cx="32358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713100" y="1381575"/>
            <a:ext cx="40326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713100" y="2921313"/>
            <a:ext cx="32358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title"/>
          </p:nvPr>
        </p:nvSpPr>
        <p:spPr>
          <a:xfrm>
            <a:off x="1080875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" name="Google Shape;70;p18"/>
          <p:cNvSpPr txBox="1"/>
          <p:nvPr>
            <p:ph idx="1" type="subTitle"/>
          </p:nvPr>
        </p:nvSpPr>
        <p:spPr>
          <a:xfrm>
            <a:off x="937700" y="349517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3" type="title"/>
          </p:nvPr>
        </p:nvSpPr>
        <p:spPr>
          <a:xfrm>
            <a:off x="3627562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18"/>
          <p:cNvSpPr txBox="1"/>
          <p:nvPr>
            <p:ph idx="4" type="subTitle"/>
          </p:nvPr>
        </p:nvSpPr>
        <p:spPr>
          <a:xfrm>
            <a:off x="3484421" y="349517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5" type="title"/>
          </p:nvPr>
        </p:nvSpPr>
        <p:spPr>
          <a:xfrm>
            <a:off x="6174375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" name="Google Shape;74;p18"/>
          <p:cNvSpPr txBox="1"/>
          <p:nvPr>
            <p:ph idx="6" type="subTitle"/>
          </p:nvPr>
        </p:nvSpPr>
        <p:spPr>
          <a:xfrm>
            <a:off x="6031149" y="349517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2" type="title"/>
          </p:nvPr>
        </p:nvSpPr>
        <p:spPr>
          <a:xfrm>
            <a:off x="937713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" name="Google Shape;78;p19"/>
          <p:cNvSpPr txBox="1"/>
          <p:nvPr>
            <p:ph idx="1" type="subTitle"/>
          </p:nvPr>
        </p:nvSpPr>
        <p:spPr>
          <a:xfrm>
            <a:off x="937713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3" type="title"/>
          </p:nvPr>
        </p:nvSpPr>
        <p:spPr>
          <a:xfrm>
            <a:off x="3484438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" name="Google Shape;80;p19"/>
          <p:cNvSpPr txBox="1"/>
          <p:nvPr>
            <p:ph idx="4" type="subTitle"/>
          </p:nvPr>
        </p:nvSpPr>
        <p:spPr>
          <a:xfrm>
            <a:off x="3484438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5" type="title"/>
          </p:nvPr>
        </p:nvSpPr>
        <p:spPr>
          <a:xfrm>
            <a:off x="6031138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" name="Google Shape;82;p19"/>
          <p:cNvSpPr txBox="1"/>
          <p:nvPr>
            <p:ph idx="6" type="subTitle"/>
          </p:nvPr>
        </p:nvSpPr>
        <p:spPr>
          <a:xfrm>
            <a:off x="6031138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hasCustomPrompt="1" idx="7" type="title"/>
          </p:nvPr>
        </p:nvSpPr>
        <p:spPr>
          <a:xfrm>
            <a:off x="1502013" y="2099988"/>
            <a:ext cx="104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9"/>
          <p:cNvSpPr txBox="1"/>
          <p:nvPr>
            <p:ph hasCustomPrompt="1" idx="8" type="title"/>
          </p:nvPr>
        </p:nvSpPr>
        <p:spPr>
          <a:xfrm>
            <a:off x="4048738" y="2100063"/>
            <a:ext cx="104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5" name="Google Shape;85;p19"/>
          <p:cNvSpPr txBox="1"/>
          <p:nvPr>
            <p:ph hasCustomPrompt="1" idx="9" type="title"/>
          </p:nvPr>
        </p:nvSpPr>
        <p:spPr>
          <a:xfrm>
            <a:off x="6595438" y="2100063"/>
            <a:ext cx="104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2" type="title"/>
          </p:nvPr>
        </p:nvSpPr>
        <p:spPr>
          <a:xfrm>
            <a:off x="1498588" y="1649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" type="subTitle"/>
          </p:nvPr>
        </p:nvSpPr>
        <p:spPr>
          <a:xfrm>
            <a:off x="1498600" y="2115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3" type="title"/>
          </p:nvPr>
        </p:nvSpPr>
        <p:spPr>
          <a:xfrm>
            <a:off x="5157807" y="1649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4" type="subTitle"/>
          </p:nvPr>
        </p:nvSpPr>
        <p:spPr>
          <a:xfrm>
            <a:off x="5157807" y="2115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5" type="title"/>
          </p:nvPr>
        </p:nvSpPr>
        <p:spPr>
          <a:xfrm>
            <a:off x="1498588" y="3311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6" type="subTitle"/>
          </p:nvPr>
        </p:nvSpPr>
        <p:spPr>
          <a:xfrm>
            <a:off x="1498600" y="3777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7" type="title"/>
          </p:nvPr>
        </p:nvSpPr>
        <p:spPr>
          <a:xfrm>
            <a:off x="5157807" y="3311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8" type="subTitle"/>
          </p:nvPr>
        </p:nvSpPr>
        <p:spPr>
          <a:xfrm>
            <a:off x="5157807" y="3777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title"/>
          </p:nvPr>
        </p:nvSpPr>
        <p:spPr>
          <a:xfrm>
            <a:off x="1069450" y="18014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949000" y="22676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3" type="title"/>
          </p:nvPr>
        </p:nvSpPr>
        <p:spPr>
          <a:xfrm>
            <a:off x="3699402" y="18014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21"/>
          <p:cNvSpPr txBox="1"/>
          <p:nvPr>
            <p:ph idx="4" type="subTitle"/>
          </p:nvPr>
        </p:nvSpPr>
        <p:spPr>
          <a:xfrm>
            <a:off x="3578950" y="22676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5" type="title"/>
          </p:nvPr>
        </p:nvSpPr>
        <p:spPr>
          <a:xfrm>
            <a:off x="1069450" y="35846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21"/>
          <p:cNvSpPr txBox="1"/>
          <p:nvPr>
            <p:ph idx="6" type="subTitle"/>
          </p:nvPr>
        </p:nvSpPr>
        <p:spPr>
          <a:xfrm>
            <a:off x="949000" y="40508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7" type="title"/>
          </p:nvPr>
        </p:nvSpPr>
        <p:spPr>
          <a:xfrm>
            <a:off x="3699400" y="35846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21"/>
          <p:cNvSpPr txBox="1"/>
          <p:nvPr>
            <p:ph idx="8" type="subTitle"/>
          </p:nvPr>
        </p:nvSpPr>
        <p:spPr>
          <a:xfrm>
            <a:off x="3578997" y="40508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9" type="title"/>
          </p:nvPr>
        </p:nvSpPr>
        <p:spPr>
          <a:xfrm>
            <a:off x="6329350" y="18014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21"/>
          <p:cNvSpPr txBox="1"/>
          <p:nvPr>
            <p:ph idx="13" type="subTitle"/>
          </p:nvPr>
        </p:nvSpPr>
        <p:spPr>
          <a:xfrm>
            <a:off x="6208900" y="22676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4" type="title"/>
          </p:nvPr>
        </p:nvSpPr>
        <p:spPr>
          <a:xfrm>
            <a:off x="6329350" y="35846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21"/>
          <p:cNvSpPr txBox="1"/>
          <p:nvPr>
            <p:ph idx="15" type="subTitle"/>
          </p:nvPr>
        </p:nvSpPr>
        <p:spPr>
          <a:xfrm>
            <a:off x="6208900" y="40508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541425" y="2779500"/>
            <a:ext cx="32430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2" type="title"/>
          </p:nvPr>
        </p:nvSpPr>
        <p:spPr>
          <a:xfrm>
            <a:off x="4541450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978625" y="3408600"/>
            <a:ext cx="29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857375" y="660662"/>
            <a:ext cx="31461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857375" y="1562487"/>
            <a:ext cx="31461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title"/>
          </p:nvPr>
        </p:nvSpPr>
        <p:spPr>
          <a:xfrm>
            <a:off x="1620725" y="2800350"/>
            <a:ext cx="2180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3" type="title"/>
          </p:nvPr>
        </p:nvSpPr>
        <p:spPr>
          <a:xfrm>
            <a:off x="5343250" y="2800350"/>
            <a:ext cx="2180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5180497" y="326657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1457900" y="326657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905525" y="1540775"/>
            <a:ext cx="3243000" cy="27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905550" y="959188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041400" y="2607575"/>
            <a:ext cx="5061000" cy="19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222400" y="833750"/>
            <a:ext cx="4208400" cy="12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Kahuna915/Capstone-Cloud-Integration/wiki/Cyber.AWS-SCP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Kahuna915/Capstone-Cloud-Integration/wiki/AWS-Organization-Set-u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Kahuna915/Capstone-Cloud-Integration/wiki/Virtual-Private-Clou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Kahuna915/Capstone-Cloud-Integration/wiki/Account-Segment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/>
          <p:nvPr/>
        </p:nvSpPr>
        <p:spPr>
          <a:xfrm>
            <a:off x="4966500" y="867950"/>
            <a:ext cx="3069900" cy="2340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/>
          <p:nvPr/>
        </p:nvSpPr>
        <p:spPr>
          <a:xfrm>
            <a:off x="637600" y="19597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4865794" y="2987551"/>
            <a:ext cx="3271200" cy="436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>
            <p:ph idx="1" type="subTitle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Population: </a:t>
            </a:r>
            <a:r>
              <a:rPr lang="en"/>
              <a:t>Alex Kelley, </a:t>
            </a:r>
            <a:r>
              <a:rPr lang="en"/>
              <a:t>Noah Stiles, and Tanner Weinacker, </a:t>
            </a:r>
            <a:endParaRPr/>
          </a:p>
        </p:txBody>
      </p:sp>
      <p:grpSp>
        <p:nvGrpSpPr>
          <p:cNvPr id="141" name="Google Shape;141;p28"/>
          <p:cNvGrpSpPr/>
          <p:nvPr/>
        </p:nvGrpSpPr>
        <p:grpSpPr>
          <a:xfrm>
            <a:off x="5100994" y="1589500"/>
            <a:ext cx="2800800" cy="584700"/>
            <a:chOff x="5100994" y="1589500"/>
            <a:chExt cx="2800800" cy="584700"/>
          </a:xfrm>
        </p:grpSpPr>
        <p:cxnSp>
          <p:nvCxnSpPr>
            <p:cNvPr id="142" name="Google Shape;142;p28"/>
            <p:cNvCxnSpPr/>
            <p:nvPr/>
          </p:nvCxnSpPr>
          <p:spPr>
            <a:xfrm rot="-5400000">
              <a:off x="4989844" y="1700650"/>
              <a:ext cx="584700" cy="362400"/>
            </a:xfrm>
            <a:prstGeom prst="bentConnector3">
              <a:avLst>
                <a:gd fmla="val 99996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28"/>
            <p:cNvCxnSpPr/>
            <p:nvPr/>
          </p:nvCxnSpPr>
          <p:spPr>
            <a:xfrm flipH="1" rot="5400000">
              <a:off x="7428244" y="1700650"/>
              <a:ext cx="584700" cy="362400"/>
            </a:xfrm>
            <a:prstGeom prst="bentConnector3">
              <a:avLst>
                <a:gd fmla="val 99996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75" y="764750"/>
            <a:ext cx="3003401" cy="361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28"/>
          <p:cNvGrpSpPr/>
          <p:nvPr/>
        </p:nvGrpSpPr>
        <p:grpSpPr>
          <a:xfrm>
            <a:off x="5559938" y="2594775"/>
            <a:ext cx="1882925" cy="628350"/>
            <a:chOff x="5559938" y="2594775"/>
            <a:chExt cx="1882925" cy="628350"/>
          </a:xfrm>
        </p:grpSpPr>
        <p:grpSp>
          <p:nvGrpSpPr>
            <p:cNvPr id="146" name="Google Shape;146;p28"/>
            <p:cNvGrpSpPr/>
            <p:nvPr/>
          </p:nvGrpSpPr>
          <p:grpSpPr>
            <a:xfrm>
              <a:off x="5559938" y="2594775"/>
              <a:ext cx="340200" cy="628350"/>
              <a:chOff x="5546500" y="2594775"/>
              <a:chExt cx="340200" cy="628350"/>
            </a:xfrm>
          </p:grpSpPr>
          <p:sp>
            <p:nvSpPr>
              <p:cNvPr id="147" name="Google Shape;147;p28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" name="Google Shape;148;p28"/>
              <p:cNvCxnSpPr>
                <a:stCxn id="147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9" name="Google Shape;149;p28"/>
            <p:cNvGrpSpPr/>
            <p:nvPr/>
          </p:nvGrpSpPr>
          <p:grpSpPr>
            <a:xfrm flipH="1">
              <a:off x="7102663" y="2594775"/>
              <a:ext cx="340200" cy="628350"/>
              <a:chOff x="5546500" y="2594775"/>
              <a:chExt cx="340200" cy="628350"/>
            </a:xfrm>
          </p:grpSpPr>
          <p:sp>
            <p:nvSpPr>
              <p:cNvPr id="150" name="Google Shape;150;p28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1" name="Google Shape;151;p28"/>
              <p:cNvCxnSpPr>
                <a:stCxn id="150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2" name="Google Shape;152;p28"/>
          <p:cNvSpPr txBox="1"/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CLOUD </a:t>
            </a:r>
            <a:r>
              <a:rPr lang="en"/>
              <a:t>City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Scheme</a:t>
            </a:r>
            <a:endParaRPr/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88" y="1269225"/>
            <a:ext cx="8060619" cy="3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Tag Policies</a:t>
            </a:r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4500"/>
            <a:ext cx="3678382" cy="37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525" y="1264500"/>
            <a:ext cx="3292051" cy="3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Sample Service Control Policies</a:t>
            </a:r>
            <a:endParaRPr/>
          </a:p>
        </p:txBody>
      </p:sp>
      <p:pic>
        <p:nvPicPr>
          <p:cNvPr id="277" name="Google Shape;27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64500"/>
            <a:ext cx="4470386" cy="372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7061" y="1264500"/>
            <a:ext cx="3104474" cy="3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Role Policies</a:t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00" y="1718350"/>
            <a:ext cx="4419600" cy="2501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550" y="1916950"/>
            <a:ext cx="4319200" cy="210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</a:t>
            </a:r>
            <a:endParaRPr/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59775"/>
            <a:ext cx="2733437" cy="37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587" y="1259775"/>
            <a:ext cx="3409536" cy="37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ctrTitle"/>
          </p:nvPr>
        </p:nvSpPr>
        <p:spPr>
          <a:xfrm>
            <a:off x="1570953" y="1483354"/>
            <a:ext cx="60021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Conclusion Phase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ctrTitle"/>
          </p:nvPr>
        </p:nvSpPr>
        <p:spPr>
          <a:xfrm>
            <a:off x="2642694" y="336663"/>
            <a:ext cx="3858600" cy="17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Overall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3" name="Google Shape;303;p43"/>
          <p:cNvSpPr txBox="1"/>
          <p:nvPr>
            <p:ph idx="1" type="subTitle"/>
          </p:nvPr>
        </p:nvSpPr>
        <p:spPr>
          <a:xfrm>
            <a:off x="1070400" y="1717673"/>
            <a:ext cx="7003200" cy="19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the project isn’t going into production. We have set the basis for a AWS team in the future.  Our research and development will be passed down to future students to build a cyber.local cloud hybrid.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we have a test environment with iam users, an Ad connection, and other features.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ctrTitle"/>
          </p:nvPr>
        </p:nvSpPr>
        <p:spPr>
          <a:xfrm>
            <a:off x="1749753" y="458750"/>
            <a:ext cx="5644500" cy="17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My takeaway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9" name="Google Shape;309;p44"/>
          <p:cNvSpPr txBox="1"/>
          <p:nvPr>
            <p:ph idx="1" type="subTitle"/>
          </p:nvPr>
        </p:nvSpPr>
        <p:spPr>
          <a:xfrm>
            <a:off x="1779450" y="1613575"/>
            <a:ext cx="5576400" cy="19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big project such as integrating a hybrid cloud solution to an already well established infrastructure is quite the challenge. It requires in-depth planning, clear communication with clients and sys admins, and overall a </a:t>
            </a:r>
            <a:r>
              <a:rPr lang="en"/>
              <a:t>magnitude</a:t>
            </a:r>
            <a:r>
              <a:rPr lang="en"/>
              <a:t> of knowledge of the cloud.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/>
          <p:nvPr/>
        </p:nvSpPr>
        <p:spPr>
          <a:xfrm>
            <a:off x="1915125" y="315400"/>
            <a:ext cx="5313600" cy="451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506" y="315400"/>
            <a:ext cx="2154985" cy="2089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6" name="Google Shape;316;p45"/>
          <p:cNvGrpSpPr/>
          <p:nvPr/>
        </p:nvGrpSpPr>
        <p:grpSpPr>
          <a:xfrm flipH="1">
            <a:off x="2041400" y="1717225"/>
            <a:ext cx="898346" cy="1888600"/>
            <a:chOff x="6908048" y="1202225"/>
            <a:chExt cx="898346" cy="1888600"/>
          </a:xfrm>
        </p:grpSpPr>
        <p:cxnSp>
          <p:nvCxnSpPr>
            <p:cNvPr id="317" name="Google Shape;317;p45"/>
            <p:cNvCxnSpPr>
              <a:stCxn id="318" idx="1"/>
              <a:endCxn id="319" idx="2"/>
            </p:cNvCxnSpPr>
            <p:nvPr/>
          </p:nvCxnSpPr>
          <p:spPr>
            <a:xfrm rot="10800000">
              <a:off x="6978093" y="1237125"/>
              <a:ext cx="828300" cy="1853700"/>
            </a:xfrm>
            <a:prstGeom prst="bentConnector3">
              <a:avLst>
                <a:gd fmla="val -28749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9" name="Google Shape;319;p45"/>
            <p:cNvSpPr/>
            <p:nvPr/>
          </p:nvSpPr>
          <p:spPr>
            <a:xfrm flipH="1">
              <a:off x="6908048" y="1202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45"/>
          <p:cNvGrpSpPr/>
          <p:nvPr/>
        </p:nvGrpSpPr>
        <p:grpSpPr>
          <a:xfrm>
            <a:off x="6204241" y="1717225"/>
            <a:ext cx="898159" cy="1888600"/>
            <a:chOff x="6908048" y="1202225"/>
            <a:chExt cx="898159" cy="1888600"/>
          </a:xfrm>
        </p:grpSpPr>
        <p:cxnSp>
          <p:nvCxnSpPr>
            <p:cNvPr id="321" name="Google Shape;321;p45"/>
            <p:cNvCxnSpPr>
              <a:stCxn id="318" idx="3"/>
              <a:endCxn id="322" idx="2"/>
            </p:cNvCxnSpPr>
            <p:nvPr/>
          </p:nvCxnSpPr>
          <p:spPr>
            <a:xfrm rot="10800000">
              <a:off x="6977907" y="1237125"/>
              <a:ext cx="828300" cy="1853700"/>
            </a:xfrm>
            <a:prstGeom prst="bentConnector3">
              <a:avLst>
                <a:gd fmla="val -28749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2" name="Google Shape;322;p45"/>
            <p:cNvSpPr/>
            <p:nvPr/>
          </p:nvSpPr>
          <p:spPr>
            <a:xfrm flipH="1">
              <a:off x="6908048" y="1202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45"/>
          <p:cNvSpPr txBox="1"/>
          <p:nvPr>
            <p:ph type="title"/>
          </p:nvPr>
        </p:nvSpPr>
        <p:spPr>
          <a:xfrm>
            <a:off x="2041400" y="2607575"/>
            <a:ext cx="5061000" cy="19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/>
          <p:nvPr/>
        </p:nvSpPr>
        <p:spPr>
          <a:xfrm>
            <a:off x="5318900" y="1038675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6"/>
          <p:cNvSpPr/>
          <p:nvPr/>
        </p:nvSpPr>
        <p:spPr>
          <a:xfrm>
            <a:off x="3489350" y="2790475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6"/>
          <p:cNvSpPr/>
          <p:nvPr/>
        </p:nvSpPr>
        <p:spPr>
          <a:xfrm>
            <a:off x="1659700" y="1038675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6"/>
          <p:cNvSpPr txBox="1"/>
          <p:nvPr>
            <p:ph idx="6" type="subTitle"/>
          </p:nvPr>
        </p:nvSpPr>
        <p:spPr>
          <a:xfrm>
            <a:off x="3328250" y="3867025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https://github.com/Kahuna915/Capstone-Cloud-Integration/wiki/References</a:t>
            </a:r>
            <a:endParaRPr/>
          </a:p>
        </p:txBody>
      </p:sp>
      <p:sp>
        <p:nvSpPr>
          <p:cNvPr id="332" name="Google Shape;332;p46"/>
          <p:cNvSpPr txBox="1"/>
          <p:nvPr>
            <p:ph idx="2" type="title"/>
          </p:nvPr>
        </p:nvSpPr>
        <p:spPr>
          <a:xfrm>
            <a:off x="1498588" y="1649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3" name="Google Shape;333;p46"/>
          <p:cNvSpPr txBox="1"/>
          <p:nvPr>
            <p:ph idx="1" type="subTitle"/>
          </p:nvPr>
        </p:nvSpPr>
        <p:spPr>
          <a:xfrm>
            <a:off x="1498600" y="2115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https://github.com/Kahuna915/Capstone-Cloud-Integration/wiki/Documentation</a:t>
            </a:r>
            <a:endParaRPr/>
          </a:p>
        </p:txBody>
      </p:sp>
      <p:sp>
        <p:nvSpPr>
          <p:cNvPr id="334" name="Google Shape;334;p46"/>
          <p:cNvSpPr txBox="1"/>
          <p:nvPr>
            <p:ph idx="3" type="title"/>
          </p:nvPr>
        </p:nvSpPr>
        <p:spPr>
          <a:xfrm>
            <a:off x="5157807" y="1649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Tasks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5" name="Google Shape;335;p46"/>
          <p:cNvSpPr txBox="1"/>
          <p:nvPr>
            <p:ph idx="4" type="subTitle"/>
          </p:nvPr>
        </p:nvSpPr>
        <p:spPr>
          <a:xfrm>
            <a:off x="5157807" y="2115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https://github.com/users/Kahuna915/projects/2</a:t>
            </a:r>
            <a:endParaRPr/>
          </a:p>
        </p:txBody>
      </p:sp>
      <p:sp>
        <p:nvSpPr>
          <p:cNvPr id="336" name="Google Shape;336;p46"/>
          <p:cNvSpPr txBox="1"/>
          <p:nvPr>
            <p:ph idx="5" type="title"/>
          </p:nvPr>
        </p:nvSpPr>
        <p:spPr>
          <a:xfrm>
            <a:off x="3328238" y="3400825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Sources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37" name="Google Shape;337;p46"/>
          <p:cNvCxnSpPr>
            <a:stCxn id="332" idx="1"/>
            <a:endCxn id="333" idx="1"/>
          </p:cNvCxnSpPr>
          <p:nvPr/>
        </p:nvCxnSpPr>
        <p:spPr>
          <a:xfrm>
            <a:off x="1498588" y="1882100"/>
            <a:ext cx="600" cy="633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46"/>
          <p:cNvCxnSpPr>
            <a:stCxn id="332" idx="3"/>
            <a:endCxn id="333" idx="3"/>
          </p:cNvCxnSpPr>
          <p:nvPr/>
        </p:nvCxnSpPr>
        <p:spPr>
          <a:xfrm>
            <a:off x="3986188" y="1882100"/>
            <a:ext cx="600" cy="633000"/>
          </a:xfrm>
          <a:prstGeom prst="bentConnector3">
            <a:avLst>
              <a:gd fmla="val 3968956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6"/>
          <p:cNvCxnSpPr>
            <a:stCxn id="334" idx="1"/>
            <a:endCxn id="335" idx="1"/>
          </p:cNvCxnSpPr>
          <p:nvPr/>
        </p:nvCxnSpPr>
        <p:spPr>
          <a:xfrm>
            <a:off x="5157807" y="1882100"/>
            <a:ext cx="600" cy="633000"/>
          </a:xfrm>
          <a:prstGeom prst="bentConnector3">
            <a:avLst>
              <a:gd fmla="val -3968752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6"/>
          <p:cNvCxnSpPr>
            <a:stCxn id="334" idx="3"/>
            <a:endCxn id="335" idx="3"/>
          </p:cNvCxnSpPr>
          <p:nvPr/>
        </p:nvCxnSpPr>
        <p:spPr>
          <a:xfrm>
            <a:off x="7645407" y="1882100"/>
            <a:ext cx="600" cy="6330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46"/>
          <p:cNvCxnSpPr>
            <a:stCxn id="336" idx="3"/>
            <a:endCxn id="331" idx="3"/>
          </p:cNvCxnSpPr>
          <p:nvPr/>
        </p:nvCxnSpPr>
        <p:spPr>
          <a:xfrm>
            <a:off x="5815838" y="3633925"/>
            <a:ext cx="600" cy="633000"/>
          </a:xfrm>
          <a:prstGeom prst="bentConnector3">
            <a:avLst>
              <a:gd fmla="val 3968956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46"/>
          <p:cNvCxnSpPr>
            <a:stCxn id="336" idx="1"/>
            <a:endCxn id="331" idx="1"/>
          </p:cNvCxnSpPr>
          <p:nvPr/>
        </p:nvCxnSpPr>
        <p:spPr>
          <a:xfrm>
            <a:off x="3328238" y="3633925"/>
            <a:ext cx="600" cy="633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3" name="Google Shape;343;p4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344" name="Google Shape;344;p4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5" name="Google Shape;345;p46"/>
            <p:cNvCxnSpPr>
              <a:stCxn id="344" idx="2"/>
              <a:endCxn id="330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6" name="Google Shape;346;p4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347" name="Google Shape;347;p4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8" name="Google Shape;348;p46"/>
            <p:cNvCxnSpPr>
              <a:stCxn id="347" idx="2"/>
              <a:endCxn id="330" idx="3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9" name="Google Shape;349;p4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 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ctrTitle"/>
          </p:nvPr>
        </p:nvSpPr>
        <p:spPr>
          <a:xfrm>
            <a:off x="1570953" y="1483354"/>
            <a:ext cx="60021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2"/>
                </a:solidFill>
              </a:rPr>
              <a:t>Research Phase</a:t>
            </a:r>
            <a:endParaRPr sz="5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720000" y="629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Creating an Organization</a:t>
            </a:r>
            <a:endParaRPr/>
          </a:p>
        </p:txBody>
      </p:sp>
      <p:sp>
        <p:nvSpPr>
          <p:cNvPr id="168" name="Google Shape;168;p31"/>
          <p:cNvSpPr txBox="1"/>
          <p:nvPr>
            <p:ph idx="2" type="title"/>
          </p:nvPr>
        </p:nvSpPr>
        <p:spPr>
          <a:xfrm>
            <a:off x="1080800" y="193607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Policies</a:t>
            </a:r>
            <a:endParaRPr/>
          </a:p>
        </p:txBody>
      </p:sp>
      <p:sp>
        <p:nvSpPr>
          <p:cNvPr id="169" name="Google Shape;169;p31"/>
          <p:cNvSpPr txBox="1"/>
          <p:nvPr>
            <p:ph idx="1" type="subTitle"/>
          </p:nvPr>
        </p:nvSpPr>
        <p:spPr>
          <a:xfrm>
            <a:off x="937625" y="267842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are going to secure the environment</a:t>
            </a:r>
            <a:endParaRPr/>
          </a:p>
        </p:txBody>
      </p:sp>
      <p:sp>
        <p:nvSpPr>
          <p:cNvPr id="170" name="Google Shape;170;p31"/>
          <p:cNvSpPr txBox="1"/>
          <p:nvPr>
            <p:ph idx="3" type="title"/>
          </p:nvPr>
        </p:nvSpPr>
        <p:spPr>
          <a:xfrm>
            <a:off x="3627487" y="193607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VPC</a:t>
            </a:r>
            <a:endParaRPr/>
          </a:p>
        </p:txBody>
      </p:sp>
      <p:sp>
        <p:nvSpPr>
          <p:cNvPr id="171" name="Google Shape;171;p31"/>
          <p:cNvSpPr txBox="1"/>
          <p:nvPr>
            <p:ph idx="4" type="subTitle"/>
          </p:nvPr>
        </p:nvSpPr>
        <p:spPr>
          <a:xfrm>
            <a:off x="3484346" y="267842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are going to be hosting our instances</a:t>
            </a:r>
            <a:endParaRPr/>
          </a:p>
        </p:txBody>
      </p:sp>
      <p:sp>
        <p:nvSpPr>
          <p:cNvPr id="172" name="Google Shape;172;p31"/>
          <p:cNvSpPr txBox="1"/>
          <p:nvPr>
            <p:ph idx="5" type="title"/>
          </p:nvPr>
        </p:nvSpPr>
        <p:spPr>
          <a:xfrm>
            <a:off x="6174300" y="193607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</a:t>
            </a:r>
            <a:endParaRPr/>
          </a:p>
        </p:txBody>
      </p:sp>
      <p:sp>
        <p:nvSpPr>
          <p:cNvPr id="173" name="Google Shape;173;p31"/>
          <p:cNvSpPr txBox="1"/>
          <p:nvPr>
            <p:ph idx="6" type="subTitle"/>
          </p:nvPr>
        </p:nvSpPr>
        <p:spPr>
          <a:xfrm>
            <a:off x="6031074" y="267842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Users, Groups, Roles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743750" y="624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Policies</a:t>
            </a:r>
            <a:endParaRPr/>
          </a:p>
        </p:txBody>
      </p:sp>
      <p:sp>
        <p:nvSpPr>
          <p:cNvPr id="179" name="Google Shape;179;p32"/>
          <p:cNvSpPr txBox="1"/>
          <p:nvPr>
            <p:ph idx="2" type="title"/>
          </p:nvPr>
        </p:nvSpPr>
        <p:spPr>
          <a:xfrm>
            <a:off x="1104450" y="238517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Control Policies</a:t>
            </a:r>
            <a:endParaRPr/>
          </a:p>
        </p:txBody>
      </p:sp>
      <p:sp>
        <p:nvSpPr>
          <p:cNvPr id="180" name="Google Shape;180;p32"/>
          <p:cNvSpPr txBox="1"/>
          <p:nvPr>
            <p:ph idx="3" type="title"/>
          </p:nvPr>
        </p:nvSpPr>
        <p:spPr>
          <a:xfrm>
            <a:off x="3651137" y="238517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 User &amp; Group Policies</a:t>
            </a:r>
            <a:endParaRPr/>
          </a:p>
        </p:txBody>
      </p:sp>
      <p:sp>
        <p:nvSpPr>
          <p:cNvPr id="181" name="Google Shape;181;p32"/>
          <p:cNvSpPr txBox="1"/>
          <p:nvPr>
            <p:ph idx="5" type="title"/>
          </p:nvPr>
        </p:nvSpPr>
        <p:spPr>
          <a:xfrm>
            <a:off x="6197950" y="238517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Policies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743750" y="624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VPC</a:t>
            </a:r>
            <a:endParaRPr/>
          </a:p>
        </p:txBody>
      </p:sp>
      <p:sp>
        <p:nvSpPr>
          <p:cNvPr id="187" name="Google Shape;187;p33"/>
          <p:cNvSpPr txBox="1"/>
          <p:nvPr>
            <p:ph idx="2" type="title"/>
          </p:nvPr>
        </p:nvSpPr>
        <p:spPr>
          <a:xfrm>
            <a:off x="1104450" y="238517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 Connector</a:t>
            </a:r>
            <a:endParaRPr/>
          </a:p>
        </p:txBody>
      </p:sp>
      <p:sp>
        <p:nvSpPr>
          <p:cNvPr id="188" name="Google Shape;188;p33"/>
          <p:cNvSpPr txBox="1"/>
          <p:nvPr>
            <p:ph idx="3" type="title"/>
          </p:nvPr>
        </p:nvSpPr>
        <p:spPr>
          <a:xfrm>
            <a:off x="3651137" y="238517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</a:t>
            </a:r>
            <a:endParaRPr/>
          </a:p>
        </p:txBody>
      </p:sp>
      <p:sp>
        <p:nvSpPr>
          <p:cNvPr id="189" name="Google Shape;189;p33"/>
          <p:cNvSpPr txBox="1"/>
          <p:nvPr>
            <p:ph idx="5" type="title"/>
          </p:nvPr>
        </p:nvSpPr>
        <p:spPr>
          <a:xfrm>
            <a:off x="6197950" y="238517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Groups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743750" y="624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IAM</a:t>
            </a:r>
            <a:endParaRPr/>
          </a:p>
        </p:txBody>
      </p:sp>
      <p:sp>
        <p:nvSpPr>
          <p:cNvPr id="195" name="Google Shape;195;p34"/>
          <p:cNvSpPr txBox="1"/>
          <p:nvPr>
            <p:ph idx="2" type="title"/>
          </p:nvPr>
        </p:nvSpPr>
        <p:spPr>
          <a:xfrm>
            <a:off x="1104450" y="238517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96" name="Google Shape;196;p34"/>
          <p:cNvSpPr txBox="1"/>
          <p:nvPr>
            <p:ph idx="3" type="title"/>
          </p:nvPr>
        </p:nvSpPr>
        <p:spPr>
          <a:xfrm>
            <a:off x="3651137" y="238517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</a:t>
            </a:r>
            <a:endParaRPr/>
          </a:p>
        </p:txBody>
      </p:sp>
      <p:sp>
        <p:nvSpPr>
          <p:cNvPr id="197" name="Google Shape;197;p34"/>
          <p:cNvSpPr txBox="1"/>
          <p:nvPr>
            <p:ph idx="5" type="title"/>
          </p:nvPr>
        </p:nvSpPr>
        <p:spPr>
          <a:xfrm>
            <a:off x="6197950" y="238517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ctrTitle"/>
          </p:nvPr>
        </p:nvSpPr>
        <p:spPr>
          <a:xfrm>
            <a:off x="1570953" y="1427104"/>
            <a:ext cx="60021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2"/>
                </a:solidFill>
              </a:rPr>
              <a:t>Production</a:t>
            </a:r>
            <a:r>
              <a:rPr lang="en" sz="5800">
                <a:solidFill>
                  <a:schemeClr val="dk2"/>
                </a:solidFill>
              </a:rPr>
              <a:t> Phase</a:t>
            </a:r>
            <a:endParaRPr sz="5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/>
          <p:nvPr/>
        </p:nvSpPr>
        <p:spPr>
          <a:xfrm>
            <a:off x="2383825" y="841425"/>
            <a:ext cx="4376100" cy="4103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6"/>
          <p:cNvSpPr/>
          <p:nvPr/>
        </p:nvSpPr>
        <p:spPr>
          <a:xfrm>
            <a:off x="576300" y="53749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6"/>
          <p:cNvSpPr/>
          <p:nvPr/>
        </p:nvSpPr>
        <p:spPr>
          <a:xfrm>
            <a:off x="3280275" y="3832025"/>
            <a:ext cx="2583600" cy="6036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6"/>
          <p:cNvSpPr/>
          <p:nvPr/>
        </p:nvSpPr>
        <p:spPr>
          <a:xfrm>
            <a:off x="3525990" y="3091725"/>
            <a:ext cx="2092200" cy="6036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6"/>
          <p:cNvSpPr/>
          <p:nvPr/>
        </p:nvSpPr>
        <p:spPr>
          <a:xfrm>
            <a:off x="3771599" y="2351425"/>
            <a:ext cx="1600800" cy="6036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6"/>
          <p:cNvSpPr/>
          <p:nvPr/>
        </p:nvSpPr>
        <p:spPr>
          <a:xfrm>
            <a:off x="4022676" y="1611125"/>
            <a:ext cx="1098900" cy="6036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6"/>
          <p:cNvSpPr txBox="1"/>
          <p:nvPr/>
        </p:nvSpPr>
        <p:spPr>
          <a:xfrm>
            <a:off x="720225" y="370627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Used for exploring the cloud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14" name="Google Shape;214;p36"/>
          <p:cNvSpPr txBox="1"/>
          <p:nvPr/>
        </p:nvSpPr>
        <p:spPr>
          <a:xfrm>
            <a:off x="719950" y="1578075"/>
            <a:ext cx="1645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Root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719950" y="196807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The top of the Organizational </a:t>
            </a: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Structure</a:t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6778000" y="1578075"/>
            <a:ext cx="1645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Cyber Admin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6378950" y="2044563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The Cloud Administrators</a:t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719950" y="3240075"/>
            <a:ext cx="1645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Cloud Class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6778000" y="3240075"/>
            <a:ext cx="1645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Sandbox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6378825" y="363007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 testing environment for admins to test policies and various services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21" name="Google Shape;221;p36"/>
          <p:cNvCxnSpPr>
            <a:stCxn id="214" idx="3"/>
            <a:endCxn id="212" idx="1"/>
          </p:cNvCxnSpPr>
          <p:nvPr/>
        </p:nvCxnSpPr>
        <p:spPr>
          <a:xfrm>
            <a:off x="2365750" y="1811175"/>
            <a:ext cx="1656900" cy="1017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6"/>
          <p:cNvCxnSpPr>
            <a:endCxn id="211" idx="3"/>
          </p:cNvCxnSpPr>
          <p:nvPr/>
        </p:nvCxnSpPr>
        <p:spPr>
          <a:xfrm flipH="1">
            <a:off x="5372399" y="1811125"/>
            <a:ext cx="1405500" cy="84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6"/>
          <p:cNvCxnSpPr>
            <a:stCxn id="218" idx="3"/>
            <a:endCxn id="210" idx="1"/>
          </p:cNvCxnSpPr>
          <p:nvPr/>
        </p:nvCxnSpPr>
        <p:spPr>
          <a:xfrm flipH="1" rot="10800000">
            <a:off x="2365750" y="3393675"/>
            <a:ext cx="1160100" cy="795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6"/>
          <p:cNvCxnSpPr>
            <a:stCxn id="219" idx="1"/>
            <a:endCxn id="209" idx="3"/>
          </p:cNvCxnSpPr>
          <p:nvPr/>
        </p:nvCxnSpPr>
        <p:spPr>
          <a:xfrm flipH="1">
            <a:off x="5863900" y="3473175"/>
            <a:ext cx="914100" cy="660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5" name="Google Shape;225;p36"/>
          <p:cNvGrpSpPr/>
          <p:nvPr/>
        </p:nvGrpSpPr>
        <p:grpSpPr>
          <a:xfrm>
            <a:off x="4353439" y="1694273"/>
            <a:ext cx="436983" cy="437308"/>
            <a:chOff x="1716988" y="3589010"/>
            <a:chExt cx="445947" cy="446278"/>
          </a:xfrm>
        </p:grpSpPr>
        <p:sp>
          <p:nvSpPr>
            <p:cNvPr id="226" name="Google Shape;226;p36"/>
            <p:cNvSpPr/>
            <p:nvPr/>
          </p:nvSpPr>
          <p:spPr>
            <a:xfrm>
              <a:off x="1760133" y="3995797"/>
              <a:ext cx="60726" cy="39485"/>
            </a:xfrm>
            <a:custGeom>
              <a:rect b="b" l="l" r="r" t="t"/>
              <a:pathLst>
                <a:path extrusionOk="0" h="1143" w="1758">
                  <a:moveTo>
                    <a:pt x="0" y="0"/>
                  </a:moveTo>
                  <a:lnTo>
                    <a:pt x="0" y="1142"/>
                  </a:lnTo>
                  <a:lnTo>
                    <a:pt x="1758" y="1142"/>
                  </a:lnTo>
                  <a:cubicBezTo>
                    <a:pt x="1490" y="821"/>
                    <a:pt x="1330" y="428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6"/>
            <p:cNvSpPr/>
            <p:nvPr/>
          </p:nvSpPr>
          <p:spPr>
            <a:xfrm>
              <a:off x="1760133" y="3929542"/>
              <a:ext cx="80139" cy="39174"/>
            </a:xfrm>
            <a:custGeom>
              <a:rect b="b" l="l" r="r" t="t"/>
              <a:pathLst>
                <a:path extrusionOk="0" h="1134" w="2320">
                  <a:moveTo>
                    <a:pt x="0" y="0"/>
                  </a:moveTo>
                  <a:lnTo>
                    <a:pt x="0" y="1133"/>
                  </a:lnTo>
                  <a:lnTo>
                    <a:pt x="1392" y="1133"/>
                  </a:lnTo>
                  <a:cubicBezTo>
                    <a:pt x="1544" y="651"/>
                    <a:pt x="1883" y="25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6"/>
            <p:cNvSpPr/>
            <p:nvPr/>
          </p:nvSpPr>
          <p:spPr>
            <a:xfrm>
              <a:off x="1716988" y="3589010"/>
              <a:ext cx="234854" cy="249035"/>
            </a:xfrm>
            <a:custGeom>
              <a:rect b="b" l="l" r="r" t="t"/>
              <a:pathLst>
                <a:path extrusionOk="0" h="7209" w="6799">
                  <a:moveTo>
                    <a:pt x="3399" y="0"/>
                  </a:moveTo>
                  <a:lnTo>
                    <a:pt x="0" y="4630"/>
                  </a:lnTo>
                  <a:lnTo>
                    <a:pt x="1249" y="4630"/>
                  </a:lnTo>
                  <a:lnTo>
                    <a:pt x="1249" y="7209"/>
                  </a:lnTo>
                  <a:lnTo>
                    <a:pt x="5549" y="7209"/>
                  </a:lnTo>
                  <a:lnTo>
                    <a:pt x="5549" y="4630"/>
                  </a:lnTo>
                  <a:lnTo>
                    <a:pt x="6798" y="4630"/>
                  </a:lnTo>
                  <a:lnTo>
                    <a:pt x="33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6"/>
            <p:cNvSpPr/>
            <p:nvPr/>
          </p:nvSpPr>
          <p:spPr>
            <a:xfrm>
              <a:off x="1760133" y="3864185"/>
              <a:ext cx="145769" cy="39174"/>
            </a:xfrm>
            <a:custGeom>
              <a:rect b="b" l="l" r="r" t="t"/>
              <a:pathLst>
                <a:path extrusionOk="0" h="1134" w="4220">
                  <a:moveTo>
                    <a:pt x="0" y="1"/>
                  </a:moveTo>
                  <a:lnTo>
                    <a:pt x="0" y="1134"/>
                  </a:lnTo>
                  <a:lnTo>
                    <a:pt x="3087" y="1134"/>
                  </a:lnTo>
                  <a:cubicBezTo>
                    <a:pt x="3176" y="884"/>
                    <a:pt x="3328" y="643"/>
                    <a:pt x="3524" y="447"/>
                  </a:cubicBezTo>
                  <a:cubicBezTo>
                    <a:pt x="3729" y="242"/>
                    <a:pt x="3961" y="90"/>
                    <a:pt x="4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6"/>
            <p:cNvSpPr/>
            <p:nvPr/>
          </p:nvSpPr>
          <p:spPr>
            <a:xfrm>
              <a:off x="1812501" y="3830229"/>
              <a:ext cx="350434" cy="205059"/>
            </a:xfrm>
            <a:custGeom>
              <a:rect b="b" l="l" r="r" t="t"/>
              <a:pathLst>
                <a:path extrusionOk="0" h="5936" w="10145">
                  <a:moveTo>
                    <a:pt x="5978" y="1"/>
                  </a:moveTo>
                  <a:cubicBezTo>
                    <a:pt x="4967" y="1"/>
                    <a:pt x="4144" y="809"/>
                    <a:pt x="4114" y="1814"/>
                  </a:cubicBezTo>
                  <a:cubicBezTo>
                    <a:pt x="3905" y="1664"/>
                    <a:pt x="3659" y="1589"/>
                    <a:pt x="3413" y="1589"/>
                  </a:cubicBezTo>
                  <a:cubicBezTo>
                    <a:pt x="3103" y="1589"/>
                    <a:pt x="2791" y="1708"/>
                    <a:pt x="2552" y="1947"/>
                  </a:cubicBezTo>
                  <a:cubicBezTo>
                    <a:pt x="2169" y="2322"/>
                    <a:pt x="2097" y="2902"/>
                    <a:pt x="2329" y="3357"/>
                  </a:cubicBezTo>
                  <a:lnTo>
                    <a:pt x="1482" y="3357"/>
                  </a:lnTo>
                  <a:cubicBezTo>
                    <a:pt x="1268" y="3357"/>
                    <a:pt x="1071" y="3446"/>
                    <a:pt x="929" y="3607"/>
                  </a:cubicBezTo>
                  <a:cubicBezTo>
                    <a:pt x="1" y="4695"/>
                    <a:pt x="750" y="5935"/>
                    <a:pt x="1794" y="5935"/>
                  </a:cubicBezTo>
                  <a:lnTo>
                    <a:pt x="8289" y="5935"/>
                  </a:lnTo>
                  <a:cubicBezTo>
                    <a:pt x="9314" y="5935"/>
                    <a:pt x="10144" y="5096"/>
                    <a:pt x="10144" y="4079"/>
                  </a:cubicBezTo>
                  <a:cubicBezTo>
                    <a:pt x="10144" y="3054"/>
                    <a:pt x="9314" y="2215"/>
                    <a:pt x="8289" y="2215"/>
                  </a:cubicBezTo>
                  <a:lnTo>
                    <a:pt x="7834" y="2215"/>
                  </a:lnTo>
                  <a:lnTo>
                    <a:pt x="7834" y="1394"/>
                  </a:lnTo>
                  <a:cubicBezTo>
                    <a:pt x="7834" y="1136"/>
                    <a:pt x="7673" y="779"/>
                    <a:pt x="7477" y="609"/>
                  </a:cubicBezTo>
                  <a:cubicBezTo>
                    <a:pt x="6978" y="182"/>
                    <a:pt x="6457" y="1"/>
                    <a:pt x="5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36"/>
          <p:cNvGrpSpPr/>
          <p:nvPr/>
        </p:nvGrpSpPr>
        <p:grpSpPr>
          <a:xfrm>
            <a:off x="4349831" y="2434835"/>
            <a:ext cx="444231" cy="436768"/>
            <a:chOff x="2294488" y="3589252"/>
            <a:chExt cx="453343" cy="445727"/>
          </a:xfrm>
        </p:grpSpPr>
        <p:sp>
          <p:nvSpPr>
            <p:cNvPr id="232" name="Google Shape;232;p36"/>
            <p:cNvSpPr/>
            <p:nvPr/>
          </p:nvSpPr>
          <p:spPr>
            <a:xfrm>
              <a:off x="2512977" y="3787153"/>
              <a:ext cx="234854" cy="247826"/>
            </a:xfrm>
            <a:custGeom>
              <a:rect b="b" l="l" r="r" t="t"/>
              <a:pathLst>
                <a:path extrusionOk="0" h="7174" w="6799">
                  <a:moveTo>
                    <a:pt x="3917" y="1"/>
                  </a:moveTo>
                  <a:cubicBezTo>
                    <a:pt x="3551" y="572"/>
                    <a:pt x="2918" y="955"/>
                    <a:pt x="2186" y="955"/>
                  </a:cubicBezTo>
                  <a:lnTo>
                    <a:pt x="1249" y="955"/>
                  </a:lnTo>
                  <a:lnTo>
                    <a:pt x="1249" y="2579"/>
                  </a:lnTo>
                  <a:lnTo>
                    <a:pt x="0" y="2579"/>
                  </a:lnTo>
                  <a:lnTo>
                    <a:pt x="3399" y="7173"/>
                  </a:lnTo>
                  <a:lnTo>
                    <a:pt x="6798" y="2579"/>
                  </a:lnTo>
                  <a:lnTo>
                    <a:pt x="5540" y="2579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2653811" y="3720898"/>
              <a:ext cx="50570" cy="39174"/>
            </a:xfrm>
            <a:custGeom>
              <a:rect b="b" l="l" r="r" t="t"/>
              <a:pathLst>
                <a:path extrusionOk="0" h="1134" w="1464">
                  <a:moveTo>
                    <a:pt x="0" y="1"/>
                  </a:moveTo>
                  <a:cubicBezTo>
                    <a:pt x="116" y="250"/>
                    <a:pt x="179" y="527"/>
                    <a:pt x="179" y="821"/>
                  </a:cubicBezTo>
                  <a:cubicBezTo>
                    <a:pt x="179" y="928"/>
                    <a:pt x="170" y="1035"/>
                    <a:pt x="152" y="1134"/>
                  </a:cubicBezTo>
                  <a:lnTo>
                    <a:pt x="1463" y="1134"/>
                  </a:lnTo>
                  <a:lnTo>
                    <a:pt x="14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2556122" y="3589942"/>
              <a:ext cx="148256" cy="39174"/>
            </a:xfrm>
            <a:custGeom>
              <a:rect b="b" l="l" r="r" t="t"/>
              <a:pathLst>
                <a:path extrusionOk="0" h="1134" w="4292">
                  <a:moveTo>
                    <a:pt x="0" y="0"/>
                  </a:moveTo>
                  <a:lnTo>
                    <a:pt x="0" y="946"/>
                  </a:lnTo>
                  <a:cubicBezTo>
                    <a:pt x="143" y="999"/>
                    <a:pt x="277" y="1062"/>
                    <a:pt x="393" y="1133"/>
                  </a:cubicBezTo>
                  <a:lnTo>
                    <a:pt x="4291" y="1133"/>
                  </a:lnTo>
                  <a:lnTo>
                    <a:pt x="42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2594949" y="3655265"/>
              <a:ext cx="109431" cy="39485"/>
            </a:xfrm>
            <a:custGeom>
              <a:rect b="b" l="l" r="r" t="t"/>
              <a:pathLst>
                <a:path extrusionOk="0" h="1143" w="3168">
                  <a:moveTo>
                    <a:pt x="0" y="0"/>
                  </a:moveTo>
                  <a:cubicBezTo>
                    <a:pt x="116" y="232"/>
                    <a:pt x="188" y="482"/>
                    <a:pt x="206" y="741"/>
                  </a:cubicBezTo>
                  <a:cubicBezTo>
                    <a:pt x="545" y="794"/>
                    <a:pt x="857" y="937"/>
                    <a:pt x="1116" y="1142"/>
                  </a:cubicBezTo>
                  <a:lnTo>
                    <a:pt x="3167" y="1142"/>
                  </a:lnTo>
                  <a:lnTo>
                    <a:pt x="3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6"/>
            <p:cNvSpPr/>
            <p:nvPr/>
          </p:nvSpPr>
          <p:spPr>
            <a:xfrm>
              <a:off x="2294488" y="3589252"/>
              <a:ext cx="341453" cy="204714"/>
            </a:xfrm>
            <a:custGeom>
              <a:rect b="b" l="l" r="r" t="t"/>
              <a:pathLst>
                <a:path extrusionOk="0" h="5926" w="9885">
                  <a:moveTo>
                    <a:pt x="4382" y="1"/>
                  </a:moveTo>
                  <a:cubicBezTo>
                    <a:pt x="3357" y="1"/>
                    <a:pt x="2525" y="849"/>
                    <a:pt x="2525" y="1885"/>
                  </a:cubicBezTo>
                  <a:lnTo>
                    <a:pt x="2525" y="2215"/>
                  </a:lnTo>
                  <a:lnTo>
                    <a:pt x="2097" y="2215"/>
                  </a:lnTo>
                  <a:cubicBezTo>
                    <a:pt x="910" y="2215"/>
                    <a:pt x="0" y="3303"/>
                    <a:pt x="250" y="4463"/>
                  </a:cubicBezTo>
                  <a:cubicBezTo>
                    <a:pt x="429" y="5301"/>
                    <a:pt x="1178" y="5926"/>
                    <a:pt x="2070" y="5926"/>
                  </a:cubicBezTo>
                  <a:lnTo>
                    <a:pt x="8556" y="5926"/>
                  </a:lnTo>
                  <a:cubicBezTo>
                    <a:pt x="9296" y="5926"/>
                    <a:pt x="9885" y="5319"/>
                    <a:pt x="9849" y="4570"/>
                  </a:cubicBezTo>
                  <a:cubicBezTo>
                    <a:pt x="9814" y="3883"/>
                    <a:pt x="9225" y="3357"/>
                    <a:pt x="8538" y="3357"/>
                  </a:cubicBezTo>
                  <a:lnTo>
                    <a:pt x="8029" y="3357"/>
                  </a:lnTo>
                  <a:cubicBezTo>
                    <a:pt x="8261" y="2893"/>
                    <a:pt x="8190" y="2322"/>
                    <a:pt x="7806" y="1938"/>
                  </a:cubicBezTo>
                  <a:cubicBezTo>
                    <a:pt x="7570" y="1702"/>
                    <a:pt x="7262" y="1585"/>
                    <a:pt x="6954" y="1585"/>
                  </a:cubicBezTo>
                  <a:cubicBezTo>
                    <a:pt x="6703" y="1585"/>
                    <a:pt x="6452" y="1662"/>
                    <a:pt x="6236" y="1813"/>
                  </a:cubicBezTo>
                  <a:cubicBezTo>
                    <a:pt x="6218" y="832"/>
                    <a:pt x="5433" y="38"/>
                    <a:pt x="4461" y="2"/>
                  </a:cubicBezTo>
                  <a:cubicBezTo>
                    <a:pt x="4435" y="1"/>
                    <a:pt x="4409" y="1"/>
                    <a:pt x="4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36"/>
          <p:cNvGrpSpPr/>
          <p:nvPr/>
        </p:nvGrpSpPr>
        <p:grpSpPr>
          <a:xfrm>
            <a:off x="4353077" y="3174719"/>
            <a:ext cx="437601" cy="437608"/>
            <a:chOff x="2886151" y="3588699"/>
            <a:chExt cx="446577" cy="446585"/>
          </a:xfrm>
        </p:grpSpPr>
        <p:sp>
          <p:nvSpPr>
            <p:cNvPr id="238" name="Google Shape;238;p36"/>
            <p:cNvSpPr/>
            <p:nvPr/>
          </p:nvSpPr>
          <p:spPr>
            <a:xfrm>
              <a:off x="3096314" y="3884532"/>
              <a:ext cx="26252" cy="47188"/>
            </a:xfrm>
            <a:custGeom>
              <a:rect b="b" l="l" r="r" t="t"/>
              <a:pathLst>
                <a:path extrusionOk="0" h="1366" w="760">
                  <a:moveTo>
                    <a:pt x="1" y="1"/>
                  </a:moveTo>
                  <a:lnTo>
                    <a:pt x="1" y="1366"/>
                  </a:lnTo>
                  <a:cubicBezTo>
                    <a:pt x="126" y="1339"/>
                    <a:pt x="251" y="1321"/>
                    <a:pt x="385" y="1321"/>
                  </a:cubicBezTo>
                  <a:cubicBezTo>
                    <a:pt x="509" y="1321"/>
                    <a:pt x="634" y="1339"/>
                    <a:pt x="759" y="1366"/>
                  </a:cubicBezTo>
                  <a:lnTo>
                    <a:pt x="759" y="1"/>
                  </a:lnTo>
                  <a:cubicBezTo>
                    <a:pt x="634" y="10"/>
                    <a:pt x="509" y="10"/>
                    <a:pt x="376" y="10"/>
                  </a:cubicBezTo>
                  <a:cubicBezTo>
                    <a:pt x="251" y="10"/>
                    <a:pt x="126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6"/>
            <p:cNvSpPr/>
            <p:nvPr/>
          </p:nvSpPr>
          <p:spPr>
            <a:xfrm>
              <a:off x="3079699" y="3674989"/>
              <a:ext cx="59793" cy="59832"/>
            </a:xfrm>
            <a:custGeom>
              <a:rect b="b" l="l" r="r" t="t"/>
              <a:pathLst>
                <a:path extrusionOk="0" h="1732" w="1731">
                  <a:moveTo>
                    <a:pt x="866" y="0"/>
                  </a:moveTo>
                  <a:cubicBezTo>
                    <a:pt x="384" y="0"/>
                    <a:pt x="0" y="384"/>
                    <a:pt x="0" y="866"/>
                  </a:cubicBezTo>
                  <a:cubicBezTo>
                    <a:pt x="0" y="1321"/>
                    <a:pt x="348" y="1695"/>
                    <a:pt x="785" y="1731"/>
                  </a:cubicBezTo>
                  <a:lnTo>
                    <a:pt x="937" y="1731"/>
                  </a:lnTo>
                  <a:cubicBezTo>
                    <a:pt x="1374" y="1695"/>
                    <a:pt x="1731" y="1321"/>
                    <a:pt x="1731" y="866"/>
                  </a:cubicBezTo>
                  <a:cubicBezTo>
                    <a:pt x="1731" y="384"/>
                    <a:pt x="1338" y="0"/>
                    <a:pt x="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6"/>
            <p:cNvSpPr/>
            <p:nvPr/>
          </p:nvSpPr>
          <p:spPr>
            <a:xfrm>
              <a:off x="3023911" y="3760969"/>
              <a:ext cx="171054" cy="98661"/>
            </a:xfrm>
            <a:custGeom>
              <a:rect b="b" l="l" r="r" t="t"/>
              <a:pathLst>
                <a:path extrusionOk="0" h="2856" w="4952">
                  <a:moveTo>
                    <a:pt x="2391" y="0"/>
                  </a:moveTo>
                  <a:cubicBezTo>
                    <a:pt x="1223" y="36"/>
                    <a:pt x="250" y="866"/>
                    <a:pt x="1" y="1963"/>
                  </a:cubicBezTo>
                  <a:cubicBezTo>
                    <a:pt x="679" y="2516"/>
                    <a:pt x="1535" y="2855"/>
                    <a:pt x="2481" y="2855"/>
                  </a:cubicBezTo>
                  <a:cubicBezTo>
                    <a:pt x="3417" y="2855"/>
                    <a:pt x="4274" y="2516"/>
                    <a:pt x="4952" y="1972"/>
                  </a:cubicBezTo>
                  <a:cubicBezTo>
                    <a:pt x="4693" y="866"/>
                    <a:pt x="3730" y="36"/>
                    <a:pt x="2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2974306" y="3588699"/>
              <a:ext cx="270295" cy="219153"/>
            </a:xfrm>
            <a:custGeom>
              <a:rect b="b" l="l" r="r" t="t"/>
              <a:pathLst>
                <a:path extrusionOk="0" h="6344" w="7825">
                  <a:moveTo>
                    <a:pt x="3917" y="1"/>
                  </a:moveTo>
                  <a:cubicBezTo>
                    <a:pt x="1758" y="1"/>
                    <a:pt x="0" y="1758"/>
                    <a:pt x="0" y="3926"/>
                  </a:cubicBezTo>
                  <a:cubicBezTo>
                    <a:pt x="0" y="4836"/>
                    <a:pt x="312" y="5674"/>
                    <a:pt x="839" y="6334"/>
                  </a:cubicBezTo>
                  <a:cubicBezTo>
                    <a:pt x="1169" y="5478"/>
                    <a:pt x="1856" y="4791"/>
                    <a:pt x="2712" y="4452"/>
                  </a:cubicBezTo>
                  <a:cubicBezTo>
                    <a:pt x="2454" y="4167"/>
                    <a:pt x="2293" y="3783"/>
                    <a:pt x="2293" y="3364"/>
                  </a:cubicBezTo>
                  <a:cubicBezTo>
                    <a:pt x="2293" y="2463"/>
                    <a:pt x="3016" y="1740"/>
                    <a:pt x="3917" y="1740"/>
                  </a:cubicBezTo>
                  <a:cubicBezTo>
                    <a:pt x="4809" y="1740"/>
                    <a:pt x="5531" y="2463"/>
                    <a:pt x="5531" y="3364"/>
                  </a:cubicBezTo>
                  <a:cubicBezTo>
                    <a:pt x="5531" y="3783"/>
                    <a:pt x="5380" y="4167"/>
                    <a:pt x="5112" y="4452"/>
                  </a:cubicBezTo>
                  <a:cubicBezTo>
                    <a:pt x="5968" y="4791"/>
                    <a:pt x="6655" y="5478"/>
                    <a:pt x="6985" y="6343"/>
                  </a:cubicBezTo>
                  <a:cubicBezTo>
                    <a:pt x="7512" y="5674"/>
                    <a:pt x="7824" y="4836"/>
                    <a:pt x="7824" y="3926"/>
                  </a:cubicBezTo>
                  <a:cubicBezTo>
                    <a:pt x="7824" y="1758"/>
                    <a:pt x="6067" y="1"/>
                    <a:pt x="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2989713" y="3982222"/>
              <a:ext cx="56097" cy="26220"/>
            </a:xfrm>
            <a:custGeom>
              <a:rect b="b" l="l" r="r" t="t"/>
              <a:pathLst>
                <a:path extrusionOk="0" h="759" w="1624">
                  <a:moveTo>
                    <a:pt x="0" y="1"/>
                  </a:moveTo>
                  <a:cubicBezTo>
                    <a:pt x="27" y="117"/>
                    <a:pt x="36" y="250"/>
                    <a:pt x="36" y="375"/>
                  </a:cubicBezTo>
                  <a:cubicBezTo>
                    <a:pt x="36" y="509"/>
                    <a:pt x="27" y="634"/>
                    <a:pt x="0" y="759"/>
                  </a:cubicBezTo>
                  <a:lnTo>
                    <a:pt x="1624" y="759"/>
                  </a:lnTo>
                  <a:cubicBezTo>
                    <a:pt x="1597" y="634"/>
                    <a:pt x="1588" y="509"/>
                    <a:pt x="1588" y="375"/>
                  </a:cubicBezTo>
                  <a:cubicBezTo>
                    <a:pt x="1588" y="250"/>
                    <a:pt x="1597" y="117"/>
                    <a:pt x="1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6"/>
            <p:cNvSpPr/>
            <p:nvPr/>
          </p:nvSpPr>
          <p:spPr>
            <a:xfrm>
              <a:off x="3173381" y="3982222"/>
              <a:ext cx="55786" cy="26220"/>
            </a:xfrm>
            <a:custGeom>
              <a:rect b="b" l="l" r="r" t="t"/>
              <a:pathLst>
                <a:path extrusionOk="0" h="759" w="1615">
                  <a:moveTo>
                    <a:pt x="0" y="1"/>
                  </a:moveTo>
                  <a:cubicBezTo>
                    <a:pt x="27" y="117"/>
                    <a:pt x="36" y="250"/>
                    <a:pt x="36" y="375"/>
                  </a:cubicBezTo>
                  <a:cubicBezTo>
                    <a:pt x="36" y="509"/>
                    <a:pt x="27" y="634"/>
                    <a:pt x="0" y="759"/>
                  </a:cubicBezTo>
                  <a:lnTo>
                    <a:pt x="1615" y="759"/>
                  </a:lnTo>
                  <a:cubicBezTo>
                    <a:pt x="1588" y="634"/>
                    <a:pt x="1579" y="509"/>
                    <a:pt x="1579" y="375"/>
                  </a:cubicBezTo>
                  <a:cubicBezTo>
                    <a:pt x="1579" y="250"/>
                    <a:pt x="1588" y="117"/>
                    <a:pt x="1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2886151" y="3955416"/>
              <a:ext cx="79551" cy="79868"/>
            </a:xfrm>
            <a:custGeom>
              <a:rect b="b" l="l" r="r" t="t"/>
              <a:pathLst>
                <a:path extrusionOk="0" h="2312" w="2303">
                  <a:moveTo>
                    <a:pt x="1152" y="0"/>
                  </a:moveTo>
                  <a:cubicBezTo>
                    <a:pt x="509" y="0"/>
                    <a:pt x="1" y="518"/>
                    <a:pt x="1" y="1160"/>
                  </a:cubicBezTo>
                  <a:cubicBezTo>
                    <a:pt x="1" y="1794"/>
                    <a:pt x="509" y="2311"/>
                    <a:pt x="1152" y="2311"/>
                  </a:cubicBezTo>
                  <a:cubicBezTo>
                    <a:pt x="1785" y="2311"/>
                    <a:pt x="2302" y="1794"/>
                    <a:pt x="2302" y="1160"/>
                  </a:cubicBezTo>
                  <a:cubicBezTo>
                    <a:pt x="2302" y="518"/>
                    <a:pt x="1785" y="0"/>
                    <a:pt x="1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6"/>
            <p:cNvSpPr/>
            <p:nvPr/>
          </p:nvSpPr>
          <p:spPr>
            <a:xfrm>
              <a:off x="3069820" y="3955416"/>
              <a:ext cx="79551" cy="79868"/>
            </a:xfrm>
            <a:custGeom>
              <a:rect b="b" l="l" r="r" t="t"/>
              <a:pathLst>
                <a:path extrusionOk="0" h="2312" w="2303">
                  <a:moveTo>
                    <a:pt x="1152" y="0"/>
                  </a:moveTo>
                  <a:cubicBezTo>
                    <a:pt x="518" y="0"/>
                    <a:pt x="1" y="518"/>
                    <a:pt x="1" y="1160"/>
                  </a:cubicBezTo>
                  <a:cubicBezTo>
                    <a:pt x="1" y="1794"/>
                    <a:pt x="518" y="2311"/>
                    <a:pt x="1152" y="2311"/>
                  </a:cubicBezTo>
                  <a:cubicBezTo>
                    <a:pt x="1785" y="2311"/>
                    <a:pt x="2302" y="1794"/>
                    <a:pt x="2302" y="1160"/>
                  </a:cubicBezTo>
                  <a:cubicBezTo>
                    <a:pt x="2302" y="518"/>
                    <a:pt x="1785" y="0"/>
                    <a:pt x="1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3253177" y="3955416"/>
              <a:ext cx="79551" cy="79868"/>
            </a:xfrm>
            <a:custGeom>
              <a:rect b="b" l="l" r="r" t="t"/>
              <a:pathLst>
                <a:path extrusionOk="0" h="2312" w="2303">
                  <a:moveTo>
                    <a:pt x="1152" y="0"/>
                  </a:moveTo>
                  <a:cubicBezTo>
                    <a:pt x="518" y="0"/>
                    <a:pt x="1" y="518"/>
                    <a:pt x="1" y="1160"/>
                  </a:cubicBezTo>
                  <a:cubicBezTo>
                    <a:pt x="1" y="1794"/>
                    <a:pt x="518" y="2311"/>
                    <a:pt x="1152" y="2311"/>
                  </a:cubicBezTo>
                  <a:cubicBezTo>
                    <a:pt x="1785" y="2311"/>
                    <a:pt x="2302" y="1794"/>
                    <a:pt x="2302" y="1160"/>
                  </a:cubicBezTo>
                  <a:cubicBezTo>
                    <a:pt x="2302" y="518"/>
                    <a:pt x="1785" y="0"/>
                    <a:pt x="1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36"/>
          <p:cNvGrpSpPr/>
          <p:nvPr/>
        </p:nvGrpSpPr>
        <p:grpSpPr>
          <a:xfrm>
            <a:off x="4352862" y="3915456"/>
            <a:ext cx="438165" cy="437882"/>
            <a:chOff x="3470456" y="3588699"/>
            <a:chExt cx="447153" cy="446864"/>
          </a:xfrm>
        </p:grpSpPr>
        <p:sp>
          <p:nvSpPr>
            <p:cNvPr id="248" name="Google Shape;248;p36"/>
            <p:cNvSpPr/>
            <p:nvPr/>
          </p:nvSpPr>
          <p:spPr>
            <a:xfrm>
              <a:off x="3470456" y="3588699"/>
              <a:ext cx="447153" cy="278916"/>
            </a:xfrm>
            <a:custGeom>
              <a:rect b="b" l="l" r="r" t="t"/>
              <a:pathLst>
                <a:path extrusionOk="0" h="8074" w="12945">
                  <a:moveTo>
                    <a:pt x="3042" y="5184"/>
                  </a:moveTo>
                  <a:lnTo>
                    <a:pt x="3042" y="5915"/>
                  </a:lnTo>
                  <a:lnTo>
                    <a:pt x="3801" y="5915"/>
                  </a:lnTo>
                  <a:lnTo>
                    <a:pt x="3801" y="5184"/>
                  </a:lnTo>
                  <a:close/>
                  <a:moveTo>
                    <a:pt x="4550" y="5184"/>
                  </a:moveTo>
                  <a:lnTo>
                    <a:pt x="4550" y="5915"/>
                  </a:lnTo>
                  <a:lnTo>
                    <a:pt x="5308" y="5915"/>
                  </a:lnTo>
                  <a:lnTo>
                    <a:pt x="5308" y="5184"/>
                  </a:lnTo>
                  <a:close/>
                  <a:moveTo>
                    <a:pt x="6066" y="5184"/>
                  </a:moveTo>
                  <a:lnTo>
                    <a:pt x="6066" y="5915"/>
                  </a:lnTo>
                  <a:lnTo>
                    <a:pt x="6825" y="5915"/>
                  </a:lnTo>
                  <a:lnTo>
                    <a:pt x="6825" y="5184"/>
                  </a:lnTo>
                  <a:close/>
                  <a:moveTo>
                    <a:pt x="7583" y="5184"/>
                  </a:moveTo>
                  <a:lnTo>
                    <a:pt x="7583" y="5915"/>
                  </a:lnTo>
                  <a:lnTo>
                    <a:pt x="8341" y="5915"/>
                  </a:lnTo>
                  <a:lnTo>
                    <a:pt x="8341" y="5184"/>
                  </a:lnTo>
                  <a:close/>
                  <a:moveTo>
                    <a:pt x="9100" y="5184"/>
                  </a:moveTo>
                  <a:lnTo>
                    <a:pt x="9100" y="5915"/>
                  </a:lnTo>
                  <a:lnTo>
                    <a:pt x="9858" y="5915"/>
                  </a:lnTo>
                  <a:lnTo>
                    <a:pt x="9858" y="5184"/>
                  </a:lnTo>
                  <a:close/>
                  <a:moveTo>
                    <a:pt x="6477" y="1"/>
                  </a:moveTo>
                  <a:cubicBezTo>
                    <a:pt x="5290" y="1"/>
                    <a:pt x="4318" y="910"/>
                    <a:pt x="4255" y="2079"/>
                  </a:cubicBezTo>
                  <a:cubicBezTo>
                    <a:pt x="4095" y="2034"/>
                    <a:pt x="3925" y="2008"/>
                    <a:pt x="3756" y="2008"/>
                  </a:cubicBezTo>
                  <a:cubicBezTo>
                    <a:pt x="2792" y="2008"/>
                    <a:pt x="1998" y="2748"/>
                    <a:pt x="1900" y="3685"/>
                  </a:cubicBezTo>
                  <a:cubicBezTo>
                    <a:pt x="830" y="3863"/>
                    <a:pt x="0" y="4800"/>
                    <a:pt x="0" y="5924"/>
                  </a:cubicBezTo>
                  <a:cubicBezTo>
                    <a:pt x="0" y="6905"/>
                    <a:pt x="642" y="7771"/>
                    <a:pt x="1552" y="8074"/>
                  </a:cubicBezTo>
                  <a:lnTo>
                    <a:pt x="1552" y="5184"/>
                  </a:lnTo>
                  <a:lnTo>
                    <a:pt x="3042" y="5184"/>
                  </a:lnTo>
                  <a:lnTo>
                    <a:pt x="3042" y="4764"/>
                  </a:lnTo>
                  <a:lnTo>
                    <a:pt x="3042" y="4345"/>
                  </a:lnTo>
                  <a:lnTo>
                    <a:pt x="3801" y="4345"/>
                  </a:lnTo>
                  <a:lnTo>
                    <a:pt x="3801" y="4764"/>
                  </a:lnTo>
                  <a:lnTo>
                    <a:pt x="3801" y="5184"/>
                  </a:lnTo>
                  <a:lnTo>
                    <a:pt x="4550" y="5184"/>
                  </a:lnTo>
                  <a:lnTo>
                    <a:pt x="4550" y="4764"/>
                  </a:lnTo>
                  <a:lnTo>
                    <a:pt x="4550" y="4345"/>
                  </a:lnTo>
                  <a:lnTo>
                    <a:pt x="5308" y="4345"/>
                  </a:lnTo>
                  <a:lnTo>
                    <a:pt x="5308" y="4764"/>
                  </a:lnTo>
                  <a:lnTo>
                    <a:pt x="5308" y="5184"/>
                  </a:lnTo>
                  <a:lnTo>
                    <a:pt x="6066" y="5184"/>
                  </a:lnTo>
                  <a:lnTo>
                    <a:pt x="6066" y="4764"/>
                  </a:lnTo>
                  <a:lnTo>
                    <a:pt x="6066" y="4345"/>
                  </a:lnTo>
                  <a:lnTo>
                    <a:pt x="6825" y="4345"/>
                  </a:lnTo>
                  <a:lnTo>
                    <a:pt x="6825" y="4764"/>
                  </a:lnTo>
                  <a:lnTo>
                    <a:pt x="6825" y="5184"/>
                  </a:lnTo>
                  <a:lnTo>
                    <a:pt x="7583" y="5184"/>
                  </a:lnTo>
                  <a:lnTo>
                    <a:pt x="7583" y="4764"/>
                  </a:lnTo>
                  <a:lnTo>
                    <a:pt x="7583" y="4345"/>
                  </a:lnTo>
                  <a:lnTo>
                    <a:pt x="8341" y="4345"/>
                  </a:lnTo>
                  <a:lnTo>
                    <a:pt x="8341" y="4764"/>
                  </a:lnTo>
                  <a:lnTo>
                    <a:pt x="8341" y="5184"/>
                  </a:lnTo>
                  <a:lnTo>
                    <a:pt x="9100" y="5184"/>
                  </a:lnTo>
                  <a:lnTo>
                    <a:pt x="9100" y="4764"/>
                  </a:lnTo>
                  <a:lnTo>
                    <a:pt x="9100" y="4345"/>
                  </a:lnTo>
                  <a:lnTo>
                    <a:pt x="9858" y="4345"/>
                  </a:lnTo>
                  <a:lnTo>
                    <a:pt x="9858" y="4764"/>
                  </a:lnTo>
                  <a:lnTo>
                    <a:pt x="9858" y="5184"/>
                  </a:lnTo>
                  <a:lnTo>
                    <a:pt x="11401" y="5184"/>
                  </a:lnTo>
                  <a:lnTo>
                    <a:pt x="11401" y="8074"/>
                  </a:lnTo>
                  <a:cubicBezTo>
                    <a:pt x="11785" y="7940"/>
                    <a:pt x="12133" y="7708"/>
                    <a:pt x="12400" y="7387"/>
                  </a:cubicBezTo>
                  <a:cubicBezTo>
                    <a:pt x="12748" y="6977"/>
                    <a:pt x="12945" y="6459"/>
                    <a:pt x="12945" y="5924"/>
                  </a:cubicBezTo>
                  <a:cubicBezTo>
                    <a:pt x="12945" y="4800"/>
                    <a:pt x="12124" y="3863"/>
                    <a:pt x="11044" y="3685"/>
                  </a:cubicBezTo>
                  <a:cubicBezTo>
                    <a:pt x="10946" y="2748"/>
                    <a:pt x="10152" y="2008"/>
                    <a:pt x="9189" y="2008"/>
                  </a:cubicBezTo>
                  <a:cubicBezTo>
                    <a:pt x="9019" y="2008"/>
                    <a:pt x="8850" y="2034"/>
                    <a:pt x="8689" y="2079"/>
                  </a:cubicBezTo>
                  <a:cubicBezTo>
                    <a:pt x="8627" y="910"/>
                    <a:pt x="7654" y="1"/>
                    <a:pt x="6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6"/>
            <p:cNvSpPr/>
            <p:nvPr/>
          </p:nvSpPr>
          <p:spPr>
            <a:xfrm>
              <a:off x="3549319" y="3876828"/>
              <a:ext cx="289708" cy="158734"/>
            </a:xfrm>
            <a:custGeom>
              <a:rect b="b" l="l" r="r" t="t"/>
              <a:pathLst>
                <a:path extrusionOk="0" h="4595" w="8387">
                  <a:moveTo>
                    <a:pt x="1" y="1"/>
                  </a:moveTo>
                  <a:lnTo>
                    <a:pt x="1" y="4595"/>
                  </a:lnTo>
                  <a:lnTo>
                    <a:pt x="8387" y="4595"/>
                  </a:lnTo>
                  <a:lnTo>
                    <a:pt x="8387" y="1"/>
                  </a:lnTo>
                  <a:lnTo>
                    <a:pt x="7575" y="1"/>
                  </a:lnTo>
                  <a:lnTo>
                    <a:pt x="7575" y="3685"/>
                  </a:lnTo>
                  <a:lnTo>
                    <a:pt x="804" y="3685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3603276" y="3876828"/>
              <a:ext cx="181521" cy="101113"/>
            </a:xfrm>
            <a:custGeom>
              <a:rect b="b" l="l" r="r" t="t"/>
              <a:pathLst>
                <a:path extrusionOk="0" h="2927" w="5255">
                  <a:moveTo>
                    <a:pt x="1490" y="1035"/>
                  </a:moveTo>
                  <a:lnTo>
                    <a:pt x="1490" y="1794"/>
                  </a:lnTo>
                  <a:lnTo>
                    <a:pt x="758" y="1794"/>
                  </a:lnTo>
                  <a:lnTo>
                    <a:pt x="758" y="1035"/>
                  </a:lnTo>
                  <a:close/>
                  <a:moveTo>
                    <a:pt x="2980" y="1035"/>
                  </a:moveTo>
                  <a:lnTo>
                    <a:pt x="2980" y="1794"/>
                  </a:lnTo>
                  <a:lnTo>
                    <a:pt x="2248" y="1794"/>
                  </a:lnTo>
                  <a:lnTo>
                    <a:pt x="2248" y="1035"/>
                  </a:lnTo>
                  <a:close/>
                  <a:moveTo>
                    <a:pt x="4470" y="1035"/>
                  </a:moveTo>
                  <a:lnTo>
                    <a:pt x="4470" y="1794"/>
                  </a:lnTo>
                  <a:lnTo>
                    <a:pt x="3738" y="1794"/>
                  </a:lnTo>
                  <a:lnTo>
                    <a:pt x="3738" y="1035"/>
                  </a:lnTo>
                  <a:close/>
                  <a:moveTo>
                    <a:pt x="0" y="1"/>
                  </a:moveTo>
                  <a:lnTo>
                    <a:pt x="0" y="2927"/>
                  </a:lnTo>
                  <a:lnTo>
                    <a:pt x="5255" y="2927"/>
                  </a:lnTo>
                  <a:lnTo>
                    <a:pt x="52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3549319" y="3793025"/>
              <a:ext cx="289708" cy="57656"/>
            </a:xfrm>
            <a:custGeom>
              <a:rect b="b" l="l" r="r" t="t"/>
              <a:pathLst>
                <a:path extrusionOk="0" h="1669" w="8387">
                  <a:moveTo>
                    <a:pt x="1" y="0"/>
                  </a:moveTo>
                  <a:lnTo>
                    <a:pt x="1" y="1668"/>
                  </a:lnTo>
                  <a:lnTo>
                    <a:pt x="8387" y="1668"/>
                  </a:lnTo>
                  <a:lnTo>
                    <a:pt x="8387" y="0"/>
                  </a:lnTo>
                  <a:lnTo>
                    <a:pt x="7575" y="0"/>
                  </a:lnTo>
                  <a:lnTo>
                    <a:pt x="7575" y="830"/>
                  </a:lnTo>
                  <a:lnTo>
                    <a:pt x="6817" y="830"/>
                  </a:lnTo>
                  <a:lnTo>
                    <a:pt x="6817" y="0"/>
                  </a:lnTo>
                  <a:lnTo>
                    <a:pt x="6058" y="0"/>
                  </a:lnTo>
                  <a:lnTo>
                    <a:pt x="6058" y="830"/>
                  </a:lnTo>
                  <a:lnTo>
                    <a:pt x="5300" y="830"/>
                  </a:lnTo>
                  <a:lnTo>
                    <a:pt x="5300" y="0"/>
                  </a:lnTo>
                  <a:lnTo>
                    <a:pt x="4542" y="0"/>
                  </a:lnTo>
                  <a:lnTo>
                    <a:pt x="4542" y="830"/>
                  </a:lnTo>
                  <a:lnTo>
                    <a:pt x="3783" y="830"/>
                  </a:lnTo>
                  <a:lnTo>
                    <a:pt x="3783" y="0"/>
                  </a:lnTo>
                  <a:lnTo>
                    <a:pt x="3025" y="0"/>
                  </a:lnTo>
                  <a:lnTo>
                    <a:pt x="3025" y="830"/>
                  </a:lnTo>
                  <a:lnTo>
                    <a:pt x="2267" y="830"/>
                  </a:lnTo>
                  <a:lnTo>
                    <a:pt x="2267" y="0"/>
                  </a:lnTo>
                  <a:lnTo>
                    <a:pt x="1518" y="0"/>
                  </a:lnTo>
                  <a:lnTo>
                    <a:pt x="1518" y="830"/>
                  </a:lnTo>
                  <a:lnTo>
                    <a:pt x="759" y="830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36"/>
          <p:cNvGrpSpPr/>
          <p:nvPr/>
        </p:nvGrpSpPr>
        <p:grpSpPr>
          <a:xfrm>
            <a:off x="405238" y="779825"/>
            <a:ext cx="171000" cy="3574050"/>
            <a:chOff x="5816800" y="2392275"/>
            <a:chExt cx="171000" cy="3574050"/>
          </a:xfrm>
        </p:grpSpPr>
        <p:sp>
          <p:nvSpPr>
            <p:cNvPr id="253" name="Google Shape;25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36"/>
            <p:cNvCxnSpPr>
              <a:stCxn id="253" idx="2"/>
              <a:endCxn id="208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5" name="Google Shape;255;p36"/>
          <p:cNvGrpSpPr/>
          <p:nvPr/>
        </p:nvGrpSpPr>
        <p:grpSpPr>
          <a:xfrm flipH="1">
            <a:off x="8567748" y="779825"/>
            <a:ext cx="171000" cy="3574050"/>
            <a:chOff x="5816800" y="2392275"/>
            <a:chExt cx="171000" cy="3574050"/>
          </a:xfrm>
        </p:grpSpPr>
        <p:sp>
          <p:nvSpPr>
            <p:cNvPr id="256" name="Google Shape;256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7" name="Google Shape;257;p36"/>
            <p:cNvCxnSpPr>
              <a:stCxn id="256" idx="2"/>
              <a:endCxn id="208" idx="3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" name="Google Shape;258;p36"/>
          <p:cNvSpPr txBox="1"/>
          <p:nvPr>
            <p:ph idx="4294967295" type="title"/>
          </p:nvPr>
        </p:nvSpPr>
        <p:spPr>
          <a:xfrm>
            <a:off x="719950" y="459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 Structure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