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51f55358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51f55358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960597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960597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a06ac1a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a06ac1a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605975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605975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9605975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9605975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9605975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9605975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9605975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9605975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9605975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9605975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9605975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9605975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06ac1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06ac1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06ac1a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a06ac1a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1f55358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51f5535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1f55358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51f5535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1f55358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1f55358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a543124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a543124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51f55358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51f5535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51f5535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51f5535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ECSE 422 Programming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Andrei Sandor,</a:t>
            </a:r>
            <a:br>
              <a:rPr lang="en-CA"/>
            </a:br>
            <a:r>
              <a:rPr lang="en-CA"/>
              <a:t>Nitin Kaudun,</a:t>
            </a:r>
            <a:br>
              <a:rPr lang="en-CA"/>
            </a:br>
            <a:r>
              <a:rPr lang="en-CA"/>
              <a:t>Kaicheng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Attempt Towards a  More Efficient Algorithm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After some research and implementation attempts, we realized that </a:t>
            </a:r>
            <a:r>
              <a:rPr b="1" lang="en-CA"/>
              <a:t>maximizing the </a:t>
            </a:r>
            <a:r>
              <a:rPr b="1" lang="en-CA">
                <a:solidFill>
                  <a:schemeClr val="accent5"/>
                </a:solidFill>
              </a:rPr>
              <a:t>reliability</a:t>
            </a:r>
            <a:r>
              <a:rPr lang="en-CA"/>
              <a:t> of a network while </a:t>
            </a:r>
            <a:r>
              <a:rPr b="1" lang="en-CA"/>
              <a:t>under a </a:t>
            </a:r>
            <a:r>
              <a:rPr b="1" lang="en-CA">
                <a:solidFill>
                  <a:srgbClr val="FF0000"/>
                </a:solidFill>
              </a:rPr>
              <a:t>cost</a:t>
            </a:r>
            <a:r>
              <a:rPr b="1" lang="en-CA"/>
              <a:t> constraint</a:t>
            </a:r>
            <a:r>
              <a:rPr lang="en-CA"/>
              <a:t> is a </a:t>
            </a:r>
            <a:r>
              <a:rPr b="1" lang="en-CA">
                <a:solidFill>
                  <a:srgbClr val="FF9900"/>
                </a:solidFill>
              </a:rPr>
              <a:t>NP-Hard</a:t>
            </a:r>
            <a:r>
              <a:rPr lang="en-CA"/>
              <a:t> problem: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Which means it’s highly unlikely that an optimal solution can be found under exponential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Thus, we decided to approach this problem in a greedy way. This way we could get a “somewhat decent” solution while keeping the run-time manageable.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Greedy Algorithm for Network Design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75" y="1186575"/>
            <a:ext cx="4915034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Greedy Algorithm for Network Design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First, we create a barebone edge assignment that connects all cities (a MST) by using Prim’s algorithm.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This MST represents a basic network design connecting all cities and serves as the starting point of our greedy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Greedy Algorithm for Network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Then, we keep augmenting the MST by adding new edges until the cost limit has been reached.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We have three heuristics (we run them in parallel):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Lowest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Highest 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Highest Reliability per Cost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Heuristic - Lowest Cost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This one is simple: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Order all unselected edges by their cost and select the edge with lowest cost to add to the graph in each 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Repeat the process until the cost limit has been reached.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Heuristic - Highest Reliability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Unlike cost, we could not simply order edges by their reliability as some edges with lower individual reliability can actually contribute more overall reliability to the graph since they form a cycle with other edges and provides redundancy: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For each unselected edge, create a </a:t>
            </a:r>
            <a:r>
              <a:rPr b="1" lang="en-CA"/>
              <a:t>“candidate graph”</a:t>
            </a:r>
            <a:r>
              <a:rPr lang="en-CA"/>
              <a:t> by tentatively adding that edge to the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Individually compute the reliability of each </a:t>
            </a:r>
            <a:r>
              <a:rPr b="1" lang="en-CA"/>
              <a:t>candidate</a:t>
            </a:r>
            <a:r>
              <a:rPr lang="en-CA"/>
              <a:t>, the one with the highest reliability will be selected as the offspring.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Repeat the process on the selected </a:t>
            </a:r>
            <a:r>
              <a:rPr b="1" lang="en-CA"/>
              <a:t>candidate </a:t>
            </a:r>
            <a:r>
              <a:rPr lang="en-CA"/>
              <a:t>until the cost limit is reached.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Heuristic - Highest Reliability per Cost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Similar idea to highest reliability.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Instead of highest reliability, the ideal offspring is selected by the highest overall reliability to cost ratio.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Greedy Algorithm for Network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Finally, we compare the results obtained from the 3 heuristics and select the best one as our final solution.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Limitation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Obviously, this greedy approach does not guarantee an optimal solution: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If Prim’s algorithm doesn’t generate a MST that is part of the optimal solution, we are cooked 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Each augmentation step can select an edge that is locally optimal but not globally optimal.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However, it is guaranteed to terminate in reasonable time and usually generates a </a:t>
            </a:r>
            <a:r>
              <a:rPr lang="en-CA"/>
              <a:t>pretty</a:t>
            </a:r>
            <a:r>
              <a:rPr lang="en-CA"/>
              <a:t> decent (often optimal) solution.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Glossary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Configuration - A set of edges that are </a:t>
            </a:r>
            <a:r>
              <a:rPr lang="en-CA"/>
              <a:t>present in the final design (eg {a,b,c} from {a,b,c,d,e,f})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State - A possible state of a configuration (eg a’bc from {a,b,c})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Rall - Reliability/probability that all cities will be connected in a given configuration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Exhaustive Enumeration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5" y="1267875"/>
            <a:ext cx="799959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Exhaustive Enumeration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Initial steps</a:t>
            </a:r>
            <a:br>
              <a:rPr lang="en-CA"/>
            </a:br>
            <a:br>
              <a:rPr lang="en-CA"/>
            </a:br>
            <a:r>
              <a:rPr lang="en-CA"/>
              <a:t>1. Parsing the input files to get the matrices for cost and reliability.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15350"/>
            <a:ext cx="3478975" cy="25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27907" t="0"/>
          <a:stretch/>
        </p:blipFill>
        <p:spPr>
          <a:xfrm>
            <a:off x="616350" y="2415350"/>
            <a:ext cx="2880591" cy="26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Exhaustive Enumeration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2. Generate all the possible options as a list of lists that will be transformed into a square matrix similar in shape as the cost and square matrices. Each option is a matrix of boolean to indicate which edge is included</a:t>
            </a:r>
            <a:br>
              <a:rPr lang="en-CA"/>
            </a:br>
            <a:br>
              <a:rPr lang="en-CA"/>
            </a:b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6820" t="0"/>
          <a:stretch/>
        </p:blipFill>
        <p:spPr>
          <a:xfrm>
            <a:off x="419275" y="2846650"/>
            <a:ext cx="8520600" cy="16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Exhaustive Enumeration	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 For each option, we </a:t>
            </a:r>
            <a:r>
              <a:rPr lang="en-CA"/>
              <a:t>retrieve</a:t>
            </a:r>
            <a:r>
              <a:rPr lang="en-CA"/>
              <a:t> the cost which is a simple double for loop check to retrieve the cost from the cost matrix. After that, we check if the option visits all the cities by doing a breadth first search (BFS).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If the cost is </a:t>
            </a:r>
            <a:r>
              <a:rPr lang="en-CA"/>
              <a:t>exceeded or the configuration is not valid, we move on to the next configuration.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Exhaustive Enumeration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4. After those MST cases, we compute our reliability by using what we found from an MST/previous calculation of not a minimum spanning tree by considering the edge that we added to the connection.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We calculate the probability of all edges being up and add that result to the storage. For each value stored, check if the value is a subset. If the value is a subset, multiply the value of the subset being up and the rest of the edges being down. Add up all the values and you get Rall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Exhaustive Enumeration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5. For each configuration, we calculate Rall. We do this by calculating the probability of all states.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Eg. Given edges abc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P(a’b’c’)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P(abc’)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P(ab’c)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P(ab’c’)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Etc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We then add the </a:t>
            </a:r>
            <a:r>
              <a:rPr lang="en-CA"/>
              <a:t>probability of all the states that still connect all vertices.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Exhaustive Enumeration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5. We then output the configuration with cost less or equal to the limit and best Rall.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