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36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1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63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1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6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1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5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6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CE5EFD-83D5-4936-BA44-D0A942313E1D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C02FE4-1593-4961-B50B-57810FDEA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7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0AC4-128B-43E5-93EC-00E76F64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51888"/>
            <a:ext cx="8991600" cy="228932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2023</a:t>
            </a:r>
            <a:r>
              <a:rPr lang="zh-TW" altLang="en-US" sz="2000" dirty="0"/>
              <a:t>年 台北職能發展學院　</a:t>
            </a:r>
            <a:r>
              <a:rPr lang="en-US" altLang="zh-TW" sz="2000" dirty="0"/>
              <a:t>Python </a:t>
            </a:r>
            <a:r>
              <a:rPr lang="zh-TW" altLang="en-US" sz="2000" dirty="0"/>
              <a:t>應用實戰班   　　　　　　　　　　　　　　</a:t>
            </a:r>
            <a:br>
              <a:rPr lang="zh-TW" altLang="en-US" sz="2000" dirty="0"/>
            </a:br>
            <a:r>
              <a:rPr lang="zh-TW" altLang="en-US" sz="2000" dirty="0"/>
              <a:t>期末專題報告</a:t>
            </a:r>
            <a:br>
              <a:rPr lang="en-US" altLang="zh-TW" sz="2000" dirty="0"/>
            </a:br>
            <a:r>
              <a:rPr lang="zh-TW" altLang="en-US" sz="2000" dirty="0"/>
              <a:t>天氣預測</a:t>
            </a:r>
            <a:r>
              <a:rPr lang="en-US" altLang="zh-TW" sz="2000" dirty="0"/>
              <a:t>14</a:t>
            </a:r>
            <a:r>
              <a:rPr lang="zh-TW" altLang="en-US" sz="2000" dirty="0"/>
              <a:t>天及空污影響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1CC75-5282-4808-9767-277E392CF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pPr algn="l"/>
            <a:r>
              <a:rPr lang="zh-TW" altLang="en-US" dirty="0"/>
              <a:t>團隊成員：林可中、楊凱丞</a:t>
            </a:r>
          </a:p>
        </p:txBody>
      </p:sp>
    </p:spTree>
    <p:extLst>
      <p:ext uri="{BB962C8B-B14F-4D97-AF65-F5344CB8AC3E}">
        <p14:creationId xmlns:p14="http://schemas.microsoft.com/office/powerpoint/2010/main" val="16178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2E1A-3D92-429E-B570-2B64094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1" y="236773"/>
            <a:ext cx="3887652" cy="626352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提案動機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19772-2717-49BF-88EE-A48BA879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1" y="1128045"/>
            <a:ext cx="12063129" cy="572995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2E1A-3D92-429E-B570-2B64094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1" y="236773"/>
            <a:ext cx="3887652" cy="626352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19772-2717-49BF-88EE-A48BA879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1" y="1128045"/>
            <a:ext cx="12063129" cy="572995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94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2E1A-3D92-429E-B570-2B64094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1" y="236773"/>
            <a:ext cx="3887652" cy="626352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19772-2717-49BF-88EE-A48BA879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71" y="1128045"/>
            <a:ext cx="12063129" cy="572995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5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AD53-E07E-BB92-CE1A-2128FD98C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應用實戰專案排程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A19069-444C-F73D-F589-D1C1F9FF2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專案排程</a:t>
            </a:r>
          </a:p>
        </p:txBody>
      </p:sp>
    </p:spTree>
    <p:extLst>
      <p:ext uri="{BB962C8B-B14F-4D97-AF65-F5344CB8AC3E}">
        <p14:creationId xmlns:p14="http://schemas.microsoft.com/office/powerpoint/2010/main" val="117796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E5CA6DA-E4A7-15EA-726B-9D2AA7284E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b="1">
                <a:solidFill>
                  <a:srgbClr val="ED7D31"/>
                </a:solidFill>
                <a:latin typeface="Calibri" panose="020F0502020204030204" pitchFamily="34" charset="0"/>
              </a:rPr>
              <a:t>2023</a:t>
            </a:r>
            <a:endParaRPr lang="zh-TW" altLang="en-US" b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DDD8735-359B-BE1D-03E9-474F89A3D9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b="1" spc="-44">
                <a:solidFill>
                  <a:srgbClr val="ED7D31"/>
                </a:solidFill>
                <a:latin typeface="Calibri" panose="020F0502020204030204" pitchFamily="34" charset="0"/>
              </a:rPr>
              <a:t>2023</a:t>
            </a:r>
            <a:endParaRPr lang="zh-TW" altLang="en-US" b="1" spc="-44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4517EEE-4C3D-315A-65C3-21F93EEFE2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B729901-CB6D-121B-B17C-E8621A6A99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346700"/>
            <a:ext cx="7747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0BCAE823-469B-6F4A-CF1C-31482BE9A9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51289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A0ABD99-90D9-F8CB-DAC7-555D3EAD5CA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07447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zh-TW" alt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DB27B41-445E-DDEF-8899-0EF17DB430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72F7154B-788D-200A-17A0-36DECC6E27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370516" y="51774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85A76C7B-9411-D780-F7AC-8E90DB5A71F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948485" y="51774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ScaleMarking1">
            <a:extLst>
              <a:ext uri="{FF2B5EF4-FFF2-40B4-BE49-F238E27FC236}">
                <a16:creationId xmlns:a16="http://schemas.microsoft.com/office/drawing/2014/main" id="{C3279D92-8704-C3E2-4EB6-43502F47CD8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20">
                <a:solidFill>
                  <a:srgbClr val="44546A"/>
                </a:solidFill>
                <a:latin typeface="Calibri" panose="020F0502020204030204" pitchFamily="34" charset="0"/>
              </a:rPr>
              <a:t>2023</a:t>
            </a:r>
            <a:endParaRPr lang="zh-TW" altLang="en-US" sz="1200" spc="-2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A1CC4F5-DF2E-67B8-B979-FC9B511FE57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307015" y="5181600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177353D1-FEE0-F116-5394-9C6ACF77F34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884984" y="5181600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_40e04a3d4dd74f83809e96ec5add7294_Shape">
            <a:extLst>
              <a:ext uri="{FF2B5EF4-FFF2-40B4-BE49-F238E27FC236}">
                <a16:creationId xmlns:a16="http://schemas.microsoft.com/office/drawing/2014/main" id="{181249FD-F739-BCA5-E59C-E955AA35863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114067" y="1749298"/>
            <a:ext cx="65913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TLSHAPE_T_6f612d10b00d4231a21741c2da5770e5_Shape">
            <a:extLst>
              <a:ext uri="{FF2B5EF4-FFF2-40B4-BE49-F238E27FC236}">
                <a16:creationId xmlns:a16="http://schemas.microsoft.com/office/drawing/2014/main" id="{C45ECC9D-C2EB-43B9-042C-8622E991BA7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344904" y="1983317"/>
            <a:ext cx="1270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OTLSHAPE_T_0995d3ff1ded4f838cd987edecc1f0df_Shape">
            <a:extLst>
              <a:ext uri="{FF2B5EF4-FFF2-40B4-BE49-F238E27FC236}">
                <a16:creationId xmlns:a16="http://schemas.microsoft.com/office/drawing/2014/main" id="{D21D3429-7C0A-71C3-4B03-1CEDB127D19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691159" y="2217335"/>
            <a:ext cx="5842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TLSHAPE_T_f67c25a8b777477cb85393db4adc9582_Shape">
            <a:extLst>
              <a:ext uri="{FF2B5EF4-FFF2-40B4-BE49-F238E27FC236}">
                <a16:creationId xmlns:a16="http://schemas.microsoft.com/office/drawing/2014/main" id="{89FEF912-A3C1-B1D6-34F7-55541868162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499088" y="2451354"/>
            <a:ext cx="5842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OTLSHAPE_T_8b94615921ab4c50a0abcdaccc4ed325_Shape">
            <a:extLst>
              <a:ext uri="{FF2B5EF4-FFF2-40B4-BE49-F238E27FC236}">
                <a16:creationId xmlns:a16="http://schemas.microsoft.com/office/drawing/2014/main" id="{9A64042C-D85A-EA3A-9599-98FF33AD5F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614506" y="2685373"/>
            <a:ext cx="1270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OTLSHAPE_T_a0ab89701cb9404c9a4fa2dc0a555171_Shape">
            <a:extLst>
              <a:ext uri="{FF2B5EF4-FFF2-40B4-BE49-F238E27FC236}">
                <a16:creationId xmlns:a16="http://schemas.microsoft.com/office/drawing/2014/main" id="{C117A631-7734-2008-80F2-F780BBCCAE7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307016" y="2919391"/>
            <a:ext cx="3556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OTLSHAPE_T_e89158443852427d824f29af014f98db_Shape">
            <a:extLst>
              <a:ext uri="{FF2B5EF4-FFF2-40B4-BE49-F238E27FC236}">
                <a16:creationId xmlns:a16="http://schemas.microsoft.com/office/drawing/2014/main" id="{4A4C54D6-D890-27EC-E1F5-B08C5219FFB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53271" y="3153410"/>
            <a:ext cx="8128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OTLSHAPE_T_0ca408e4f90a4aebade933829142f841_Shape">
            <a:extLst>
              <a:ext uri="{FF2B5EF4-FFF2-40B4-BE49-F238E27FC236}">
                <a16:creationId xmlns:a16="http://schemas.microsoft.com/office/drawing/2014/main" id="{5F61D177-391B-1886-5F5A-FD211E7E039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461200" y="3387429"/>
            <a:ext cx="8128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TLSHAPE_T_4f6c6bdf6bb34132a2067745a4a30eca_Shape">
            <a:extLst>
              <a:ext uri="{FF2B5EF4-FFF2-40B4-BE49-F238E27FC236}">
                <a16:creationId xmlns:a16="http://schemas.microsoft.com/office/drawing/2014/main" id="{1C47EEFF-63E5-2671-2D3F-C63F82F1678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269128" y="3621447"/>
            <a:ext cx="8128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OTLSHAPE_T_f6ab5449c26e4efa807b7f872871bc23_Shape">
            <a:extLst>
              <a:ext uri="{FF2B5EF4-FFF2-40B4-BE49-F238E27FC236}">
                <a16:creationId xmlns:a16="http://schemas.microsoft.com/office/drawing/2014/main" id="{A22C8A96-56D0-29A9-46EE-F6041AA9E8AC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077056" y="3855466"/>
            <a:ext cx="8128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OTLSHAPE_T_af06724dcbe74a958da74443096b4f61_Shape">
            <a:extLst>
              <a:ext uri="{FF2B5EF4-FFF2-40B4-BE49-F238E27FC236}">
                <a16:creationId xmlns:a16="http://schemas.microsoft.com/office/drawing/2014/main" id="{B89A9799-6FB6-3FCB-DC71-60F6EC95B6E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769567" y="4089484"/>
            <a:ext cx="1270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OTLSHAPE_T_f90a307f5a9a49e480a414e7f0602f9c_Shape">
            <a:extLst>
              <a:ext uri="{FF2B5EF4-FFF2-40B4-BE49-F238E27FC236}">
                <a16:creationId xmlns:a16="http://schemas.microsoft.com/office/drawing/2014/main" id="{FABA4E27-0484-4844-4529-AC9E18DA843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884985" y="4323503"/>
            <a:ext cx="2413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OTLSHAPE_T_75648553c6a4409fa58974291d486a30_Shape">
            <a:extLst>
              <a:ext uri="{FF2B5EF4-FFF2-40B4-BE49-F238E27FC236}">
                <a16:creationId xmlns:a16="http://schemas.microsoft.com/office/drawing/2014/main" id="{DA5B142C-CB45-515C-3FBB-98354BC8869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346659" y="4557522"/>
            <a:ext cx="3556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OTLSHAPE_T_585e8f804a194649b58253b9536dfce9_Shape">
            <a:extLst>
              <a:ext uri="{FF2B5EF4-FFF2-40B4-BE49-F238E27FC236}">
                <a16:creationId xmlns:a16="http://schemas.microsoft.com/office/drawing/2014/main" id="{CC30BB06-23FC-9825-7256-8A7FC8E1279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692914" y="4791540"/>
            <a:ext cx="127000" cy="127000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OTLSHAPE_T_40e04a3d4dd74f83809e96ec5add7294_ShapePercentage" hidden="1">
            <a:extLst>
              <a:ext uri="{FF2B5EF4-FFF2-40B4-BE49-F238E27FC236}">
                <a16:creationId xmlns:a16="http://schemas.microsoft.com/office/drawing/2014/main" id="{1A25F63A-2069-99F0-BCB6-06B86F75B9E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14067" y="174929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TLSHAPE_T_6f612d10b00d4231a21741c2da5770e5_ShapePercentage" hidden="1">
            <a:extLst>
              <a:ext uri="{FF2B5EF4-FFF2-40B4-BE49-F238E27FC236}">
                <a16:creationId xmlns:a16="http://schemas.microsoft.com/office/drawing/2014/main" id="{7D60A349-80DC-50C0-F171-764727A8FD9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4904" y="19833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OTLSHAPE_T_0995d3ff1ded4f838cd987edecc1f0df_ShapePercentage" hidden="1">
            <a:extLst>
              <a:ext uri="{FF2B5EF4-FFF2-40B4-BE49-F238E27FC236}">
                <a16:creationId xmlns:a16="http://schemas.microsoft.com/office/drawing/2014/main" id="{131B8A6A-5E9B-3BAA-9A0C-C8A1C16EAFA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691159" y="22173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OTLSHAPE_T_f67c25a8b777477cb85393db4adc9582_ShapePercentage" hidden="1">
            <a:extLst>
              <a:ext uri="{FF2B5EF4-FFF2-40B4-BE49-F238E27FC236}">
                <a16:creationId xmlns:a16="http://schemas.microsoft.com/office/drawing/2014/main" id="{DF6DBBE1-AF3F-DF98-D6D5-AEE23014DD9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499088" y="24513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OTLSHAPE_T_8b94615921ab4c50a0abcdaccc4ed325_ShapePercentage" hidden="1">
            <a:extLst>
              <a:ext uri="{FF2B5EF4-FFF2-40B4-BE49-F238E27FC236}">
                <a16:creationId xmlns:a16="http://schemas.microsoft.com/office/drawing/2014/main" id="{42D23D75-6CF7-A458-32B3-6C70D259FB8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14506" y="268537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OTLSHAPE_T_a0ab89701cb9404c9a4fa2dc0a555171_ShapePercentage" hidden="1">
            <a:extLst>
              <a:ext uri="{FF2B5EF4-FFF2-40B4-BE49-F238E27FC236}">
                <a16:creationId xmlns:a16="http://schemas.microsoft.com/office/drawing/2014/main" id="{26A3C29F-1122-23B7-22BF-DF703B2F231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307016" y="29193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OTLSHAPE_T_e89158443852427d824f29af014f98db_ShapePercentage" hidden="1">
            <a:extLst>
              <a:ext uri="{FF2B5EF4-FFF2-40B4-BE49-F238E27FC236}">
                <a16:creationId xmlns:a16="http://schemas.microsoft.com/office/drawing/2014/main" id="{A09A7DDE-958E-B44C-E274-96BA02FFEBA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653271" y="31534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TLSHAPE_T_0ca408e4f90a4aebade933829142f841_ShapePercentage" hidden="1">
            <a:extLst>
              <a:ext uri="{FF2B5EF4-FFF2-40B4-BE49-F238E27FC236}">
                <a16:creationId xmlns:a16="http://schemas.microsoft.com/office/drawing/2014/main" id="{D8709A8C-6160-63A6-A081-8FAF7CAB5E5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461200" y="33874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OTLSHAPE_T_4f6c6bdf6bb34132a2067745a4a30eca_ShapePercentage" hidden="1">
            <a:extLst>
              <a:ext uri="{FF2B5EF4-FFF2-40B4-BE49-F238E27FC236}">
                <a16:creationId xmlns:a16="http://schemas.microsoft.com/office/drawing/2014/main" id="{8DDC7D88-EAA1-77E8-F835-1196969B2DA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269128" y="36214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OTLSHAPE_T_f6ab5449c26e4efa807b7f872871bc23_ShapePercentage" hidden="1">
            <a:extLst>
              <a:ext uri="{FF2B5EF4-FFF2-40B4-BE49-F238E27FC236}">
                <a16:creationId xmlns:a16="http://schemas.microsoft.com/office/drawing/2014/main" id="{9CCCB984-FA87-8B05-D925-77FA1896CC1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077056" y="38554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OTLSHAPE_T_af06724dcbe74a958da74443096b4f61_ShapePercentage" hidden="1">
            <a:extLst>
              <a:ext uri="{FF2B5EF4-FFF2-40B4-BE49-F238E27FC236}">
                <a16:creationId xmlns:a16="http://schemas.microsoft.com/office/drawing/2014/main" id="{BC41EB6D-8761-7486-0443-38919BC88AA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769567" y="40894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OTLSHAPE_T_f90a307f5a9a49e480a414e7f0602f9c_ShapePercentage" hidden="1">
            <a:extLst>
              <a:ext uri="{FF2B5EF4-FFF2-40B4-BE49-F238E27FC236}">
                <a16:creationId xmlns:a16="http://schemas.microsoft.com/office/drawing/2014/main" id="{1DB2D659-99CF-3805-79DA-0774F240B38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884985" y="43235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OTLSHAPE_T_75648553c6a4409fa58974291d486a30_ShapePercentage" hidden="1">
            <a:extLst>
              <a:ext uri="{FF2B5EF4-FFF2-40B4-BE49-F238E27FC236}">
                <a16:creationId xmlns:a16="http://schemas.microsoft.com/office/drawing/2014/main" id="{2709F5B2-E051-EBC0-7004-1E7CCB4E63A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346659" y="45575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OTLSHAPE_T_585e8f804a194649b58253b9536dfce9_ShapePercentage" hidden="1">
            <a:extLst>
              <a:ext uri="{FF2B5EF4-FFF2-40B4-BE49-F238E27FC236}">
                <a16:creationId xmlns:a16="http://schemas.microsoft.com/office/drawing/2014/main" id="{5B10F5AF-7A6F-FC78-9054-41B2BE86F3D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692914" y="47915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TLSHAPE_T_40e04a3d4dd74f83809e96ec5add7294_Duration" hidden="1">
            <a:extLst>
              <a:ext uri="{FF2B5EF4-FFF2-40B4-BE49-F238E27FC236}">
                <a16:creationId xmlns:a16="http://schemas.microsoft.com/office/drawing/2014/main" id="{7A5D95AD-B594-7CF8-ABDF-FC51C6255B7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41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40e04a3d4dd74f83809e96ec5add7294_TextPercentage" hidden="1">
            <a:extLst>
              <a:ext uri="{FF2B5EF4-FFF2-40B4-BE49-F238E27FC236}">
                <a16:creationId xmlns:a16="http://schemas.microsoft.com/office/drawing/2014/main" id="{7036B2D7-3A5C-9603-AD11-0CD1CA67982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40e04a3d4dd74f83809e96ec5add7294_StartDate" hidden="1">
            <a:extLst>
              <a:ext uri="{FF2B5EF4-FFF2-40B4-BE49-F238E27FC236}">
                <a16:creationId xmlns:a16="http://schemas.microsoft.com/office/drawing/2014/main" id="{2F172C00-3A9B-570F-78AF-F257FF4B44B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40e04a3d4dd74f83809e96ec5add7294_EndDate" hidden="1">
            <a:extLst>
              <a:ext uri="{FF2B5EF4-FFF2-40B4-BE49-F238E27FC236}">
                <a16:creationId xmlns:a16="http://schemas.microsoft.com/office/drawing/2014/main" id="{E6F4B0F3-D622-15E1-CE8A-F6B528305E7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40e04a3d4dd74f83809e96ec5add7294_JoinedDate">
            <a:extLst>
              <a:ext uri="{FF2B5EF4-FFF2-40B4-BE49-F238E27FC236}">
                <a16:creationId xmlns:a16="http://schemas.microsoft.com/office/drawing/2014/main" id="{851D43E1-A86A-54C1-C715-D434C15288E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357994" y="173528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Apr 12 - Jun 7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40e04a3d4dd74f83809e96ec5add7294_Title">
            <a:extLst>
              <a:ext uri="{FF2B5EF4-FFF2-40B4-BE49-F238E27FC236}">
                <a16:creationId xmlns:a16="http://schemas.microsoft.com/office/drawing/2014/main" id="{07178823-2098-E19B-9920-37CA85CB387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743634" y="1727539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機器學習專案總時間</a:t>
            </a:r>
            <a:endParaRPr lang="zh-TW" alt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6f612d10b00d4231a21741c2da5770e5_Duration" hidden="1">
            <a:extLst>
              <a:ext uri="{FF2B5EF4-FFF2-40B4-BE49-F238E27FC236}">
                <a16:creationId xmlns:a16="http://schemas.microsoft.com/office/drawing/2014/main" id="{D24A8949-EFF2-5B53-86D6-CBA30BADAFF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150971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6f612d10b00d4231a21741c2da5770e5_TextPercentage" hidden="1">
            <a:extLst>
              <a:ext uri="{FF2B5EF4-FFF2-40B4-BE49-F238E27FC236}">
                <a16:creationId xmlns:a16="http://schemas.microsoft.com/office/drawing/2014/main" id="{00FEA4C0-06B1-88FB-D5D0-B47EAB7DA0C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6f612d10b00d4231a21741c2da5770e5_StartDate" hidden="1">
            <a:extLst>
              <a:ext uri="{FF2B5EF4-FFF2-40B4-BE49-F238E27FC236}">
                <a16:creationId xmlns:a16="http://schemas.microsoft.com/office/drawing/2014/main" id="{BCF7FB19-3F7C-C95E-7CF3-54EBCFA0860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6f612d10b00d4231a21741c2da5770e5_EndDate" hidden="1">
            <a:extLst>
              <a:ext uri="{FF2B5EF4-FFF2-40B4-BE49-F238E27FC236}">
                <a16:creationId xmlns:a16="http://schemas.microsoft.com/office/drawing/2014/main" id="{75BD6312-F088-9A91-DF00-62F74CF946B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6f612d10b00d4231a21741c2da5770e5_JoinedDate">
            <a:extLst>
              <a:ext uri="{FF2B5EF4-FFF2-40B4-BE49-F238E27FC236}">
                <a16:creationId xmlns:a16="http://schemas.microsoft.com/office/drawing/2014/main" id="{6FBE56E4-C66B-0A36-F162-08FFBAF4FA9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952135" y="196930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rgbClr val="44546A"/>
                </a:solidFill>
                <a:latin typeface="Calibri" panose="020F0502020204030204" pitchFamily="34" charset="0"/>
              </a:rPr>
              <a:t>Apr 14</a:t>
            </a:r>
            <a:endParaRPr lang="zh-TW" altLang="en-US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6f612d10b00d4231a21741c2da5770e5_Title">
            <a:extLst>
              <a:ext uri="{FF2B5EF4-FFF2-40B4-BE49-F238E27FC236}">
                <a16:creationId xmlns:a16="http://schemas.microsoft.com/office/drawing/2014/main" id="{70FC4C5C-9A61-16F3-A78E-EFB9A91082EA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11042" y="19615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專案起始日</a:t>
            </a:r>
          </a:p>
        </p:txBody>
      </p:sp>
      <p:sp>
        <p:nvSpPr>
          <p:cNvPr id="36" name="OTLSHAPE_T_0995d3ff1ded4f838cd987edecc1f0df_Duration" hidden="1">
            <a:extLst>
              <a:ext uri="{FF2B5EF4-FFF2-40B4-BE49-F238E27FC236}">
                <a16:creationId xmlns:a16="http://schemas.microsoft.com/office/drawing/2014/main" id="{F88EF6FD-4DE7-9C59-35B6-33C35769DED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0995d3ff1ded4f838cd987edecc1f0df_TextPercentage" hidden="1">
            <a:extLst>
              <a:ext uri="{FF2B5EF4-FFF2-40B4-BE49-F238E27FC236}">
                <a16:creationId xmlns:a16="http://schemas.microsoft.com/office/drawing/2014/main" id="{40B31B3C-B7F3-6543-B510-9B7BFA0A98F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0995d3ff1ded4f838cd987edecc1f0df_StartDate" hidden="1">
            <a:extLst>
              <a:ext uri="{FF2B5EF4-FFF2-40B4-BE49-F238E27FC236}">
                <a16:creationId xmlns:a16="http://schemas.microsoft.com/office/drawing/2014/main" id="{F148FC71-2173-0C80-B8B1-22226472DBF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0995d3ff1ded4f838cd987edecc1f0df_EndDate" hidden="1">
            <a:extLst>
              <a:ext uri="{FF2B5EF4-FFF2-40B4-BE49-F238E27FC236}">
                <a16:creationId xmlns:a16="http://schemas.microsoft.com/office/drawing/2014/main" id="{CDB69E2E-47A5-DFEA-EDC8-7ABF3E8AE0A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0995d3ff1ded4f838cd987edecc1f0df_JoinedDate">
            <a:extLst>
              <a:ext uri="{FF2B5EF4-FFF2-40B4-BE49-F238E27FC236}">
                <a16:creationId xmlns:a16="http://schemas.microsoft.com/office/drawing/2014/main" id="{C245BC08-1294-5EA5-B2D8-6280AFC9983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860156" y="220332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2">
                <a:solidFill>
                  <a:srgbClr val="44546A"/>
                </a:solidFill>
                <a:latin typeface="Calibri" panose="020F0502020204030204" pitchFamily="34" charset="0"/>
              </a:rPr>
              <a:t>Apr 17 - Apr 21</a:t>
            </a:r>
            <a:endParaRPr lang="zh-TW" altLang="en-US" sz="1000" spc="-2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0995d3ff1ded4f838cd987edecc1f0df_Title">
            <a:extLst>
              <a:ext uri="{FF2B5EF4-FFF2-40B4-BE49-F238E27FC236}">
                <a16:creationId xmlns:a16="http://schemas.microsoft.com/office/drawing/2014/main" id="{F24866A5-733B-F8A1-395B-2E28B75ACC2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318971" y="219557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專案主題選定</a:t>
            </a:r>
          </a:p>
        </p:txBody>
      </p:sp>
      <p:sp>
        <p:nvSpPr>
          <p:cNvPr id="44" name="OTLSHAPE_T_f67c25a8b777477cb85393db4adc9582_Duration" hidden="1">
            <a:extLst>
              <a:ext uri="{FF2B5EF4-FFF2-40B4-BE49-F238E27FC236}">
                <a16:creationId xmlns:a16="http://schemas.microsoft.com/office/drawing/2014/main" id="{DD94F28E-6E44-C666-E9DA-0F0FA861D41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f67c25a8b777477cb85393db4adc9582_TextPercentage" hidden="1">
            <a:extLst>
              <a:ext uri="{FF2B5EF4-FFF2-40B4-BE49-F238E27FC236}">
                <a16:creationId xmlns:a16="http://schemas.microsoft.com/office/drawing/2014/main" id="{0250DCA2-BCD2-251A-E16B-DD99DF4993F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f67c25a8b777477cb85393db4adc9582_StartDate" hidden="1">
            <a:extLst>
              <a:ext uri="{FF2B5EF4-FFF2-40B4-BE49-F238E27FC236}">
                <a16:creationId xmlns:a16="http://schemas.microsoft.com/office/drawing/2014/main" id="{D7F7AA92-74C0-48BB-2F11-7C67955DB5C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f67c25a8b777477cb85393db4adc9582_EndDate" hidden="1">
            <a:extLst>
              <a:ext uri="{FF2B5EF4-FFF2-40B4-BE49-F238E27FC236}">
                <a16:creationId xmlns:a16="http://schemas.microsoft.com/office/drawing/2014/main" id="{44F27253-F916-1D5A-600B-CA642D9D09F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f67c25a8b777477cb85393db4adc9582_JoinedDate">
            <a:extLst>
              <a:ext uri="{FF2B5EF4-FFF2-40B4-BE49-F238E27FC236}">
                <a16:creationId xmlns:a16="http://schemas.microsoft.com/office/drawing/2014/main" id="{713F12C8-0F60-C674-CCAE-5B00D76C174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668084" y="243734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2">
                <a:solidFill>
                  <a:srgbClr val="44546A"/>
                </a:solidFill>
                <a:latin typeface="Calibri" panose="020F0502020204030204" pitchFamily="34" charset="0"/>
              </a:rPr>
              <a:t>Apr 24 - Apr 28</a:t>
            </a:r>
            <a:endParaRPr lang="zh-TW" altLang="en-US" sz="1000" spc="-2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f67c25a8b777477cb85393db4adc9582_Title">
            <a:extLst>
              <a:ext uri="{FF2B5EF4-FFF2-40B4-BE49-F238E27FC236}">
                <a16:creationId xmlns:a16="http://schemas.microsoft.com/office/drawing/2014/main" id="{A08F6703-73D6-6C78-4E94-DC7408851F9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126899" y="242959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專案計畫擬定</a:t>
            </a:r>
          </a:p>
        </p:txBody>
      </p:sp>
      <p:sp>
        <p:nvSpPr>
          <p:cNvPr id="52" name="OTLSHAPE_T_8b94615921ab4c50a0abcdaccc4ed325_Duration" hidden="1">
            <a:extLst>
              <a:ext uri="{FF2B5EF4-FFF2-40B4-BE49-F238E27FC236}">
                <a16:creationId xmlns:a16="http://schemas.microsoft.com/office/drawing/2014/main" id="{70C0E16D-C418-D41A-9DA5-0FF985CD625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150971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8b94615921ab4c50a0abcdaccc4ed325_TextPercentage" hidden="1">
            <a:extLst>
              <a:ext uri="{FF2B5EF4-FFF2-40B4-BE49-F238E27FC236}">
                <a16:creationId xmlns:a16="http://schemas.microsoft.com/office/drawing/2014/main" id="{6EBE089E-C37B-B639-7D86-22BEB576C97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8b94615921ab4c50a0abcdaccc4ed325_StartDate" hidden="1">
            <a:extLst>
              <a:ext uri="{FF2B5EF4-FFF2-40B4-BE49-F238E27FC236}">
                <a16:creationId xmlns:a16="http://schemas.microsoft.com/office/drawing/2014/main" id="{2DCECC7F-E218-9480-43D1-0E0E002606F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8b94615921ab4c50a0abcdaccc4ed325_EndDate" hidden="1">
            <a:extLst>
              <a:ext uri="{FF2B5EF4-FFF2-40B4-BE49-F238E27FC236}">
                <a16:creationId xmlns:a16="http://schemas.microsoft.com/office/drawing/2014/main" id="{78636AC5-489E-001E-F280-BF6E74BA37E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8b94615921ab4c50a0abcdaccc4ed325_JoinedDate">
            <a:extLst>
              <a:ext uri="{FF2B5EF4-FFF2-40B4-BE49-F238E27FC236}">
                <a16:creationId xmlns:a16="http://schemas.microsoft.com/office/drawing/2014/main" id="{4FEDAA3E-A891-28E6-10EF-A6D2F78248C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221737" y="267136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rgbClr val="44546A"/>
                </a:solidFill>
                <a:latin typeface="Calibri" panose="020F0502020204030204" pitchFamily="34" charset="0"/>
              </a:rPr>
              <a:t>Apr 25</a:t>
            </a:r>
            <a:endParaRPr lang="zh-TW" altLang="en-US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b94615921ab4c50a0abcdaccc4ed325_Title">
            <a:extLst>
              <a:ext uri="{FF2B5EF4-FFF2-40B4-BE49-F238E27FC236}">
                <a16:creationId xmlns:a16="http://schemas.microsoft.com/office/drawing/2014/main" id="{B8FBE6C1-1366-7C3F-0F33-575C57C0847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780644" y="266361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專案檢查點一</a:t>
            </a:r>
          </a:p>
        </p:txBody>
      </p:sp>
      <p:sp>
        <p:nvSpPr>
          <p:cNvPr id="60" name="OTLSHAPE_T_a0ab89701cb9404c9a4fa2dc0a555171_Duration" hidden="1">
            <a:extLst>
              <a:ext uri="{FF2B5EF4-FFF2-40B4-BE49-F238E27FC236}">
                <a16:creationId xmlns:a16="http://schemas.microsoft.com/office/drawing/2014/main" id="{B8D9AC16-B9D4-8B66-2554-2FB59D59E30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a0ab89701cb9404c9a4fa2dc0a555171_TextPercentage" hidden="1">
            <a:extLst>
              <a:ext uri="{FF2B5EF4-FFF2-40B4-BE49-F238E27FC236}">
                <a16:creationId xmlns:a16="http://schemas.microsoft.com/office/drawing/2014/main" id="{E463C427-39F5-B12E-6126-9B1A342EA7E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a0ab89701cb9404c9a4fa2dc0a555171_StartDate" hidden="1">
            <a:extLst>
              <a:ext uri="{FF2B5EF4-FFF2-40B4-BE49-F238E27FC236}">
                <a16:creationId xmlns:a16="http://schemas.microsoft.com/office/drawing/2014/main" id="{B99195D7-5932-B69F-718C-1CACD6A9F91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a0ab89701cb9404c9a4fa2dc0a555171_EndDate" hidden="1">
            <a:extLst>
              <a:ext uri="{FF2B5EF4-FFF2-40B4-BE49-F238E27FC236}">
                <a16:creationId xmlns:a16="http://schemas.microsoft.com/office/drawing/2014/main" id="{36E14F19-F15D-ABD3-604E-08C0D1681B5F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a0ab89701cb9404c9a4fa2dc0a555171_JoinedDate">
            <a:extLst>
              <a:ext uri="{FF2B5EF4-FFF2-40B4-BE49-F238E27FC236}">
                <a16:creationId xmlns:a16="http://schemas.microsoft.com/office/drawing/2014/main" id="{4F7439AA-D7C5-3213-436E-E0C011257EF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524696" y="290537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May 1 - May 3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a0ab89701cb9404c9a4fa2dc0a555171_Title">
            <a:extLst>
              <a:ext uri="{FF2B5EF4-FFF2-40B4-BE49-F238E27FC236}">
                <a16:creationId xmlns:a16="http://schemas.microsoft.com/office/drawing/2014/main" id="{EA1BC63D-020D-0BB2-B7E2-F3624B0737F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703991" y="2897632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專案數據明確化</a:t>
            </a:r>
          </a:p>
        </p:txBody>
      </p:sp>
      <p:sp>
        <p:nvSpPr>
          <p:cNvPr id="68" name="OTLSHAPE_T_e89158443852427d824f29af014f98db_Duration" hidden="1">
            <a:extLst>
              <a:ext uri="{FF2B5EF4-FFF2-40B4-BE49-F238E27FC236}">
                <a16:creationId xmlns:a16="http://schemas.microsoft.com/office/drawing/2014/main" id="{D0DAE277-41B2-C0DF-6961-1C927297A9C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e89158443852427d824f29af014f98db_TextPercentage" hidden="1">
            <a:extLst>
              <a:ext uri="{FF2B5EF4-FFF2-40B4-BE49-F238E27FC236}">
                <a16:creationId xmlns:a16="http://schemas.microsoft.com/office/drawing/2014/main" id="{62310D35-73DF-545D-BF4B-43EBBE9DFF5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89158443852427d824f29af014f98db_StartDate" hidden="1">
            <a:extLst>
              <a:ext uri="{FF2B5EF4-FFF2-40B4-BE49-F238E27FC236}">
                <a16:creationId xmlns:a16="http://schemas.microsoft.com/office/drawing/2014/main" id="{C16639C0-E3BF-4F2D-3F4B-0A410DE1BB3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89158443852427d824f29af014f98db_EndDate" hidden="1">
            <a:extLst>
              <a:ext uri="{FF2B5EF4-FFF2-40B4-BE49-F238E27FC236}">
                <a16:creationId xmlns:a16="http://schemas.microsoft.com/office/drawing/2014/main" id="{D9574ECE-CE44-81AF-B53F-9B1BB37D6CD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e89158443852427d824f29af014f98db_JoinedDate">
            <a:extLst>
              <a:ext uri="{FF2B5EF4-FFF2-40B4-BE49-F238E27FC236}">
                <a16:creationId xmlns:a16="http://schemas.microsoft.com/office/drawing/2014/main" id="{0248160F-CE94-AAE4-F474-C983C1960CD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06562" y="313939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May 4 - May 10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89158443852427d824f29af014f98db_Title">
            <a:extLst>
              <a:ext uri="{FF2B5EF4-FFF2-40B4-BE49-F238E27FC236}">
                <a16:creationId xmlns:a16="http://schemas.microsoft.com/office/drawing/2014/main" id="{C79FFE03-A3A3-8BFA-4A3D-6BE5EED0D97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511919" y="31316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專案目標設定</a:t>
            </a:r>
          </a:p>
        </p:txBody>
      </p:sp>
      <p:sp>
        <p:nvSpPr>
          <p:cNvPr id="76" name="OTLSHAPE_T_0ca408e4f90a4aebade933829142f841_Duration" hidden="1">
            <a:extLst>
              <a:ext uri="{FF2B5EF4-FFF2-40B4-BE49-F238E27FC236}">
                <a16:creationId xmlns:a16="http://schemas.microsoft.com/office/drawing/2014/main" id="{C82CF892-0517-1000-D93D-5D0ED46FBDB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0ca408e4f90a4aebade933829142f841_TextPercentage" hidden="1">
            <a:extLst>
              <a:ext uri="{FF2B5EF4-FFF2-40B4-BE49-F238E27FC236}">
                <a16:creationId xmlns:a16="http://schemas.microsoft.com/office/drawing/2014/main" id="{540231E0-4E4C-BE71-E021-F979A27D9B4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0ca408e4f90a4aebade933829142f841_StartDate" hidden="1">
            <a:extLst>
              <a:ext uri="{FF2B5EF4-FFF2-40B4-BE49-F238E27FC236}">
                <a16:creationId xmlns:a16="http://schemas.microsoft.com/office/drawing/2014/main" id="{EB35BDD3-3738-DA10-FBE8-EFF3F5B917F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0ca408e4f90a4aebade933829142f841_EndDate" hidden="1">
            <a:extLst>
              <a:ext uri="{FF2B5EF4-FFF2-40B4-BE49-F238E27FC236}">
                <a16:creationId xmlns:a16="http://schemas.microsoft.com/office/drawing/2014/main" id="{30A35712-3269-DE83-99E8-B946F8002FC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0ca408e4f90a4aebade933829142f841_JoinedDate">
            <a:extLst>
              <a:ext uri="{FF2B5EF4-FFF2-40B4-BE49-F238E27FC236}">
                <a16:creationId xmlns:a16="http://schemas.microsoft.com/office/drawing/2014/main" id="{196B1A6E-CAB8-9BC2-3997-E1383C84E98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550102" y="3373416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May 11 - May 17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0ca408e4f90a4aebade933829142f841_Title">
            <a:extLst>
              <a:ext uri="{FF2B5EF4-FFF2-40B4-BE49-F238E27FC236}">
                <a16:creationId xmlns:a16="http://schemas.microsoft.com/office/drawing/2014/main" id="{6AE7E014-B543-E422-DD1F-B87C19C1778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319848" y="3365669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專案對策擬定</a:t>
            </a:r>
          </a:p>
        </p:txBody>
      </p:sp>
      <p:sp>
        <p:nvSpPr>
          <p:cNvPr id="84" name="OTLSHAPE_T_4f6c6bdf6bb34132a2067745a4a30eca_Duration" hidden="1">
            <a:extLst>
              <a:ext uri="{FF2B5EF4-FFF2-40B4-BE49-F238E27FC236}">
                <a16:creationId xmlns:a16="http://schemas.microsoft.com/office/drawing/2014/main" id="{46CE17AC-C6E3-86B3-F127-E80929714021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4f6c6bdf6bb34132a2067745a4a30eca_TextPercentage" hidden="1">
            <a:extLst>
              <a:ext uri="{FF2B5EF4-FFF2-40B4-BE49-F238E27FC236}">
                <a16:creationId xmlns:a16="http://schemas.microsoft.com/office/drawing/2014/main" id="{E7170FD1-233E-B890-7680-0032E16D9A8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4f6c6bdf6bb34132a2067745a4a30eca_StartDate" hidden="1">
            <a:extLst>
              <a:ext uri="{FF2B5EF4-FFF2-40B4-BE49-F238E27FC236}">
                <a16:creationId xmlns:a16="http://schemas.microsoft.com/office/drawing/2014/main" id="{BE7B7C5A-1431-AD1B-9588-1EBFD3E8D19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4f6c6bdf6bb34132a2067745a4a30eca_EndDate" hidden="1">
            <a:extLst>
              <a:ext uri="{FF2B5EF4-FFF2-40B4-BE49-F238E27FC236}">
                <a16:creationId xmlns:a16="http://schemas.microsoft.com/office/drawing/2014/main" id="{C358D59C-8A53-7DE5-FD6B-0535F1A2DC4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4f6c6bdf6bb34132a2067745a4a30eca_JoinedDate">
            <a:extLst>
              <a:ext uri="{FF2B5EF4-FFF2-40B4-BE49-F238E27FC236}">
                <a16:creationId xmlns:a16="http://schemas.microsoft.com/office/drawing/2014/main" id="{B9570F1A-6926-0D44-C3B0-E2DD71CB4D1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358030" y="3607435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May 18 - May 24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4f6c6bdf6bb34132a2067745a4a30eca_Title">
            <a:extLst>
              <a:ext uri="{FF2B5EF4-FFF2-40B4-BE49-F238E27FC236}">
                <a16:creationId xmlns:a16="http://schemas.microsoft.com/office/drawing/2014/main" id="{8078A4CB-1DC9-991C-FB21-EAD25389582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127777" y="359968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最適合對策討論</a:t>
            </a:r>
          </a:p>
        </p:txBody>
      </p:sp>
      <p:sp>
        <p:nvSpPr>
          <p:cNvPr id="92" name="OTLSHAPE_T_f6ab5449c26e4efa807b7f872871bc23_Duration" hidden="1">
            <a:extLst>
              <a:ext uri="{FF2B5EF4-FFF2-40B4-BE49-F238E27FC236}">
                <a16:creationId xmlns:a16="http://schemas.microsoft.com/office/drawing/2014/main" id="{79D7ED13-C424-5FC6-B09C-CB8219FDF04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f6ab5449c26e4efa807b7f872871bc23_TextPercentage" hidden="1">
            <a:extLst>
              <a:ext uri="{FF2B5EF4-FFF2-40B4-BE49-F238E27FC236}">
                <a16:creationId xmlns:a16="http://schemas.microsoft.com/office/drawing/2014/main" id="{621AB5B0-6649-2811-8C36-066688AB7E8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f6ab5449c26e4efa807b7f872871bc23_StartDate" hidden="1">
            <a:extLst>
              <a:ext uri="{FF2B5EF4-FFF2-40B4-BE49-F238E27FC236}">
                <a16:creationId xmlns:a16="http://schemas.microsoft.com/office/drawing/2014/main" id="{23E700F5-1C99-6D5F-44CA-9D790227929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f6ab5449c26e4efa807b7f872871bc23_EndDate" hidden="1">
            <a:extLst>
              <a:ext uri="{FF2B5EF4-FFF2-40B4-BE49-F238E27FC236}">
                <a16:creationId xmlns:a16="http://schemas.microsoft.com/office/drawing/2014/main" id="{54051D5D-7249-2409-6C49-750D0E11EA78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f6ab5449c26e4efa807b7f872871bc23_JoinedDate">
            <a:extLst>
              <a:ext uri="{FF2B5EF4-FFF2-40B4-BE49-F238E27FC236}">
                <a16:creationId xmlns:a16="http://schemas.microsoft.com/office/drawing/2014/main" id="{8AAF8696-64AE-8A3B-C226-4C1C77194B7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6165959" y="3841454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May 25 - May 31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f6ab5449c26e4efa807b7f872871bc23_Title">
            <a:extLst>
              <a:ext uri="{FF2B5EF4-FFF2-40B4-BE49-F238E27FC236}">
                <a16:creationId xmlns:a16="http://schemas.microsoft.com/office/drawing/2014/main" id="{3984897A-A526-73A9-B224-325F3A427712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7935705" y="383370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專案演算方式套用</a:t>
            </a:r>
          </a:p>
        </p:txBody>
      </p:sp>
      <p:sp>
        <p:nvSpPr>
          <p:cNvPr id="100" name="OTLSHAPE_T_af06724dcbe74a958da74443096b4f61_Duration" hidden="1">
            <a:extLst>
              <a:ext uri="{FF2B5EF4-FFF2-40B4-BE49-F238E27FC236}">
                <a16:creationId xmlns:a16="http://schemas.microsoft.com/office/drawing/2014/main" id="{A789B4E1-2D2D-EA65-2156-C9521B74A61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150971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af06724dcbe74a958da74443096b4f61_TextPercentage" hidden="1">
            <a:extLst>
              <a:ext uri="{FF2B5EF4-FFF2-40B4-BE49-F238E27FC236}">
                <a16:creationId xmlns:a16="http://schemas.microsoft.com/office/drawing/2014/main" id="{00981DEF-95D3-47D4-E1E0-1224E8631BC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af06724dcbe74a958da74443096b4f61_StartDate" hidden="1">
            <a:extLst>
              <a:ext uri="{FF2B5EF4-FFF2-40B4-BE49-F238E27FC236}">
                <a16:creationId xmlns:a16="http://schemas.microsoft.com/office/drawing/2014/main" id="{A478F174-FB93-3680-D093-B67C94DBB45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af06724dcbe74a958da74443096b4f61_EndDate" hidden="1">
            <a:extLst>
              <a:ext uri="{FF2B5EF4-FFF2-40B4-BE49-F238E27FC236}">
                <a16:creationId xmlns:a16="http://schemas.microsoft.com/office/drawing/2014/main" id="{FD0DC102-2939-B29A-A32E-6486E0A0288B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af06724dcbe74a958da74443096b4f61_JoinedDate">
            <a:extLst>
              <a:ext uri="{FF2B5EF4-FFF2-40B4-BE49-F238E27FC236}">
                <a16:creationId xmlns:a16="http://schemas.microsoft.com/office/drawing/2014/main" id="{8268A483-B56D-15D5-C7D9-B15E41D1D33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7336751" y="40754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8">
                <a:solidFill>
                  <a:srgbClr val="44546A"/>
                </a:solidFill>
                <a:latin typeface="Calibri" panose="020F0502020204030204" pitchFamily="34" charset="0"/>
              </a:rPr>
              <a:t>May 31</a:t>
            </a:r>
            <a:endParaRPr lang="zh-TW" altLang="en-US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af06724dcbe74a958da74443096b4f61_Title">
            <a:extLst>
              <a:ext uri="{FF2B5EF4-FFF2-40B4-BE49-F238E27FC236}">
                <a16:creationId xmlns:a16="http://schemas.microsoft.com/office/drawing/2014/main" id="{500D726F-E1AC-14E1-78FD-8C966420BDB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7935705" y="406772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專案檢查點二</a:t>
            </a:r>
          </a:p>
        </p:txBody>
      </p:sp>
      <p:sp>
        <p:nvSpPr>
          <p:cNvPr id="108" name="OTLSHAPE_T_f90a307f5a9a49e480a414e7f0602f9c_Duration" hidden="1">
            <a:extLst>
              <a:ext uri="{FF2B5EF4-FFF2-40B4-BE49-F238E27FC236}">
                <a16:creationId xmlns:a16="http://schemas.microsoft.com/office/drawing/2014/main" id="{6AFD5801-B778-786D-41A5-059E1EA7550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2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f90a307f5a9a49e480a414e7f0602f9c_TextPercentage" hidden="1">
            <a:extLst>
              <a:ext uri="{FF2B5EF4-FFF2-40B4-BE49-F238E27FC236}">
                <a16:creationId xmlns:a16="http://schemas.microsoft.com/office/drawing/2014/main" id="{041A2AEA-4D43-3E29-A5AC-4D18A1290FE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f90a307f5a9a49e480a414e7f0602f9c_StartDate" hidden="1">
            <a:extLst>
              <a:ext uri="{FF2B5EF4-FFF2-40B4-BE49-F238E27FC236}">
                <a16:creationId xmlns:a16="http://schemas.microsoft.com/office/drawing/2014/main" id="{0BE90F10-CD5B-6C78-5DD5-EEC626B6173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f90a307f5a9a49e480a414e7f0602f9c_EndDate" hidden="1">
            <a:extLst>
              <a:ext uri="{FF2B5EF4-FFF2-40B4-BE49-F238E27FC236}">
                <a16:creationId xmlns:a16="http://schemas.microsoft.com/office/drawing/2014/main" id="{D1DFD987-138C-9C9F-D20E-1827A36D158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f90a307f5a9a49e480a414e7f0602f9c_JoinedDate">
            <a:extLst>
              <a:ext uri="{FF2B5EF4-FFF2-40B4-BE49-F238E27FC236}">
                <a16:creationId xmlns:a16="http://schemas.microsoft.com/office/drawing/2014/main" id="{B6FF8F3E-E2AD-02BD-1066-FA068F408D2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7203842" y="4309491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Jun 1 - Jun 2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f90a307f5a9a49e480a414e7f0602f9c_Title">
            <a:extLst>
              <a:ext uri="{FF2B5EF4-FFF2-40B4-BE49-F238E27FC236}">
                <a16:creationId xmlns:a16="http://schemas.microsoft.com/office/drawing/2014/main" id="{65A74714-112B-EFBF-1A0F-92CBEDD6508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8166542" y="430174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專案效果確認</a:t>
            </a:r>
          </a:p>
        </p:txBody>
      </p:sp>
      <p:sp>
        <p:nvSpPr>
          <p:cNvPr id="116" name="OTLSHAPE_T_75648553c6a4409fa58974291d486a30_Duration" hidden="1">
            <a:extLst>
              <a:ext uri="{FF2B5EF4-FFF2-40B4-BE49-F238E27FC236}">
                <a16:creationId xmlns:a16="http://schemas.microsoft.com/office/drawing/2014/main" id="{5C453006-68CB-59D5-0C58-6321FE1919F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5648553c6a4409fa58974291d486a30_TextPercentage" hidden="1">
            <a:extLst>
              <a:ext uri="{FF2B5EF4-FFF2-40B4-BE49-F238E27FC236}">
                <a16:creationId xmlns:a16="http://schemas.microsoft.com/office/drawing/2014/main" id="{560AF56D-8B1E-183F-0BC0-29ED97D6F143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75648553c6a4409fa58974291d486a30_StartDate" hidden="1">
            <a:extLst>
              <a:ext uri="{FF2B5EF4-FFF2-40B4-BE49-F238E27FC236}">
                <a16:creationId xmlns:a16="http://schemas.microsoft.com/office/drawing/2014/main" id="{DC52C293-CDF3-6D06-5C8A-084BF22220A3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75648553c6a4409fa58974291d486a30_EndDate" hidden="1">
            <a:extLst>
              <a:ext uri="{FF2B5EF4-FFF2-40B4-BE49-F238E27FC236}">
                <a16:creationId xmlns:a16="http://schemas.microsoft.com/office/drawing/2014/main" id="{F4CB8AD4-38F0-7C2A-0D7D-A205FF2545DA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5648553c6a4409fa58974291d486a30_JoinedDate">
            <a:extLst>
              <a:ext uri="{FF2B5EF4-FFF2-40B4-BE49-F238E27FC236}">
                <a16:creationId xmlns:a16="http://schemas.microsoft.com/office/drawing/2014/main" id="{6BA5C916-CCEB-FB73-61B7-37CCC0AAFD9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7665515" y="454350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rgbClr val="44546A"/>
                </a:solidFill>
                <a:latin typeface="Calibri" panose="020F0502020204030204" pitchFamily="34" charset="0"/>
              </a:rPr>
              <a:t>Jun 5 - Jun 7</a:t>
            </a:r>
            <a:endParaRPr lang="zh-TW" altLang="en-US" sz="1000" spc="-4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5648553c6a4409fa58974291d486a30_Title">
            <a:extLst>
              <a:ext uri="{FF2B5EF4-FFF2-40B4-BE49-F238E27FC236}">
                <a16:creationId xmlns:a16="http://schemas.microsoft.com/office/drawing/2014/main" id="{65D2B3F9-F1CC-553F-3BDC-0DEE36158CF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743634" y="4535763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標準化</a:t>
            </a:r>
          </a:p>
        </p:txBody>
      </p:sp>
      <p:sp>
        <p:nvSpPr>
          <p:cNvPr id="124" name="OTLSHAPE_T_585e8f804a194649b58253b9536dfce9_Duration" hidden="1">
            <a:extLst>
              <a:ext uri="{FF2B5EF4-FFF2-40B4-BE49-F238E27FC236}">
                <a16:creationId xmlns:a16="http://schemas.microsoft.com/office/drawing/2014/main" id="{CBE7463B-AB2D-5599-3019-9D4DCD4AD98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150971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rgbClr val="ED7D31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585e8f804a194649b58253b9536dfce9_TextPercentage" hidden="1">
            <a:extLst>
              <a:ext uri="{FF2B5EF4-FFF2-40B4-BE49-F238E27FC236}">
                <a16:creationId xmlns:a16="http://schemas.microsoft.com/office/drawing/2014/main" id="{C302DED7-AB22-7569-951A-45A6DF10404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T_585e8f804a194649b58253b9536dfce9_StartDate" hidden="1">
            <a:extLst>
              <a:ext uri="{FF2B5EF4-FFF2-40B4-BE49-F238E27FC236}">
                <a16:creationId xmlns:a16="http://schemas.microsoft.com/office/drawing/2014/main" id="{01919118-637F-0D23-A356-C8B0BA3703FD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85e8f804a194649b58253b9536dfce9_EndDate" hidden="1">
            <a:extLst>
              <a:ext uri="{FF2B5EF4-FFF2-40B4-BE49-F238E27FC236}">
                <a16:creationId xmlns:a16="http://schemas.microsoft.com/office/drawing/2014/main" id="{5D2EFE14-C8CD-A34F-26F2-DE891FDBE1C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-26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85e8f804a194649b58253b9536dfce9_JoinedDate">
            <a:extLst>
              <a:ext uri="{FF2B5EF4-FFF2-40B4-BE49-F238E27FC236}">
                <a16:creationId xmlns:a16="http://schemas.microsoft.com/office/drawing/2014/main" id="{61DE44EB-41B7-6829-A511-584C247619B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8375075" y="47775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rgbClr val="44546A"/>
                </a:solidFill>
                <a:latin typeface="Calibri" panose="020F0502020204030204" pitchFamily="34" charset="0"/>
              </a:rPr>
              <a:t>Jun 8</a:t>
            </a:r>
            <a:endParaRPr lang="zh-TW" altLang="en-US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85e8f804a194649b58253b9536dfce9_Title">
            <a:extLst>
              <a:ext uri="{FF2B5EF4-FFF2-40B4-BE49-F238E27FC236}">
                <a16:creationId xmlns:a16="http://schemas.microsoft.com/office/drawing/2014/main" id="{887A5387-FD1A-B301-2134-0F431D0867C6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8859052" y="4769781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專案發表日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89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cuMyIsIk9yaWdpbmFsQXNzZW1ibHlWZXJzaW9uIjoiNy4wMC4xMy4wMCIsIkVkaXRpb24iOm51bGwsIkxhc3RTYXZlZEVkaXRpb24iOjI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VGltZWJhbmRTdHlsZSI6eyIkaWQiOiIyNCIsIlNjYWxlTWFya2luZyI6MSwiU2hhcGUiOjAsIlNoYXBlU3R5bGUiOnsiJGlkIjoiMjUiLCJNYXJnaW4iOnsiJGlkIjoiMjYiLCJUb3AiOjAuMCwiTGVmdCI6MTAuMCwiUmlnaHQiOjEwLjAsIkJvdHRvbSI6MC4wfSwiUGFkZGluZyI6eyIkaWQiOiIyNyIsIlRvcCI6My4wLCJMZWZ0IjowLjAsIlJpZ2h0IjowLjAsIkJvdHRvbSI6My4wfSwiQmFja2dyb3VuZCI6eyIkaWQiOiIyOCIsIkNvbG9yIjp7IiRpZCI6IjI5IiwiQSI6MjU1LCJSIjo2OCwiRyI6ODQsIkIiOjEwNn19LCJJc1Zpc2libGUiOnRydWUsIldpZHRoIjo4NTguMCwiSGVpZ2h0IjoyMC4wLCJCb3JkZXJTdHlsZSI6eyIkaWQiOiIzMCIsIkxpbmVDb2xvciI6eyIkaWQiOiIzMSIsIiR0eXBlIjoiTkxSRS5Db21tb24uRG9tLlNvbGlkQ29sb3JCcnVzaCwgTkxSRS5Db21tb24iLCJDb2xvciI6eyIkaWQiOiIzMiIsIkEiOjI1NSwiUiI6MjU1LCJHIjowLCJCIjowfX0sIkxpbmVXZWlnaHQiOjAuMCwiTGluZVR5cGUiOjAsIlBhcmVudFN0eWxlIjpudWxsfSwiUGFyZW50U3R5bGUiOm51bGx9LCJNaWRkbGVUaWVyU2hhcGVTdHlsZSI6eyIkaWQiOiIzMyIsIk1hcmdpbiI6eyIkaWQiOiIzNCIsIlRvcCI6MC4wLCJMZWZ0IjoxMC4wLCJSaWdodCI6MTAuMCwiQm90dG9tIjowLjB9LCJQYWRkaW5nIjp7IiRpZCI6IjM1IiwiVG9wIjozLjAsIkxlZnQiOjAuMCwiUmlnaHQiOjAuMCwiQm90dG9tIjozLjB9LCJCYWNrZ3JvdW5kIjp7IiRpZCI6IjM2IiwiQ29sb3IiOnsiJGlkIjoiMzciLCJBIjoyNTUsIlIiOjY4LCJHIjo4NCwiQiI6MTA2fX0sIklzVmlzaWJsZSI6dHJ1ZSwiV2lkdGgiOjg1OC4wLCJIZWlnaHQiOjIwLjAsIkJvcmRlclN0eWxlIjp7IiRpZCI6IjM4IiwiTGluZUNvbG9yIjp7IiRpZCI6IjM5IiwiJHR5cGUiOiJOTFJFLkNvbW1vbi5Eb20uU29saWRDb2xvckJydXNoLCBOTFJFLkNvbW1vbiIsIkNvbG9yIjp7IiRpZCI6IjQwIiwiQSI6MjU1LCJSIjoyNTUsIkciOjAsIkIiOjB9fSwiTGluZVdlaWdodCI6MC4wLCJMaW5lVHlwZSI6MCwiUGFyZW50U3R5bGUiOm51bGx9LCJQYXJlbnRTdHlsZSI6bnVsbH0sIkJvdHRvbVRpZXJTaGFwZVN0eWxlIjp7IiRpZCI6IjQxIiwiTWFyZ2luIjp7IiRpZCI6IjQyIiwiVG9wIjowLjAsIkxlZnQiOjEwLjAsIlJpZ2h0IjoxMC4wLCJCb3R0b20iOjAuMH0sIlBhZGRpbmciOnsiJGlkIjoiNDMiLCJUb3AiOjMuMCwiTGVmdCI6MC4wLCJSaWdodCI6MC4wLCJCb3R0b20iOjMuMH0sIkJhY2tncm91bmQiOnsiJGlkIjoiNDQiLCJDb2xvciI6eyIkaWQiOiI0NSIsIkEiOjI1NSwiUiI6NjgsIkciOjg0LCJCIjoxMDZ9fSwiSXNWaXNpYmxlIjp0cnVlLCJXaWR0aCI6ODU4LjAsIkhlaWdodCI6MjAuMCwiQm9yZGVyU3R5bGUiOnsiJGlkIjoiNDYiLCJMaW5lQ29sb3IiOnsiJGlkIjoiNDciLCIkdHlwZSI6Ik5MUkUuQ29tbW9uLkRvbS5Tb2xpZENvbG9yQnJ1c2gsIE5MUkUuQ29tbW9uIiwiQ29sb3IiOnsiJGlkIjoiNDgiLCJBIjoyNTUsIlIiOjI1NSwiRyI6MCwiQiI6MH19LCJMaW5lV2VpZ2h0IjowLjAsIkxpbmVUeXBlIjowLCJQYXJlbnRTdHlsZSI6bnVsbH0sIlBhcmVudFN0eWxlIjpudWxsfSwiUmlnaHRFbmRDYXBzU3R5bGUiOnsiJGlkIjoiNDkiLCJGb250U2V0dGluZ3MiOnsiJGlkIjoiNTAiLCJGb250U2l6ZSI6MTgsIkZvbnROYW1lIjoiQ2FsaWJyaSIsIklzQm9sZCI6dHJ1ZSwiSXNJdGFsaWMiOmZhbHNlLCJJc1VuZGVybGluZWQiOmZhbHNlLCJQYXJlbnRTdHlsZSI6bnVsbH0sIkF1dG9TaXplIjowLCJGb3JlZ3JvdW5kIjp7IiRpZCI6IjUxIiwiQ29sb3IiOnsiJGlkIjoiNT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zIiwiVG9wIjowLjAsIkxlZnQiOjAuMCwiUmlnaHQiOjIwLjAsIkJvdHRvbSI6MC4wfSwiUGFkZGluZyI6eyIkaWQiOiI1NCIsIlRvcCI6MC4wLCJMZWZ0IjowLjAsIlJpZ2h0IjowLjAsIkJvdHRvbSI6MC4wfSwiQmFja2dyb3VuZCI6eyIkaWQiOiI1NSIsIkNvbG9yIjp7IiRpZCI6IjU2IiwiQSI6MCwiUiI6MCwiRyI6MCwiQiI6MH19LCJJc1Zpc2libGUiOnRydWUsIldpZHRoIjowLjAsIkhlaWdodCI6MC4wLCJCb3JkZXJTdHlsZSI6bnVsbCwiUGFyZW50U3R5bGUiOm51bGx9LCJMZWZ0RW5kQ2Fwc1N0eWxlIjp7IiRpZCI6IjU3IiwiRm9udFNldHRpbmdzIjp7IiRpZCI6IjU4IiwiRm9udFNpemUiOjE4LCJGb250TmFtZSI6IkNhbGlicmkiLCJJc0JvbGQiOnRydWUsIklzSXRhbGljIjpmYWxzZSwiSXNVbmRlcmxpbmVkIjpmYWxzZSwiUGFyZW50U3R5bGUiOm51bGx9LCJBdXRvU2l6ZSI6MCwiRm9yZWdyb3VuZCI6eyIkaWQiOiI1OSIsIkNvbG9yIjp7IiRpZCI6IjYw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MSIsIlRvcCI6MC4wLCJMZWZ0IjoyMC4wLCJSaWdodCI6MC4wLCJCb3R0b20iOjAuMH0sIlBhZGRpbmciOnsiJGlkIjoiNjIiLCJUb3AiOjAuMCwiTGVmdCI6MC4wLCJSaWdodCI6MC4wLCJCb3R0b20iOjAuMH0sIkJhY2tncm91bmQiOnsiJGlkIjoiNjMiLCJDb2xvciI6eyIkaWQiOiI2NCIsIkEiOjAsIlIiOjAsIkciOjAsIkIiOjB9fSwiSXNWaXNpYmxlIjpmYWxzZSwiV2lkdGgiOjAuMCwiSGVpZ2h0IjowLjAsIkJvcmRlclN0eWxlIjpudWxsLCJQYXJlbnRTdHlsZSI6bnVsbH0sIlRvZGF5VGV4dFN0eWxlIjp7IiRpZCI6IjY1IiwiRm9udFNldHRpbmdzIjp7IiRpZCI6IjY2IiwiRm9udFNpemUiOjEy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OSIsIlRvcCI6MC4wLCJMZWZ0IjowLjAsIlJpZ2h0IjowLjAsIkJvdHRvbSI6MC4wfSwiUGFkZGluZyI6eyIkaWQiOiI3MCIsIlRvcCI6MC4wLCJMZWZ0IjowLjAsIlJpZ2h0IjowLjAsIkJvdHRvbSI6MC4wfSwiQmFja2dyb3VuZCI6eyIkaWQiOiI3MSIsIkNvbG9yIjp7IiRpZCI6IjcyIiwiQSI6MCwiUiI6MCwiRyI6MCwiQiI6MH19LCJJc1Zpc2libGUiOnRydWUsIldpZHRoIjowLjAsIkhlaWdodCI6MC4wLCJCb3JkZXJTdHlsZSI6bnVsbCwiUGFyZW50U3R5bGUiOm51bGx9LCJUb2RheU1hcmtlclN0eWxlIjp7IiRpZCI6IjczIiwiTWFyZ2luIjp7IiRpZCI6Ijc0IiwiVG9wIjowLjAsIkxlZnQiOjAuMCwiUmlnaHQiOjAuMCwiQm90dG9tIjowLjB9LCJQYWRkaW5nIjp7IiRpZCI6Ijc1IiwiVG9wIjowLjAsIkxlZnQiOjAuMCwiUmlnaHQiOjAuMCwiQm90dG9tIjowLjB9LCJCYWNrZ3JvdW5kIjp7IiRpZCI6Ijc2IiwiQ29sb3IiOnsiJGlkIjoiNzciLCJBIjoyNTUsIlIiOjI1NSwiRyI6MCwiQiI6MH19LCJJc1Zpc2libGUiOnRydWUsIldpZHRoIjowLjAsIkhlaWdodCI6MC4wLCJCb3JkZXJTdHlsZSI6bnVsbCwiUGFyZW50U3R5bGUiOm51bGx9LCJTY2FsZVN0eWxlIjp7IiRpZCI6Ijc4IiwiU2hhcGUiOjMsIlNob3dTZWdtZW50U2VwYXJhdG9ycyI6dHJ1ZSwiU2VnbWVudFNlcGFyYXRvck9wYWNpdHkiOjMwLCJIYXNCZWVuVmlzaWJsZUJlZm9yZSI6dHJ1ZSwiRm9udFNldHRpbmdzIjp7IiRpZCI6Ijc5IiwiRm9udFNpemUiOjEyLCJGb250TmFtZSI6IkNhbGlicmkiLCJJc0JvbGQiOmZhbHNlLCJJc0l0YWxpYyI6ZmFsc2UsIklzVW5kZXJsaW5lZCI6ZmFsc2UsIlBhcmVudFN0eWxlIjpudWxsfSwiQXV0b1NpemUiOjAsIkZvcmVncm91bmQiOnsiJGlkIjoiODAiLCJDb2xvciI6eyIkaWQiOiI4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iIsIlRvcCI6MC4wLCJMZWZ0Ijo1LjAsIlJpZ2h0IjowLjAsIkJvdHRvbSI6MC4wfSwiUGFkZGluZyI6eyIkaWQiOiI4MyIsIlRvcCI6MC4wLCJMZWZ0IjowLjAsIlJpZ2h0IjowLjAsIkJvdHRvbSI6MC4wfSwiQmFja2dyb3VuZCI6eyIkaWQiOiI4NCIsIkNvbG9yIjp7IiRpZCI6Ijg1IiwiQSI6MCwiUiI6MCwiRyI6MCwiQiI6MH19LCJJc1Zpc2libGUiOnRydWUsIldpZHRoIjowLjAsIkhlaWdodCI6MC4wLCJCb3JkZXJTdHlsZSI6bnVsbCwiUGFyZW50U3R5bGUiOm51bGx9LCJTaW5nbGVTY2FsZVNoYXBlU3R5bGUiOnsiJGlkIjoiODYiLCJTaGFwZSI6MCwiSGVpZ2h0IjowLjB9LCJNaWRkbGVUaWVyU2NhbGVTdHlsZSI6eyIkaWQiOiI4NyIsIlNoYXBlIjozLCJTaG93U2VnbWVudFNlcGFyYXRvcnMiOnRydWUsIlNlZ21lbnRTZXBhcmF0b3JPcGFjaXR5IjozMCwiSGFzQmVlblZpc2libGVCZWZvcmUiOmZhbHNlLCJGb250U2V0dGluZ3MiOnsiJGlkIjoiODgiLCJGb250U2l6ZSI6MTIsIkZvbnROYW1lIjoiQ2FsaWJyaSIsIklzQm9sZCI6ZmFsc2UsIklzSXRhbGljIjpmYWxzZSwiSXNVbmRlcmxpbmVkIjpmYWxzZSwiUGFyZW50U3R5bGUiOm51bGx9LCJBdXRvU2l6ZSI6MCwiRm9yZWdyb3VuZCI6eyIkaWQiOiI4OSIsIkNvbG9yIjp7IiRpZCI6Ijk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xIiwiVG9wIjowLjAsIkxlZnQiOjUuMCwiUmlnaHQiOjAuMCwiQm90dG9tIjowLjB9LCJQYWRkaW5nIjp7IiRpZCI6IjkyIiwiVG9wIjowLjAsIkxlZnQiOjAuMCwiUmlnaHQiOjAuMCwiQm90dG9tIjowLjB9LCJCYWNrZ3JvdW5kIjp7IiRpZCI6IjkzIiwiQ29sb3IiOnsiJGlkIjoiOTQiLCJBIjowLCJSIjowLCJHIjowLCJCIjowfX0sIklzVmlzaWJsZSI6ZmFsc2UsIldpZHRoIjowLjAsIkhlaWdodCI6MC4wLCJCb3JkZXJTdHlsZSI6bnVsbCwiUGFyZW50U3R5bGUiOm51bGx9LCJCb3R0b21UaWVyU2NhbGVTdHlsZSI6eyIkaWQiOiI5NSIsIlNoYXBlIjozLCJTaG93U2VnbWVudFNlcGFyYXRvcnMiOnRydWUsIlNlZ21lbnRTZXBhcmF0b3JPcGFjaXR5IjozMCwiSGFzQmVlblZpc2libGVCZWZvcmUiOmZhbHNlLCJGb250U2V0dGluZ3MiOnsiJGlkIjoiOTYiLCJGb250U2l6ZSI6MTIsIkZvbnROYW1lIjoiQ2FsaWJyaSIsIklzQm9sZCI6ZmFsc2UsIklzSXRhbGljIjpmYWxzZSwiSXNVbmRlcmxpbmVkIjpmYWxzZSwiUGFyZW50U3R5bGUiOm51bGx9LCJBdXRvU2l6ZSI6MCwiRm9yZWdyb3VuZCI6eyIkaWQiOiI5NyIsIkNvbG9yIjp7IiRpZCI6Ijk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5IiwiVG9wIjowLjAsIkxlZnQiOjUuMCwiUmlnaHQiOjAuMCwiQm90dG9tIjowLjB9LCJQYWRkaW5nIjp7IiRpZCI6IjEwMCIsIlRvcCI6MC4wLCJMZWZ0IjowLjAsIlJpZ2h0IjowLjAsIkJvdHRvbSI6MC4wfSwiQmFja2dyb3VuZCI6eyIkaWQiOiIxMDEiLCJDb2xvciI6eyIkaWQiOiIxMDIiLCJBIjowLCJSIjowLCJHIjowLCJCIjowfX0sIklzVmlzaWJsZSI6ZmFsc2UsIldpZHRoIjowLjAsIkhlaWdodCI6MC4wLCJCb3JkZXJTdHlsZSI6bnVsbCwiUGFyZW50U3R5bGUiOm51bGx9LCJFbGFwc2VkVGltZUJhY2tncm91bmQiOnsiJGlkIjoiMTAzIiwiQ29sb3IiOnsiJGlkIjoiMTA0IiwiQSI6MTkxLCJSIjoyNTUsIkciOjAsIkIiOjB9fSwiQXBwZW5kWWVhck9uWWVhckNoYW5nZSI6ZmFsc2UsIkVsYXBzZWRUaW1lRm9ybWF0IjoyLCJUb2RheU1hcmtlclBvc2l0aW9uIjozLCJRdWlja1Bvc2l0aW9uIjoyLCJBYnNvbHV0ZVBvc2l0aW9uIjo0MDUuMCwiTWFyZ2luIjp7IiRpZCI6IjEwNSIsIlRvcCI6MC4wLCJMZWZ0IjoxMC4wLCJSaWdodCI6MTAuMCwiQm90dG9tIjowLjB9LCJQYWRkaW5nIjp7IiRpZCI6IjEwNiIsIlRvcCI6MC4wLCJMZWZ0IjowLjAsIlJpZ2h0IjowLjAsIkJvdHRvbSI6MC4wfSwiQmFja2dyb3VuZCI6eyIkaWQiOiIxMDciLCJDb2xvciI6eyIkaWQiOiIxMDgiLCJBIjoyNTUsIlIiOjQ3LCJHIjo1NCwiQiI6MTUzfX0sIklzVmlzaWJsZSI6dHJ1ZSwiV2lkdGgiOjAuMCwiSGVpZ2h0IjowLjAsIkJvcmRlclN0eWxlIjpudWxsLCJQYXJlbnRTdHlsZSI6bnVsbH0sIkRlZmF1bHRNaWxlc3RvbmVTdHlsZSI6eyIkaWQiOiIxMDkiLCJTaGFwZSI6MiwiQ29ubmVjdG9yTWFyZ2luIjp7IiRpZCI6IjExMCIsIlRvcCI6MC4wLCJMZWZ0IjoyLjAsIlJpZ2h0IjoyLjAsIkJvdHRvbSI6MC4wfSwiQ29ubmVjdG9yU3R5bGUiOnsiJGlkIjoiMTExIiwiTGluZUNvbG9yIjp7IiRpZCI6IjExMiIsIiR0eXBlIjoiTkxSRS5Db21tb24uRG9tLlNvbGlkQ29sb3JCcnVzaCwgTkxSRS5Db21tb24iLCJDb2xvciI6eyIkaWQiOiIxMTMiLCJBIjoxMjcsIlIiOjc5LCJHIjoxMjksIkIiOjE4OX19LCJMaW5lV2VpZ2h0IjoxLjAsIkxpbmVUeXBlIjowLCJQYXJlbnRTdHlsZSI6bnVsbH0sIklzQmVsb3dUaW1lYmFuZCI6ZmFsc2UsIlBvc2l0aW9uT25UYXNrIjowLCJIaWRlRGF0ZSI6ZmFsc2UsIlNoYXBlU2l6ZSI6MSwiU3BhY2luZyI6Mi4wLCJQYWRkaW5nIjp7IiRpZCI6IjExNCIsIlRvcCI6Ny4wLCJMZWZ0IjozLjAsIlJpZ2h0IjowLjAsIkJvdHRvbSI6Mi4wfSwiU2hhcGVTdHlsZSI6eyIkaWQiOiIxMTUiLCJNYXJnaW4iOnsiJGlkIjoiMTE2IiwiVG9wIjowLjAsIkxlZnQiOjAuMCwiUmlnaHQiOjAuMCwiQm90dG9tIjowLjB9LCJQYWRkaW5nIjp7IiRpZCI6IjExNyIsIlRvcCI6MC4wLCJMZWZ0IjowLjAsIlJpZ2h0IjowLjAsIkJvdHRvbSI6MC4wfSwiQmFja2dyb3VuZCI6eyIkaWQiOiIxMTgiLCJDb2xvciI6eyIkaWQiOiIxMTkiLCJBIjoyNTUsIlIiOjAsIkciOjExNCwiQiI6MTg4fX0sIklzVmlzaWJsZSI6dHJ1ZSwiV2lkdGgiOjEzLjAsIkhlaWdodCI6MTMuMCwiQm9yZGVyU3R5bGUiOnsiJGlkIjoiMTIwIiwiTGluZUNvbG9yIjp7IiRpZCI6IjEyMSIsIiR0eXBlIjoiTkxSRS5Db21tb24uRG9tLlNvbGlkQ29sb3JCcnVzaCwgTkxSRS5Db21tb24iLCJDb2xvciI6eyIkaWQiOiIxMjIiLCJBIjoyNTUsIlIiOjI1NSwiRyI6MCwiQiI6MH19LCJMaW5lV2VpZ2h0IjowLjAsIkxpbmVUeXBlIjowLCJQYXJlbnRTdHlsZSI6bnVsbH0sIlBhcmVudFN0eWxlIjpudWxsfSwiVGl0bGVTdHlsZSI6eyIkaWQiOiIxMjMiLCJGb250U2V0dGluZ3MiOnsiJGlkIjoiMTI0IiwiRm9udFNpemUiOjExLCJGb250TmFtZSI6IkNhbGlicmkiLCJJc0JvbGQiOnRydWUsIklzSXRhbGljIjpmYWxzZSwiSXNVbmRlcmxpbmVkIjpmYWxzZSwiUGFyZW50U3R5bGUiOm51bGx9LCJBdXRvU2l6ZSI6MCwiRm9yZWdyb3VuZCI6eyIkaWQiOiIxMjUiLCJDb2xvciI6eyIkaWQiOiIxMj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3IiwiVG9wIjowLjAsIkxlZnQiOjAuMCwiUmlnaHQiOjAuMCwiQm90dG9tIjowLjB9LCJQYWRkaW5nIjp7IiRpZCI6IjEyOCIsIlRvcCI6MC4wLCJMZWZ0IjowLjAsIlJpZ2h0IjowLjAsIkJvdHRvbSI6MC4wfSwiQmFja2dyb3VuZCI6eyIkaWQiOiIxMjkiLCJDb2xvciI6eyIkaWQiOiIxMzAiLCJBIjowLCJSIjowLCJHIjowLCJCIjowfX0sIklzVmlzaWJsZSI6dHJ1ZSwiV2lkdGgiOjAuMCwiSGVpZ2h0IjowLjAsIkJvcmRlclN0eWxlIjpudWxsLCJQYXJlbnRTdHlsZSI6bnVsbH0sIkRhdGVTdHlsZSI6eyIkaWQiOiIxMzEiLCJGb250U2V0dGluZ3MiOnsiJGlkIjoiMTMyIiwiRm9udFNpemUiOjEwLCJGb250TmFtZSI6IkNhbGlicmkiLCJJc0JvbGQiOmZhbHNlLCJJc0l0YWxpYyI6ZmFsc2UsIklzVW5kZXJsaW5lZCI6ZmFsc2UsIlBhcmVudFN0eWxlIjpudWxsfSwiQXV0b1NpemUiOjAsIkZvcmVncm91bmQiOnsiJGlkIjoiMTMzIiwiQ29sb3IiOnsiJGlkIjoiMTM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UiLCJUb3AiOjAuMCwiTGVmdCI6MC4wLCJSaWdodCI6MC4wLCJCb3R0b20iOjAuMH0sIlBhZGRpbmciOnsiJGlkIjoiMTM2IiwiVG9wIjowLjAsIkxlZnQiOjAuMCwiUmlnaHQiOjAuMCwiQm90dG9tIjowLjB9LCJCYWNrZ3JvdW5kIjp7IiRpZCI6IjEzNyIsIkNvbG9yIjp7IiRpZCI6IjEzOCIsIkEiOjAsIlIiOjAsIkciOjAsIkIiOjB9fSwiSXNWaXNpYmxlIjp0cnVlLCJXaWR0aCI6MC4wLCJIZWlnaHQiOjAuMCwiQm9yZGVyU3R5bGUiOm51bGwsIlBhcmVudFN0eWxlIjpudWxsfSwiRGF0ZUZvcm1hdCI6eyIkaWQiOiIx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IiwiRm9ybWF0IjowLCJJc1Zpc2libGUiOmZhbHNlLCJMYXN0S25vd25WaXNpYmlsaXR5U3RhdGUiOmZhbHNlfSwiSXNWaXNpYmxlIjp0cnVlLCJQYXJlbnRTdHlsZSI6bnVsbH0sIkRlZmF1bHRUYXNrU3R5bGUiOnsiJGlkIjoiMTQxIiwiU2hhcGUiOjEsIlNoYXBlVGhpY2tuZXNzIjowLCJEdXJhdGlvbkZvcm1hdCI6MCwiSW5jbHVkZU5vbldvcmtpbmdEYXlzSW5EdXJhdGlvbiI6ZmFsc2UsIlBlcmNlbnRhZ2VDb21wbGV0ZVN0eWxlIjp7IiRpZCI6IjE0MiIsIkZvbnRTZXR0aW5ncyI6eyIkaWQiOiIxNDMiLCJGb250U2l6ZSI6MTAsIkZvbnROYW1lIjoiQ2FsaWJyaSIsIklzQm9sZCI6ZmFsc2UsIklzSXRhbGljIjpmYWxzZSwiSXNVbmRlcmxpbmVkIjpmYWxzZSwiUGFyZW50U3R5bGUiOm51bGx9LCJBdXRvU2l6ZSI6MCwiRm9yZWdyb3VuZCI6eyIkaWQiOiIxNDQiLCJDb2xvciI6eyIkaWQiOiIxN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YiLCJUb3AiOjAuMCwiTGVmdCI6MC4wLCJSaWdodCI6MC4wLCJCb3R0b20iOjAuMH0sIlBhZGRpbmciOnsiJGlkIjoiMTQ3IiwiVG9wIjowLjAsIkxlZnQiOjAuMCwiUmlnaHQiOjAuMCwiQm90dG9tIjowLjB9LCJCYWNrZ3JvdW5kIjp7IiRpZCI6IjE0OCIsIkNvbG9yIjp7IiRpZCI6IjE0OSIsIkEiOjg5LCJSIjowLCJHIjowLCJCIjowfX0sIklzVmlzaWJsZSI6dHJ1ZSwiV2lkdGgiOjAuMCwiSGVpZ2h0IjowLjAsIkJvcmRlclN0eWxlIjpudWxsLCJQYXJlbnRTdHlsZSI6bnVsbH0sIkR1cmF0aW9u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1NCIsIlRvcCI6MC4wLCJMZWZ0IjowLjAsIlJpZ2h0IjowLjAsIkJvdHRvbSI6MC4wfSwiUGFkZGluZyI6eyIkaWQiOiIxNTUiLCJUb3AiOjAuMCwiTGVmdCI6MC4wLCJSaWdodCI6MC4wLCJCb3R0b20iOjAuMH0sIkJhY2tncm91bmQiOnsiJGlkIjoiMTU2IiwiQ29sb3IiOnsiJGlkIjoiMTU3IiwiQSI6MCwiUiI6MCwiRyI6MCwiQiI6MH19LCJJc1Zpc2libGUiOnRydWUsIldpZHRoIjowLjAsIkhlaWdodCI6MC4wLCJCb3JkZXJTdHlsZSI6bnVsbCwiUGFyZW50U3R5bGUiOm51bGx9LCJIb3Jpem9udGFsQ29ubmVjdG9yU3R5bGUiOnsiJGlkIjoiMTU4IiwiTGluZUNvbG9yIjp7IiRpZCI6IjE1OSIsIiR0eXBlIjoiTkxSRS5Db21tb24uRG9tLlNvbGlkQ29sb3JCcnVzaCwgTkxSRS5Db21tb24iLCJDb2xvciI6eyIkaWQiOiIxNjAiLCJBIjoyNTUsIlIiOjIwNCwiRyI6MjA0LCJCIjoyMDR9fSwiTGluZVdlaWdodCI6MS4wLCJMaW5lVHlwZSI6MCwiUGFyZW50U3R5bGUiOm51bGx9LCJWZXJ0aWNhbENvbm5lY3RvclN0eWxlIjp7IiRpZCI6IjE2MSIsIkxpbmVDb2xvciI6eyIkaWQiOiIxNjIiLCIkdHlwZSI6Ik5MUkUuQ29tbW9uLkRvbS5Tb2xpZENvbG9yQnJ1c2gsIE5MUkUuQ29tbW9uIiwiQ29sb3IiOnsiJGlkIjoiMTYz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Y0IiwiTWFyZ2luIjp7IiRpZCI6IjE2NSIsIlRvcCI6MC4wLCJMZWZ0Ijo0LjAsIlJpZ2h0Ijo0LjAsIkJvdHRvbSI6MC4wfSwiUGFkZGluZyI6eyIkaWQiOiIxNjYiLCJUb3AiOjAuMCwiTGVmdCI6MC4wLCJSaWdodCI6MC4wLCJCb3R0b20iOjAuMH0sIkJhY2tncm91bmQiOnsiJGlkIjoiMTY3IiwiQ29sb3IiOnsiJGlkIjoiMTY4IiwiQSI6MjU1LCJSIjowLCJHIjoxMTQsIkIiOjE4OH19LCJJc1Zpc2libGUiOnRydWUsIldpZHRoIjowLjAsIkhlaWdodCI6MTAuMCwiQm9yZGVyU3R5bGUiOnsiJGlkIjoiMTY5IiwiTGluZUNvbG9yIjp7IiRpZCI6IjE3MCIsIiR0eXBlIjoiTkxSRS5Db21tb24uRG9tLlNvbGlkQ29sb3JCcnVzaCwgTkxSRS5Db21tb24iLCJDb2xvciI6eyIkaWQiOiIxNzEiLCJBIjoyNTUsIlIiOjI1NSwiRyI6MCwiQiI6MH19LCJMaW5lV2VpZ2h0IjowLjAsIkxpbmVUeXBlIjowLCJQYXJlbnRTdHlsZSI6bnVsbH0sIlBhcmVudFN0eWxlIjpudWxsfSwiVGl0bGVTdHlsZSI6eyIkaWQiOiIxNzIiLCJGb250U2V0dGluZ3MiOnsiJGlkIjoiMTczIiwiRm9udFNpemUiOjExLCJGb250TmFtZSI6IkNhbGlicmkiLCJJc0JvbGQiOnRydWUsIklzSXRhbGljIjpmYWxzZSwiSXNVbmRlcmxpbmVkIjpmYWxzZSwiUGFyZW50U3R5bGUiOm51bGx9LCJBdXRvU2l6ZSI6MCwiRm9yZWdyb3VuZCI6eyIkaWQiOiIxNzQiLCJDb2xvciI6eyIkaWQiOiIxNz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c2IiwiVG9wIjowLjAsIkxlZnQiOjAuMCwiUmlnaHQiOjAuMCwiQm90dG9tIjowLjB9LCJQYWRkaW5nIjp7IiRpZCI6IjE3NyIsIlRvcCI6MC4wLCJMZWZ0IjowLjAsIlJpZ2h0IjowLjAsIkJvdHRvbSI6MC4wfSwiQmFja2dyb3VuZCI6eyIkaWQiOiIxNzgiLCJDb2xvciI6eyIkaWQiOiIxNzkiLCJBIjowLCJSIjowLCJHIjowLCJCIjowfX0sIklzVmlzaWJsZSI6dHJ1ZSwiV2lkdGgiOjAuMCwiSGVpZ2h0IjowLjAsIkJvcmRlclN0eWxlIjpudWxsLCJQYXJlbnRTdHlsZSI6bnVsbH0sIkRhdGVTdHlsZSI6eyIkaWQiOiIxODAiLCJGb250U2V0dGluZ3MiOnsiJGlkIjoiMTgxIiwiRm9udFNpemUiOjEwLCJGb250TmFtZSI6IkNhbGlicmkiLCJJc0JvbGQiOmZhbHNlLCJJc0l0YWxpYyI6ZmFsc2UsIklzVW5kZXJsaW5lZCI6ZmFsc2UsIlBhcmVudFN0eWxlIjpudWxsfSwiQXV0b1NpemUiOjAsIkZvcmVncm91bmQiOnsiJGlkIjoiMTgyIiwiQ29sb3IiOnsiJGlkIjoiMTg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ODQiLCJUb3AiOjAuMCwiTGVmdCI6MC4wLCJSaWdodCI6MC4wLCJCb3R0b20iOjAuMH0sIlBhZGRpbmciOnsiJGlkIjoiMTg1IiwiVG9wIjowLjAsIkxlZnQiOjAuMCwiUmlnaHQiOjAuMCwiQm90dG9tIjowLjB9LCJCYWNrZ3JvdW5kIjp7IiRpZCI6IjE4NiIsIkNvbG9yIjp7IiRpZCI6IjE4NyIsIkEiOjAsIlIiOjAsIkciOjAsIkIiOjB9fSwiSXNWaXNpYmxlIjp0cnVlLCJXaWR0aCI6MC4wLCJIZWlnaHQiOjAuMCwiQm9yZGVyU3R5bGUiOm51bGwsIlBhcmVudFN0eWxlIjpudWxsfSwiRGF0ZUZvcm1hdCI6eyIkaWQiOiIx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5IiwiRm9ybWF0IjowLCJJc1Zpc2libGUiOmZhbHNlLCJMYXN0S25vd25WaXNpYmlsaXR5U3RhdGUiOmZhbHNlfSwiSXNWaXNpYmxlIjp0cnVlLCJQYXJlbnRTdHlsZSI6bnVsbCwiX2V4cGxpY2l0bHlTZXQiOnsiJGlkIjoiMTk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OTEiLCJHcmlkbGluZVN0eWxlIjp7IiRpZCI6IjE5MiIsIkxpbmVDb2xvciI6eyIkaWQiOiIxOTMiLCIkdHlwZSI6Ik5MUkUuQ29tbW9uLkRvbS5Tb2xpZENvbG9yQnJ1c2gsIE5MUkUuQ29tbW9uIiwiQ29sb3IiOnsiJGlkIjoiMTk0IiwiQSI6MzgsIlIiOjkxLCJHIjoxNTUsIkIiOjIxM319LCJMaW5lV2VpZ2h0IjoxLjAsIkxpbmVUeXBlIjowLCJQYXJlbnRTdHlsZSI6bnVsbH0sIk1hcmdpbiI6eyIkaWQiOiIxOTUiLCJUb3AiOjAuMCwiTGVmdCI6MC4wLCJSaWdodCI6MC4wLCJCb3R0b20iOjAuMH0sIlBhZGRpbmciOnsiJGlkIjoiMTk2IiwiVG9wIjowLjAsIkxlZnQiOjAuMCwiUmlnaHQiOjAuMCwiQm90dG9tIjowLjB9LCJCYWNrZ3JvdW5kIjpudWxsLCJJc1Zpc2libGUiOnRydWUsIldpZHRoIjowLjAsIkhlaWdodCI6MC4wLCJCb3JkZXJTdHlsZSI6eyIkaWQiOiIxOTciLCJMaW5lQ29sb3IiOm51bGwsIkxpbmVXZWlnaHQiOjAuMCwiTGluZVR5cGUiOjAsIlBhcmVudFN0eWxlIjpudWxsfSwiUGFyZW50U3R5bGUiOm51bGx9LCJBY3Rpdml0eUxpbmVQYW5lbFN0eWxlIjp7IiRpZCI6IjE5OCIsIkFjdGl2aXR5TGluZVN0eWxlIjp7IiRpZCI6IjE5OSIsIkxpbmVDb2xvciI6eyIkaWQiOiIyMDAiLCIkdHlwZSI6Ik5MUkUuQ29tbW9uLkRvbS5Tb2xpZENvbG9yQnJ1c2gsIE5MUkUuQ29tbW9uIiwiQ29sb3IiOnsiJGlkIjoiMjAxIiwiQSI6MzgsIlIiOjY4LCJHIjoxMTQsIkIiOjE5Nn19LCJMaW5lV2VpZ2h0IjoxLjAsIkxpbmVUeXBlIjowLCJQYXJlbnRTdHlsZSI6bnVsbH0sIk1hcmdpbiI6eyIkaWQiOiIyMDIiLCJUb3AiOjAuMCwiTGVmdCI6MC4wLCJSaWdodCI6MC4wLCJCb3R0b20iOjAuMH0sIlBhZGRpbmciOnsiJGlkIjoiMjAzIiwiVG9wIjowLjAsIkxlZnQiOjAuMCwiUmlnaHQiOjAuMCwiQm90dG9tIjowLjB9LCJCYWNrZ3JvdW5kIjpudWxsLCJJc1Zpc2libGUiOnRydWUsIldpZHRoIjowLjAsIkhlaWdodCI6MC4wLCJCb3JkZXJTdHlsZSI6eyIkaWQiOiIyMDQiLCJMaW5lQ29sb3IiOm51bGwsIkxpbmVXZWlnaHQiOjAuMCwiTGluZVR5cGUiOjAsIlBhcmVudFN0eWxlIjpudWxsfSwiUGFyZW50U3R5bGUiOm51bGx9LCJTaG93RWxhcHNlZFRpbWVHcmFkaWVudFN0eWxlIjpmYWxzZSwiVGltZWJhbmRSZXNlcnZlZExlZnRBcmVhU3R5bGUiOnsiJGlkIjoiMjA1IiwiQWN0aXZpdHlIZWFkZXJXaWR0aCI6MC4wLCJJc1NldCI6ZmFsc2V9LCJEZWZhdWx0U3dpbWxhbmVTdHlsZSI6bnVsbH0sIlNjYWxlIjpudWxsLCJTY2FsZVYyIjp7IiRpZCI6IjIwNiIsIlN0YXJ0RGF0ZSI6IjAwMDEtMDEtMDFUMDA6MDA6MDAiLCJFbmREYXRlIjoiMjAyMy0wNi0wOFQyMzo1OTowMCIsIkF1dG9EYXRlUmFuZ2UiOnRydWUsIldvcmtpbmdEYXlzIjozMSwiRmlzY2FsWWVhciI6eyIkaWQiOiIyMDciLCJTdGFydE1vbnRoIjoxLCJVc2VTdGFydGluZ1llYXJGb3JOdW1iZXJpbmciOnRydWUsIlNob3dGaXNjYWxZZWFyTGFiZWwiOnRydWV9LCJUb2RheU1hcmtlclRleHQiOiJUb2RheSIsIkF1dG9TY2FsZVR5cGUiOnRydWUsIlRpbWViYW5kU2NhbGVzIjp7IiRpZCI6IjIwOCIsIlRvcFNjYWxlTGF5ZXIiOnsiJGlkIjoiMjA5IiwiRm9ybWF0IjoiTU1NIiwiVHlwZSI6Mn0sIk1pZGRsZVNjYWxlTGF5ZXIiOnsiJGlkIjoiMjEwIiwiRm9ybWF0IjpudWxsLCJUeXBlIjowfSwiQm90dG9tU2NhbGVMYXllciI6eyIkaWQiOiIyMTEiLCJGb3JtYXQiOm51bGwsIlR5cGUiOjB9fX0sIk1pbGVzdG9uZXMiOltdLCJUYXNrcyI6W3siJGlkIjoiMjEyIiwiR3JvdXBOYW1lIjpudWxsLCJTdGFydERhdGUiOiIyMDIzLTA0LTEyVDAwOjAwOjAwWiIsIkVuZERhdGUiOiIyMDIzLTA2LTA3VDIzOjU5OjAwWiIsIlBlcmNlbnRhZ2VDb21wbGV0ZSI6bnVsbCwiU3R5bGUiOnsiJGlkIjoiMjEzIiwiU2hhcGUiOjEsIlNoYXBlVGhpY2tuZXNzIjow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m51bGx9LCJBdXRvU2l6ZSI6MCwiRm9yZWdyb3VuZCI6eyIkcmVmIjoiMTQ0In0sIk1heFdpZHRoIjoyMDAuMCwiTWF4SGVpZ2h0IjoiSW5maW5pdHkiLCJTbWFydEZvcmVncm91bmRJc0FjdGl2ZSI6ZmFsc2UsIkhvcml6b250YWxBbGlnbm1lbnQiOjEsIlZlcnRpY2FsQWxpZ25tZW50IjowLCJTbWFydEZvcmVncm91bmQiOm51bGwsIkJhY2tncm91bmRGaWxsVHlwZSI6MCwiTWFyZ2luIjp7IiRyZWYiOiIxNDYifSwiUGFkZGluZyI6eyIkcmVmIjoiMTQ3In0sIkJhY2tncm91bmQiOnsiJHJlZiI6IjE0OCJ9LCJJc1Zpc2libGUiOnRydWUsIldpZHRoIjowLjAsIkhlaWdodCI6MC4wLCJCb3JkZXJTdHlsZSI6eyIkaWQiOiIyMTYiLCJMaW5lQ29sb3IiOm51bGwsIkxpbmVXZWlnaHQiOjAuMCwiTGluZVR5cGUiOjAsIlBhcmVudFN0eWxlIjpudWxsfSwiUGFyZW50U3R5bGUiOm51bGx9LCJEdXJhdGlvblN0eWxlIjp7IiRpZCI6IjIxNyIsIkZvbnRTZXR0aW5ncyI6eyIkaWQiOiIyMTgiLCJGb250U2l6ZSI6MTAsIkZvbnROYW1lIjoiQ2FsaWJyaSIsIklzQm9sZCI6ZmFsc2UsIklzSXRhbGljIjpmYWxzZSwiSXNVbmRlcmxpbmVkIjpmYWxzZSwiUGFyZW50U3R5bGUiOm51bGx9LCJBdXRvU2l6ZSI6MCwiRm9yZWdyb3VuZCI6eyIkcmVmIjoiMTUyIn0sIk1heFdpZHRoIjoyMDAuMCwiTWF4SGVpZ2h0IjoiSW5maW5pdHkiLCJTbWFydEZvcmVncm91bmRJc0FjdGl2ZSI6ZmFsc2UsIkhvcml6b250YWxBbGlnbm1lbnQiOjAsIlZlcnRpY2FsQWxpZ25tZW50IjowLCJTbWFydEZvcmVncm91bmQiOm51bGwsIkJhY2tncm91bmRGaWxsVHlwZSI6MCwiTWFyZ2luIjp7IiRyZWYiOiIxNTQifSwiUGFkZGluZyI6eyIkcmVmIjoiMTU1In0sIkJhY2tncm91bmQiOnsiJHJlZiI6IjE1NiJ9LCJJc1Zpc2libGUiOnRydWUsIldpZHRoIjowLjAsIkhlaWdodCI6MC4wLCJCb3JkZXJTdHlsZSI6eyIkaWQiOiIyMTkiLCJMaW5lQ29sb3IiOm51bGwsIkxpbmVXZWlnaHQiOjAuMCwiTGluZVR5cGUiOjAsIlBhcmVudFN0eWxlIjpudWxsfSwiUGFyZW50U3R5bGUiOm51bGx9LCJIb3Jpem9udGFsQ29ubmVjdG9yU3R5bGUiOnsiJGlkIjoiMjIwIiwiTGluZUNvbG9yIjp7IiRyZWYiOiIxNTkifSwiTGluZVdlaWdodCI6MS4wLCJMaW5lVHlwZSI6MCwiUGFyZW50U3R5bGUiOm51bGx9LCJWZXJ0aWNhbENvbm5lY3RvclN0eWxlIjp7IiRpZCI6IjIyMSIsIkxpbmVDb2xvciI6eyIkcmVmIjoiMTYy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ZmFsc2UsIlBlcmNlbnRhZ2VDb21wbGV0ZVNoYXBlT3BhY2l0eSI6MzUsIlNoYXBlU3R5bGUiOnsiJGlkIjoiMjIyIiwiTWFyZ2luIjp7IiRyZWYiOiIxNjUifSwiUGFkZGluZyI6eyIkcmVmIjoiMTY2In0sIkJhY2tncm91bmQiOnsiJGlkIjoiMjIzIiwiQ29sb3IiOnsiJGlkIjoiMjI0IiwiQSI6MjU1LCJSIjo2OCwiRyI6MTE0LCJCIjoxOTZ9fSwiSXNWaXNpYmxlIjp0cnVlLCJXaWR0aCI6MC4wLCJIZWlnaHQiOjEwLjAsIkJvcmRlclN0eWxlIjp7IiRpZCI6IjIyNSIsIkxpbmVDb2xvciI6eyIkaWQiOiIyMjYiLCIkdHlwZSI6Ik5MUkUuQ29tbW9uLkRvbS5Tb2xpZENvbG9yQnJ1c2gsIE5MUkUuQ29tbW9uIiwiQ29sb3IiOnsiJGlkIjoiMjI3IiwiQSI6MjU1LCJSIjoyNTUsIkciOjAsIkIiOjB9fSwiTGluZVdlaWdodCI6MC4wLCJMaW5lVHlwZSI6MCwiUGFyZW50U3R5bGUiOm51bGx9LCJQYXJlbnRTdHlsZSI6bnVsbH0sIlRpdGxlU3R5bGUiOnsiJGlkIjoiMjI4IiwiRm9udFNldHRpbmdzIjp7IiRpZCI6IjIyOSIsIkZvbnRTaXplIjoxMSwiRm9udE5hbWUiOiJDYWxpYnJpIiwiSXNCb2xkIjp0cnVlLCJJc0l0YWxpYyI6ZmFsc2UsIklzVW5kZXJsaW5lZCI6ZmFsc2UsIlBhcmVudFN0eWxlIjpudWxsfSwiQXV0b1NpemUiOjAsIkZvcmVncm91bmQiOnsiJGlkIjoiMjMwIiwiQ29sb3IiOnsiJGlkIjoiMjM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xMCwiRm9udE5hbWUiOiJDYWxpYnJpIiwiSXNCb2xkIjpmYWxzZSwiSXNJdGFsaWMiOmZhbHNlLCJJc1VuZGVybGluZWQiOmZhbHNlLCJQYXJlbnRTdHlsZSI6bnVsbH0sIkF1dG9TaXplIjowLCJGb3JlZ3JvdW5kIjp7IiRpZCI6IjIzNyIsIkNvbG9yIjp7IiRpZCI6IjIz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Gb3JtYXQiOnsiJGlkIjoiMj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MyIsIkZvcm1hdCI6MCwiSXNWaXNpYmxlIjpmYWxzZSwiTGFzdEtub3duVmlzaWJpbGl0eVN0YXRlIjpmYWxzZX0sIklzVmlzaWJsZSI6dHJ1ZSwiUGFyZW50U3R5bGUiOm51bGx9LCJJbmRleCI6MCwiU21hcnREdXJhdGlvbkFjdGl2YXRlZCI6ZmFsc2UsIkRhdGVGb3JtYXQiOnsiJHJlZiI6IjI0MiJ9LCJXZWVrTnVtYmVyaW5nIjp7IiRpZCI6IjI0NCIsIkZvcm1hdCI6MCwiSXNWaXNpYmxlIjpmYWxzZSwiTGFzdEtub3duVmlzaWJpbGl0eVN0YXRlIjpmYWxzZX0sIklkIjoiNDBlMDRhM2QtNGRkNy00ZjgzLTgwOWUtOTZlYzVhZGQ3Mjk0IiwiSW1wb3J0SWQiOm51bGwsIlRpdGxlIjoi5qmf5Zmo5a2457+S5bCI5qGI57i95pmC6ZaTIiwiTm90ZSI6bnVsbCwiSHlwZXJsaW5rIjp7IiRpZCI6IjI0NSIsIkFkZHJlc3MiOiIiLCJTdWJBZGRyZXNzIjoiIn0sIklzQ2hhbmdlZCI6ZmFsc2UsIklzTmV3IjpmYWxzZX0seyIkaWQiOiIyNDYiLCJHcm91cE5hbWUiOm51bGwsIlN0YXJ0RGF0ZSI6IjIwMjMtMDQtMTRUMDA6MDA6MDBaIiwiRW5kRGF0ZSI6IjIwMjMtMDQtMTRUMjM6NTk6MDBaIiwiUGVyY2VudGFnZUNvbXBsZXRlIjpudWxsLCJTdHlsZSI6eyIkaWQiOiIyNDciLCJTaGFwZSI6MSwiU2hhcGVUaGlja25lc3MiOjA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I1MCIsIkxpbmVDb2xvciI6bnVsbCwiTGluZVdlaWdodCI6MC4wLCJMaW5lVHlwZSI6MCwiUGFyZW50U3R5bGUiOm51bGx9LCJQYXJlbnRTdHlsZSI6bnVsbH0sIkR1cmF0aW9uU3R5bGUiOnsiJGlkIjoiMjUxIiwiRm9udFNldHRpbmdzIjp7IiRpZCI6IjI1Mi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I1MyIsIkxpbmVDb2xvciI6bnVsbCwiTGluZVdlaWdodCI6MC4wLCJMaW5lVHlwZSI6MCwiUGFyZW50U3R5bGUiOm51bGx9LCJQYXJlbnRTdHlsZSI6bnVsbH0sIkhvcml6b250YWxDb25uZWN0b3JTdHlsZSI6eyIkaWQiOiIyNTQiLCJMaW5lQ29sb3IiOnsiJHJlZiI6IjE1OSJ9LCJMaW5lV2VpZ2h0IjoxLjAsIkxpbmVUeXBlIjowLCJQYXJlbnRTdHlsZSI6bnVsbH0sIlZlcnRpY2FsQ29ubmVjdG9yU3R5bGUiOnsiJGlkIjoiMjU1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TYiLCJNYXJnaW4iOnsiJHJlZiI6IjE2NSJ9LCJQYWRkaW5nIjp7IiRyZWYiOiIxNjYifSwiQmFja2dyb3VuZCI6eyIkaWQiOiIyNTciLCJDb2xvciI6eyIkaWQiOiIyNTgiLCJBIjoyNTUsIlIiOjY4LCJHIjoxMTQsIkIiOjE5Nn19LCJJc1Zpc2libGUiOnRydWUsIldpZHRoIjowLjAsIkhlaWdodCI6MTAuMCwiQm9yZGVyU3R5bGUiOnsiJGlkIjoiMjU5IiwiTGluZUNvbG9yIjp7IiRyZWYiOiIyMjY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AsIkZvcmVncm91bmQiOnsiJGlkIjoiMjYyIiwiQ29sb3IiOnsiJGlkIjoiMjY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Y0IiwiQ29sb3IiOnsiJGlkIjoiMjY1IiwiQSI6MCwiUiI6MjU1LCJHIjoyNTUsIkIiOjI1NX19LCJJc1Zpc2libGUiOnRydWUsIldpZHRoIjowLjAsIkhlaWdodCI6MC4wLCJCb3JkZXJTdHlsZSI6eyIkaWQiOiIyNjYiLCJMaW5lQ29sb3IiOm51bGwsIkxpbmVXZWlnaHQiOjAuMCwiTGluZVR5cGUiOjAsIlBhcmVudFN0eWxlIjpudWxsfSwiUGFyZW50U3R5bGUiOm51bGx9LCJEYXRlU3R5bGUiOnsiJGlkIjoiMjY3IiwiRm9udFNldHRpbmdzIjp7IiRpZCI6IjI2OCIsIkZvbnRTaXplIjoxMCwiRm9udE5hbWUiOiJDYWxpYnJpIiwiSXNCb2xkIjpmYWxzZSwiSXNJdGFsaWMiOmZhbHNlLCJJc1VuZGVybGluZWQiOmZhbHNlLCJQYXJlbnRTdHlsZSI6bnVsbH0sIkF1dG9TaXplIjowLCJGb3JlZ3JvdW5kIjp7IiRpZCI6IjI2OSIsIkNvbG9yIjp7IiRpZCI6IjI3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yNzEiLCJDb2xvciI6eyIkaWQiOiIyNzIiLCJBIjowLCJSIjoyNTUsIkciOjI1NSwiQiI6MjU1fX0sIklzVmlzaWJsZSI6dHJ1ZSwiV2lkdGgiOjAuMCwiSGVpZ2h0IjowLjAsIkJvcmRlclN0eWxlIjp7IiRpZCI6IjI3MyIsIkxpbmVDb2xvciI6bnVsbCwiTGluZVdlaWdodCI6MC4wLCJMaW5lVHlwZSI6MCwiUGFyZW50U3R5bGUiOm51bGx9LCJQYXJlbnRTdHlsZSI6bnVsbH0sIkRhdGVGb3JtYXQiOnsiJHJlZiI6IjI0MiJ9LCJXZWVrTnVtYmVyaW5nIjp7IiRpZCI6IjI3NCIsIkZvcm1hdCI6MCwiSXNWaXNpYmxlIjpmYWxzZSwiTGFzdEtub3duVmlzaWJpbGl0eVN0YXRlIjpmYWxzZX0sIklzVmlzaWJsZSI6dHJ1ZSwiUGFyZW50U3R5bGUiOm51bGx9LCJJbmRleCI6MSwiU21hcnREdXJhdGlvbkFjdGl2YXRlZCI6ZmFsc2UsIkRhdGVGb3JtYXQiOnsiJHJlZiI6IjI0MiJ9LCJXZWVrTnVtYmVyaW5nIjp7IiRpZCI6IjI3NSIsIkZvcm1hdCI6MCwiSXNWaXNpYmxlIjpmYWxzZSwiTGFzdEtub3duVmlzaWJpbGl0eVN0YXRlIjpmYWxzZX0sIklkIjoiNmY2MTJkMTAtYjAwZC00MjMxLWEyMTctNDFjMmRhNTc3MGU1IiwiSW1wb3J0SWQiOm51bGwsIlRpdGxlIjoi5bCI5qGI6LW35aeL5pelIiwiTm90ZSI6bnVsbCwiSHlwZXJsaW5rIjp7IiRpZCI6IjI3NiIsIkFkZHJlc3MiOiIiLCJTdWJBZGRyZXNzIjoiIn0sIklzQ2hhbmdlZCI6ZmFsc2UsIklzTmV3IjpmYWxzZX0seyIkaWQiOiIyNzciLCJHcm91cE5hbWUiOm51bGwsIlN0YXJ0RGF0ZSI6IjIwMjMtMDQtMTdUMDA6MDA6MDBaIiwiRW5kRGF0ZSI6IjIwMjMtMDQtMjFUMjM6NTk6MDBaIiwiUGVyY2VudGFnZUNvbXBsZXRlIjpudWxsLCJTdHlsZSI6eyIkaWQiOiIyNzgiLCJTaGFwZSI6MSwiU2hhcGVUaGlja25lc3MiOjAsIkR1cmF0aW9uRm9ybWF0IjowLCJJbmNsdWRlTm9uV29ya2luZ0RheXNJbkR1cmF0aW9uIjpmYWxzZSwiUGVyY2VudGFnZUNvbXBsZXRlU3R5bGUiOnsiJGlkIjoiMjc5IiwiRm9udFNldHRpbmdzIjp7IiRpZCI6IjI4M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I4MSIsIkxpbmVDb2xvciI6bnVsbCwiTGluZVdlaWdodCI6MC4wLCJMaW5lVHlwZSI6MCwiUGFyZW50U3R5bGUiOm51bGx9LCJQYXJlbnRTdHlsZSI6bnVsbH0sIkR1cmF0aW9uU3R5bGUiOnsiJGlkIjoiMjgyIiwiRm9udFNldHRpbmdzIjp7IiRpZCI6IjI4My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I4NCIsIkxpbmVDb2xvciI6bnVsbCwiTGluZVdlaWdodCI6MC4wLCJMaW5lVHlwZSI6MCwiUGFyZW50U3R5bGUiOm51bGx9LCJQYXJlbnRTdHlsZSI6bnVsbH0sIkhvcml6b250YWxDb25uZWN0b3JTdHlsZSI6eyIkaWQiOiIyODUiLCJMaW5lQ29sb3IiOnsiJHJlZiI6IjE1OSJ9LCJMaW5lV2VpZ2h0IjoxLjAsIkxpbmVUeXBlIjowLCJQYXJlbnRTdHlsZSI6bnVsbH0sIlZlcnRpY2FsQ29ubmVjdG9yU3R5bGUiOnsiJGlkIjoiMjg2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ODciLCJNYXJnaW4iOnsiJHJlZiI6IjE2NSJ9LCJQYWRkaW5nIjp7IiRyZWYiOiIxNjYifSwiQmFja2dyb3VuZCI6eyIkaWQiOiIyODgiLCJDb2xvciI6eyIkaWQiOiIyODkiLCJBIjoyNTUsIlIiOjY4LCJHIjoxMTQsIkIiOjE5Nn19LCJJc1Zpc2libGUiOnRydWUsIldpZHRoIjowLjAsIkhlaWdodCI6MTAuMCwiQm9yZGVyU3R5bGUiOnsiJGlkIjoiMjkwIiwiTGluZUNvbG9yIjp7IiRyZWYiOiIyMjYifSwiTGluZVdlaWdodCI6MC4wLCJMaW5lVHlwZSI6MCwiUGFyZW50U3R5bGUiOm51bGx9LCJQYXJlbnRTdHlsZSI6bnVsbH0sIlRpdGxlU3R5bGUiOnsiJGlkIjoiMjkxIiwiRm9udFNldHRpbmdzIjp7IiRpZCI6IjI5MiIsIkZvbnRTaXplIjoxMSwiRm9udE5hbWUiOiJDYWxpYnJpIiwiSXNCb2xkIjp0cnVlLCJJc0l0YWxpYyI6ZmFsc2UsIklzVW5kZXJsaW5lZCI6ZmFsc2UsIlBhcmVudFN0eWxlIjpudWxsfSwiQXV0b1NpemUiOjAsIkZvcmVncm91bmQiOnsiJGlkIjoiMjkzIiwiQ29sb3IiOnsiJGlkIjoiMjk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k1IiwiQ29sb3IiOnsiJGlkIjoiMjk2IiwiQSI6MCwiUiI6MjU1LCJHIjoyNTUsIkIiOjI1NX19LCJJc1Zpc2libGUiOnRydWUsIldpZHRoIjowLjAsIkhlaWdodCI6MC4wLCJCb3JkZXJTdHlsZSI6eyIkaWQiOiIyOTciLCJMaW5lQ29sb3IiOm51bGwsIkxpbmVXZWlnaHQiOjAuMCwiTGluZVR5cGUiOjAsIlBhcmVudFN0eWxlIjpudWxsfSwiUGFyZW50U3R5bGUiOm51bGx9LCJEYXRlU3R5bGUiOnsiJGlkIjoiMjk4IiwiRm9udFNldHRpbmdzIjp7IiRpZCI6IjI5OSIsIkZvbnRTaXplIjoxMCwiRm9udE5hbWUiOiJDYWxpYnJpIiwiSXNCb2xkIjpmYWxzZSwiSXNJdGFsaWMiOmZhbHNlLCJJc1VuZGVybGluZWQiOmZhbHNlLCJQYXJlbnRTdHlsZSI6bnVsbH0sIkF1dG9TaXplIjowLCJGb3JlZ3JvdW5kIjp7IiRpZCI6IjMwMCIsIkNvbG9yIjp7IiRpZCI6IjMw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MDIiLCJDb2xvciI6eyIkaWQiOiIzMDMiLCJBIjowLCJSIjoyNTUsIkciOjI1NSwiQiI6MjU1fX0sIklzVmlzaWJsZSI6dHJ1ZSwiV2lkdGgiOjAuMCwiSGVpZ2h0IjowLjAsIkJvcmRlclN0eWxlIjp7IiRpZCI6IjMwNCIsIkxpbmVDb2xvciI6bnVsbCwiTGluZVdlaWdodCI6MC4wLCJMaW5lVHlwZSI6MCwiUGFyZW50U3R5bGUiOm51bGx9LCJQYXJlbnRTdHlsZSI6bnVsbH0sIkRhdGVGb3JtYXQiOnsiJHJlZiI6IjI0MiJ9LCJXZWVrTnVtYmVyaW5nIjp7IiRpZCI6IjMwNSIsIkZvcm1hdCI6MCwiSXNWaXNpYmxlIjpmYWxzZSwiTGFzdEtub3duVmlzaWJpbGl0eVN0YXRlIjpmYWxzZX0sIklzVmlzaWJsZSI6dHJ1ZSwiUGFyZW50U3R5bGUiOm51bGx9LCJJbmRleCI6MiwiU21hcnREdXJhdGlvbkFjdGl2YXRlZCI6ZmFsc2UsIkRhdGVGb3JtYXQiOnsiJHJlZiI6IjI0MiJ9LCJXZWVrTnVtYmVyaW5nIjp7IiRpZCI6IjMwNiIsIkZvcm1hdCI6MCwiSXNWaXNpYmxlIjpmYWxzZSwiTGFzdEtub3duVmlzaWJpbGl0eVN0YXRlIjpmYWxzZX0sIklkIjoiMDk5NWQzZmYtMWRlZC00ZjgzLThjZDktODdlZGVjYzFmMGRmIiwiSW1wb3J0SWQiOm51bGwsIlRpdGxlIjoi5bCI5qGI5Li76aGM6YG45a6aIiwiTm90ZSI6bnVsbCwiSHlwZXJsaW5rIjp7IiRpZCI6IjMwNyIsIkFkZHJlc3MiOiIiLCJTdWJBZGRyZXNzIjoiIn0sIklzQ2hhbmdlZCI6ZmFsc2UsIklzTmV3IjpmYWxzZX0seyIkaWQiOiIzMDgiLCJHcm91cE5hbWUiOm51bGwsIlN0YXJ0RGF0ZSI6IjIwMjMtMDQtMjRUMDA6MDA6MDBaIiwiRW5kRGF0ZSI6IjIwMjMtMDQtMjhUMjM6NTk6MDBaIiwiUGVyY2VudGFnZUNvbXBsZXRlIjpudWxsLCJTdHlsZSI6eyIkaWQiOiIzMDkiLCJTaGFwZSI6MSwiU2hhcGVUaGlja25lc3MiOjAsIkR1cmF0aW9uRm9ybWF0IjowLCJJbmNsdWRlTm9uV29ya2luZ0RheXNJbkR1cmF0aW9uIjpmYWxzZSwiUGVyY2VudGFnZUNvbXBsZXRlU3R5bGUiOnsiJGlkIjoiMzEwIiwiRm9udFNldHRpbmdzIjp7IiRpZCI6IjMxM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E1OSJ9LCJMaW5lV2VpZ2h0IjoxLjAsIkxpbmVUeXBlIjowLCJQYXJlbnRTdHlsZSI6bnVsbH0sIlZlcnRpY2FsQ29ubmVjdG9yU3R5bGUiOnsiJGlkIjoiMzE3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MTgiLCJNYXJnaW4iOnsiJHJlZiI6IjE2NSJ9LCJQYWRkaW5nIjp7IiRyZWYiOiIxNjYifSwiQmFja2dyb3VuZCI6eyIkaWQiOiIzMTkiLCJDb2xvciI6eyIkaWQiOiIzMjAiLCJBIjoyNTUsIlIiOjY4LCJHIjoxMTQsIkIiOjE5Nn19LCJJc1Zpc2libGUiOnRydWUsIldpZHRoIjowLjAsIkhlaWdodCI6MTAuMCwiQm9yZGVyU3R5bGUiOnsiJGlkIjoiMzIxIiwiTGluZUNvbG9yIjp7IiRyZWYiOiIyMjYifSwiTGluZVdlaWdodCI6MC4wLCJMaW5lVHlwZSI6MCwiUGFyZW50U3R5bGUiOm51bGx9LCJQYXJlbnRTdHlsZSI6bnVsbH0sIlRpdGxlU3R5bGUiOnsiJGlkIjoiMzIyIiwiRm9udFNldHRpbmdzIjp7IiRpZCI6IjMyMyIsIkZvbnRTaXplIjoxMSwiRm9udE5hbWUiOiJDYWxpYnJpIiwiSXNCb2xkIjp0cnVlLCJJc0l0YWxpYyI6ZmFsc2UsIklzVW5kZXJsaW5lZCI6ZmFsc2UsIlBhcmVudFN0eWxlIjpudWxsfSwiQXV0b1NpemUiOjAsIkZvcmVncm91bmQiOnsiJGlkIjoiMzI0IiwiQ29sb3IiOnsiJGlkIjoiMzI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I2IiwiQ29sb3IiOnsiJGlkIjoiMzI3IiwiQSI6MCwiUiI6MjU1LCJHIjoyNTUsIkIiOjI1NX19LCJJc1Zpc2libGUiOnRydWUsIldpZHRoIjowLjAsIkhlaWdodCI6MC4wLCJCb3JkZXJTdHlsZSI6eyIkaWQiOiIzMjgiLCJMaW5lQ29sb3IiOm51bGwsIkxpbmVXZWlnaHQiOjAuMCwiTGluZVR5cGUiOjAsIlBhcmVudFN0eWxlIjpudWxsfSwiUGFyZW50U3R5bGUiOm51bGx9LCJEYXR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MzMiLCJDb2xvciI6eyIkaWQiOiIzMzQiLCJBIjowLCJSIjoyNTUsIkciOjI1NSwiQiI6MjU1fX0sIklzVmlzaWJsZSI6dHJ1ZSwiV2lkdGgiOjAuMCwiSGVpZ2h0IjowLjAsIkJvcmRlclN0eWxlIjp7IiRpZCI6IjMzNSIsIkxpbmVDb2xvciI6bnVsbCwiTGluZVdlaWdodCI6MC4wLCJMaW5lVHlwZSI6MCwiUGFyZW50U3R5bGUiOm51bGx9LCJQYXJlbnRTdHlsZSI6bnVsbH0sIkRhdGVGb3JtYXQiOnsiJHJlZiI6IjI0MiJ9LCJXZWVrTnVtYmVyaW5nIjp7IiRpZCI6IjMzNiIsIkZvcm1hdCI6MCwiSXNWaXNpYmxlIjpmYWxzZSwiTGFzdEtub3duVmlzaWJpbGl0eVN0YXRlIjpmYWxzZX0sIklzVmlzaWJsZSI6dHJ1ZSwiUGFyZW50U3R5bGUiOm51bGx9LCJJbmRleCI6MywiU21hcnREdXJhdGlvbkFjdGl2YXRlZCI6ZmFsc2UsIkRhdGVGb3JtYXQiOnsiJHJlZiI6IjI0MiJ9LCJXZWVrTnVtYmVyaW5nIjp7IiRpZCI6IjMzNyIsIkZvcm1hdCI6MCwiSXNWaXNpYmxlIjpmYWxzZSwiTGFzdEtub3duVmlzaWJpbGl0eVN0YXRlIjpmYWxzZX0sIklkIjoiZjY3YzI1YTgtYjc3Ny00NzdjLWI4NTMtOTNkYjRhZGM5NTgyIiwiSW1wb3J0SWQiOm51bGwsIlRpdGxlIjoi5bCI5qGI6KiI55Wr5pOs5a6aIiwiTm90ZSI6bnVsbCwiSHlwZXJsaW5rIjp7IiRpZCI6IjMzOCIsIkFkZHJlc3MiOiIiLCJTdWJBZGRyZXNzIjoiIn0sIklzQ2hhbmdlZCI6ZmFsc2UsIklzTmV3IjpmYWxzZX0seyIkaWQiOiIzMzkiLCJHcm91cE5hbWUiOm51bGwsIlN0YXJ0RGF0ZSI6IjIwMjMtMDQtMjVUMDA6MDA6MDBaIiwiRW5kRGF0ZSI6IjIwMjMtMDQtMjVUMjM6NTk6MDBaIiwiUGVyY2VudGFnZUNvbXBsZXRlIjpudWxsLCJTdHlsZSI6eyIkaWQiOiIzNDAiLCJTaGFwZSI6MSwiU2hhcGVUaGlja25lc3MiOjAsIkR1cmF0aW9uRm9ybWF0IjowLCJJbmNsdWRlTm9uV29ya2luZ0RheXNJbkR1cmF0aW9uIjpmYWxzZSwiUGVyY2VudGFnZUNvbXBsZXRlU3R5bGUiOnsiJGlkIjoiMzQxIiwiRm9udFNldHRpbmdzIjp7IiRpZCI6IjM0Mi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0MyIsIkxpbmVDb2xvciI6bnVsbCwiTGluZVdlaWdodCI6MC4wLCJMaW5lVHlwZSI6MCwiUGFyZW50U3R5bGUiOm51bGx9LCJQYXJlbnRTdHlsZSI6bnVsbH0sIkR1cmF0aW9uU3R5bGUiOnsiJGlkIjoiMzQ0IiwiRm9udFNldHRpbmdzIjp7IiRpZCI6IjM0N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0NiIsIkxpbmVDb2xvciI6bnVsbCwiTGluZVdlaWdodCI6MC4wLCJMaW5lVHlwZSI6MCwiUGFyZW50U3R5bGUiOm51bGx9LCJQYXJlbnRTdHlsZSI6bnVsbH0sIkhvcml6b250YWxDb25uZWN0b3JTdHlsZSI6eyIkaWQiOiIzNDciLCJMaW5lQ29sb3IiOnsiJHJlZiI6IjE1OSJ9LCJMaW5lV2VpZ2h0IjoxLjAsIkxpbmVUeXBlIjowLCJQYXJlbnRTdHlsZSI6bnVsbH0sIlZlcnRpY2FsQ29ubmVjdG9yU3R5bGUiOnsiJGlkIjoiMzQ4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DkiLCJNYXJnaW4iOnsiJHJlZiI6IjE2NSJ9LCJQYWRkaW5nIjp7IiRyZWYiOiIxNjYifSwiQmFja2dyb3VuZCI6eyIkaWQiOiIzNTAiLCJDb2xvciI6eyIkaWQiOiIzNTEiLCJBIjoyNTUsIlIiOjY4LCJHIjoxMTQsIkIiOjE5Nn19LCJJc1Zpc2libGUiOnRydWUsIldpZHRoIjowLjAsIkhlaWdodCI6MTAuMCwiQm9yZGVyU3R5bGUiOnsiJGlkIjoiMzUyIiwiTGluZUNvbG9yIjp7IiRyZWYiOiIyMjYifSwiTGluZVdlaWdodCI6MC4wLCJMaW5lVHlwZSI6MCwiUGFyZW50U3R5bGUiOm51bGx9LCJQYXJlbnRTdHlsZSI6bnVsbH0sIlRpdGxlU3R5bGUiOnsiJGlkIjoiMzUzIiwiRm9udFNldHRpbmdzIjp7IiRpZCI6IjM1NCIsIkZvbnRTaXplIjoxMSwiRm9udE5hbWUiOiJDYWxpYnJpIiwiSXNCb2xkIjp0cnVlLCJJc0l0YWxpYyI6ZmFsc2UsIklzVW5kZXJsaW5lZCI6ZmFsc2UsIlBhcmVudFN0eWxlIjpudWxsfSwiQXV0b1NpemUiOjAsIkZvcmVncm91bmQiOnsiJGlkIjoiMzU1IiwiQ29sb3IiOnsiJGlkIjoiMzU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U3IiwiQ29sb3IiOnsiJGlkIjoiMzU4IiwiQSI6MCwiUiI6MjU1LCJHIjoyNTUsIkIiOjI1NX19LCJJc1Zpc2libGUiOnRydWUsIldpZHRoIjowLjAsIkhlaWdodCI6MC4wLCJCb3JkZXJTdHlsZSI6eyIkaWQiOiIzNTkiLCJMaW5lQ29sb3IiOm51bGwsIkxpbmVXZWlnaHQiOjAuMCwiTGluZVR5cGUiOjAsIlBhcmVudFN0eWxlIjpudWxsfSwiUGFyZW50U3R5bGUiOm51bGx9LCJEYXRlU3R5bGUiOnsiJGlkIjoiMzYwIiwiRm9udFNldHRpbmdzIjp7IiRpZCI6IjM2MSIsIkZvbnRTaXplIjoxMCwiRm9udE5hbWUiOiJDYWxpYnJpIiwiSXNCb2xkIjpmYWxzZSwiSXNJdGFsaWMiOmZhbHNlLCJJc1VuZGVybGluZWQiOmZhbHNlLCJQYXJlbnRTdHlsZSI6bnVsbH0sIkF1dG9TaXplIjowLCJGb3JlZ3JvdW5kIjp7IiRpZCI6IjM2MiIsIkNvbG9yIjp7IiRpZCI6IjM2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Gb3JtYXQiOnsiJHJlZiI6IjI0MiJ9LCJXZWVrTnVtYmVyaW5nIjp7IiRpZCI6IjM2NyIsIkZvcm1hdCI6MCwiSXNWaXNpYmxlIjpmYWxzZSwiTGFzdEtub3duVmlzaWJpbGl0eVN0YXRlIjpmYWxzZX0sIklzVmlzaWJsZSI6dHJ1ZSwiUGFyZW50U3R5bGUiOm51bGx9LCJJbmRleCI6NCwiU21hcnREdXJhdGlvbkFjdGl2YXRlZCI6ZmFsc2UsIkRhdGVGb3JtYXQiOnsiJHJlZiI6IjI0MiJ9LCJXZWVrTnVtYmVyaW5nIjp7IiRpZCI6IjM2OCIsIkZvcm1hdCI6MCwiSXNWaXNpYmxlIjpmYWxzZSwiTGFzdEtub3duVmlzaWJpbGl0eVN0YXRlIjpmYWxzZX0sIklkIjoiOGI5NDYxNTktMjFhYi00YzUwLWEwYWItY2RhY2NjNGVkMzI1IiwiSW1wb3J0SWQiOm51bGwsIlRpdGxlIjoi5bCI5qGI5qqi5p+l6bue5LiAIiwiTm90ZSI6bnVsbCwiSHlwZXJsaW5rIjp7IiRpZCI6IjM2OSIsIkFkZHJlc3MiOiIiLCJTdWJBZGRyZXNzIjoiIn0sIklzQ2hhbmdlZCI6ZmFsc2UsIklzTmV3IjpmYWxzZX0seyIkaWQiOiIzNzAiLCJHcm91cE5hbWUiOm51bGwsIlN0YXJ0RGF0ZSI6IjIwMjMtMDUtMDFUMDA6MDA6MDBaIiwiRW5kRGF0ZSI6IjIwMjMtMDUtMDNUMjM6NTk6MDBaIiwiUGVyY2VudGFnZUNvbXBsZXRlIjpudWxsLCJTdHlsZSI6eyIkaWQiOiIzNzEiLCJTaGFwZSI6MSwiU2hhcGVUaGlja25lc3MiOjA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3NCIsIkxpbmVDb2xvciI6bnVsbCwiTGluZVdlaWdodCI6MC4wLCJMaW5lVHlwZSI6MCwiUGFyZW50U3R5bGUiOm51bGx9LCJQYXJlbnRTdHlsZSI6bnVsbH0sIkR1cmF0aW9uU3R5bGUiOnsiJGlkIjoiMzc1IiwiRm9udFNldHRpbmdzIjp7IiRpZCI6IjM3Ni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3NyIsIkxpbmVDb2xvciI6bnVsbCwiTGluZVdlaWdodCI6MC4wLCJMaW5lVHlwZSI6MCwiUGFyZW50U3R5bGUiOm51bGx9LCJQYXJlbnRTdHlsZSI6bnVsbH0sIkhvcml6b250YWxDb25uZWN0b3JTdHlsZSI6eyIkaWQiOiIzNzgiLCJMaW5lQ29sb3IiOnsiJHJlZiI6IjE1OSJ9LCJMaW5lV2VpZ2h0IjoxLjAsIkxpbmVUeXBlIjowLCJQYXJlbnRTdHlsZSI6bnVsbH0sIlZlcnRpY2FsQ29ubmVjdG9yU3R5bGUiOnsiJGlkIjoiMzc5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ODAiLCJNYXJnaW4iOnsiJHJlZiI6IjE2NSJ9LCJQYWRkaW5nIjp7IiRyZWYiOiIxNjYifSwiQmFja2dyb3VuZCI6eyIkaWQiOiIzODEiLCJDb2xvciI6eyIkaWQiOiIzODIiLCJBIjoyNTUsIlIiOjY4LCJHIjoxMTQsIkIiOjE5Nn19LCJJc1Zpc2libGUiOnRydWUsIldpZHRoIjowLjAsIkhlaWdodCI6MTAuMCwiQm9yZGVyU3R5bGUiOnsiJGlkIjoiMzgzIiwiTGluZUNvbG9yIjp7IiRyZWYiOiIyMjYifSwiTGluZVdlaWdodCI6MC4wLCJMaW5lVHlwZSI6MCwiUGFyZW50U3R5bGUiOm51bGx9LCJQYXJlbnRTdHlsZSI6bnVsbH0sIlRpdGxlU3R5bGUiOnsiJGlkIjoiMzg0IiwiRm9udFNldHRpbmdzIjp7IiRpZCI6IjM4NSIsIkZvbnRTaXplIjoxMSwiRm9udE5hbWUiOiJDYWxpYnJpIiwiSXNCb2xkIjp0cnVlLCJJc0l0YWxpYyI6ZmFsc2UsIklzVW5kZXJsaW5lZCI6ZmFsc2UsIlBhcmVudFN0eWxlIjpudWxsfSwiQXV0b1NpemUiOjAsIkZvcmVncm91bmQiOnsiJGlkIjoiMzg2IiwiQ29sb3IiOnsiJGlkIjoiMzg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g4IiwiQ29sb3IiOnsiJGlkIjoiMzg5IiwiQSI6MCwiUiI6MjU1LCJHIjoyNTUsIkIiOjI1NX19LCJJc1Zpc2libGUiOnRydWUsIldpZHRoIjowLjAsIkhlaWdodCI6MC4wLCJCb3JkZXJTdHlsZSI6eyIkaWQiOiIzOTAiLCJMaW5lQ29sb3IiOm51bGwsIkxpbmVXZWlnaHQiOjAuMCwiTGluZVR5cGUiOjAsIlBhcmVudFN0eWxlIjpudWxsfSwiUGFyZW50U3R5bGUiOm51bGx9LCJEYXRlU3R5bGUiOnsiJGlkIjoiMzkxIiwiRm9udFNldHRpbmdzIjp7IiRpZCI6IjM5MiIsIkZvbnRTaXplIjoxMCwiRm9udE5hbWUiOiJDYWxpYnJpIiwiSXNCb2xkIjpmYWxzZSwiSXNJdGFsaWMiOmZhbHNlLCJJc1VuZGVybGluZWQiOmZhbHNlLCJQYXJlbnRTdHlsZSI6bnVsbH0sIkF1dG9TaXplIjowLCJGb3JlZ3JvdW5kIjp7IiRpZCI6IjM5MyIsIkNvbG9yIjp7IiRpZCI6IjM5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bnVsbH0sIkRhdGVGb3JtYXQiOnsiJHJlZiI6IjI0MiJ9LCJXZWVrTnVtYmVyaW5nIjp7IiRpZCI6IjM5OCIsIkZvcm1hdCI6MCwiSXNWaXNpYmxlIjpmYWxzZSwiTGFzdEtub3duVmlzaWJpbGl0eVN0YXRlIjpmYWxzZX0sIklzVmlzaWJsZSI6dHJ1ZSwiUGFyZW50U3R5bGUiOm51bGx9LCJJbmRleCI6NSwiU21hcnREdXJhdGlvbkFjdGl2YXRlZCI6ZmFsc2UsIkRhdGVGb3JtYXQiOnsiJHJlZiI6IjI0MiJ9LCJXZWVrTnVtYmVyaW5nIjp7IiRpZCI6IjM5OSIsIkZvcm1hdCI6MCwiSXNWaXNpYmxlIjpmYWxzZSwiTGFzdEtub3duVmlzaWJpbGl0eVN0YXRlIjpmYWxzZX0sIklkIjoiYTBhYjg5NzAtMWNiOS00MDRjLTlhNGYtYTJkYzBhNTU1MTcxIiwiSW1wb3J0SWQiOm51bGwsIlRpdGxlIjoi5bCI5qGI5pW45pOa5piO56K65YyWIiwiTm90ZSI6bnVsbCwiSHlwZXJsaW5rIjp7IiRpZCI6IjQwMCIsIkFkZHJlc3MiOiIiLCJTdWJBZGRyZXNzIjoiIn0sIklzQ2hhbmdlZCI6ZmFsc2UsIklzTmV3IjpmYWxzZX0seyIkaWQiOiI0MDEiLCJHcm91cE5hbWUiOm51bGwsIlN0YXJ0RGF0ZSI6IjIwMjMtMDUtMDRUMDA6MDA6MDBaIiwiRW5kRGF0ZSI6IjIwMjMtMDUtMTBUMjM6NTk6MDBaIiwiUGVyY2VudGFnZUNvbXBsZXRlIjpudWxsLCJTdHlsZSI6eyIkaWQiOiI0MDIiLCJTaGFwZSI6MSwiU2hhcGVUaGlja25lc3MiOjAsIkR1cmF0aW9uRm9ybWF0IjowLCJJbmNsdWRlTm9uV29ya2luZ0RheXNJbkR1cmF0aW9uIjpmYWxzZSwiUGVyY2VudGFnZUNvbXBsZXRlU3R5bGUiOnsiJGlkIjoiNDAzIiwiRm9udFNldHRpbmdzIjp7IiRpZCI6IjQwN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wOCIsIkxpbmVDb2xvciI6bnVsbCwiTGluZVdlaWdodCI6MC4wLCJMaW5lVHlwZSI6MCwiUGFyZW50U3R5bGUiOm51bGx9LCJQYXJlbnRTdHlsZSI6bnVsbH0sIkhvcml6b250YWxDb25uZWN0b3JTdHlsZSI6eyIkaWQiOiI0MDkiLCJMaW5lQ29sb3IiOnsiJHJlZiI6IjE1OSJ9LCJMaW5lV2VpZ2h0IjoxLjAsIkxpbmVUeXBlIjowLCJQYXJlbnRTdHlsZSI6bnVsbH0sIlZlcnRpY2FsQ29ubmVjdG9yU3R5bGUiOnsiJGlkIjoiNDEw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MTEiLCJNYXJnaW4iOnsiJHJlZiI6IjE2NSJ9LCJQYWRkaW5nIjp7IiRyZWYiOiIxNjYifSwiQmFja2dyb3VuZCI6eyIkaWQiOiI0MTIiLCJDb2xvciI6eyIkaWQiOiI0MTMiLCJBIjoyNTUsIlIiOjY4LCJHIjoxMTQsIkIiOjE5Nn19LCJJc1Zpc2libGUiOnRydWUsIldpZHRoIjowLjAsIkhlaWdodCI6MTAuMCwiQm9yZGVyU3R5bGUiOnsiJGlkIjoiNDE0IiwiTGluZUNvbG9yIjp7IiRyZWYiOiIyMjYifSwiTGluZVdlaWdodCI6MC4wLCJMaW5lVHlwZSI6MCwiUGFyZW50U3R5bGUiOm51bGx9LCJQYXJlbnRTdHlsZSI6bnVsbH0sIlRpdGxlU3R5bGUiOnsiJGlkIjoiNDE1IiwiRm9udFNldHRpbmdzIjp7IiRpZCI6IjQxNiIsIkZvbnRTaXplIjoxMSwiRm9udE5hbWUiOiJDYWxpYnJpIiwiSXNCb2xkIjp0cnVlLCJJc0l0YWxpYyI6ZmFsc2UsIklzVW5kZXJsaW5lZCI6ZmFsc2UsIlBhcmVudFN0eWxlIjpudWxsfSwiQXV0b1NpemUiOjAsIkZvcmVncm91bmQiOnsiJGlkIjoiNDE3IiwiQ29sb3IiOnsiJGlkIjoiNDE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E5IiwiQ29sb3IiOnsiJGlkIjoiNDIwIiwiQSI6MCwiUiI6MjU1LCJHIjoyNTUsIkIiOjI1NX19LCJJc1Zpc2libGUiOnRydWUsIldpZHRoIjowLjAsIkhlaWdodCI6MC4wLCJCb3JkZXJTdHlsZSI6eyIkaWQiOiI0MjEiLCJMaW5lQ29sb3IiOm51bGwsIkxpbmVXZWlnaHQiOjAuMCwiTGluZVR5cGUiOjAsIlBhcmVudFN0eWxlIjpudWxsfSwiUGFyZW50U3R5bGUiOm51bGx9LCJEYXRlU3R5bGUiOnsiJGlkIjoiNDIyIiwiRm9udFNldHRpbmdzIjp7IiRpZCI6IjQyMyIsIkZvbnRTaXplIjoxMCwiRm9udE5hbWUiOiJDYWxpYnJpIiwiSXNCb2xkIjpmYWxzZSwiSXNJdGFsaWMiOmZhbHNlLCJJc1VuZGVybGluZWQiOmZhbHNlLCJQYXJlbnRTdHlsZSI6bnVsbH0sIkF1dG9TaXplIjowLCJGb3JlZ3JvdW5kIjp7IiRpZCI6IjQyNCIsIkNvbG9yIjp7IiRpZCI6IjQ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Gb3JtYXQiOnsiJHJlZiI6IjI0MiJ9LCJXZWVrTnVtYmVyaW5nIjp7IiRpZCI6IjQyOSIsIkZvcm1hdCI6MCwiSXNWaXNpYmxlIjpmYWxzZSwiTGFzdEtub3duVmlzaWJpbGl0eVN0YXRlIjpmYWxzZX0sIklzVmlzaWJsZSI6dHJ1ZSwiUGFyZW50U3R5bGUiOm51bGx9LCJJbmRleCI6NiwiU21hcnREdXJhdGlvbkFjdGl2YXRlZCI6ZmFsc2UsIkRhdGVGb3JtYXQiOnsiJHJlZiI6IjI0MiJ9LCJXZWVrTnVtYmVyaW5nIjp7IiRpZCI6IjQzMCIsIkZvcm1hdCI6MCwiSXNWaXNpYmxlIjpmYWxzZSwiTGFzdEtub3duVmlzaWJpbGl0eVN0YXRlIjpmYWxzZX0sIklkIjoiZTg5MTU4NDQtMzg1Mi00MjdkLTgyNGYtMjlhZjAxNGY5OGRiIiwiSW1wb3J0SWQiOm51bGwsIlRpdGxlIjoi5bCI5qGI55uu5qiZ6Kit5a6aIiwiTm90ZSI6bnVsbCwiSHlwZXJsaW5rIjp7IiRpZCI6IjQzMSIsIkFkZHJlc3MiOiIiLCJTdWJBZGRyZXNzIjoiIn0sIklzQ2hhbmdlZCI6ZmFsc2UsIklzTmV3IjpmYWxzZX0seyIkaWQiOiI0MzIiLCJHcm91cE5hbWUiOm51bGwsIlN0YXJ0RGF0ZSI6IjIwMjMtMDUtMTFUMDA6MDA6MDBaIiwiRW5kRGF0ZSI6IjIwMjMtMDUtMTdUMjM6NTk6MDBaIiwiUGVyY2VudGFnZUNvbXBsZXRlIjpudWxsLCJTdHlsZSI6eyIkaWQiOiI0MzMiLCJTaGFwZSI6MSwiU2hhcGVUaGlja25lc3MiOjAsIkR1cmF0aW9uRm9ybWF0IjowLCJJbmNsdWRlTm9uV29ya2luZ0RheXNJbkR1cmF0aW9uIjpmYWxzZSwiUGVyY2VudGFnZUNvbXBsZXRlU3R5bGUiOnsiJGlkIjoiNDM0IiwiRm9udFNldHRpbmdzIjp7IiRpZCI6IjQzN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zNiIsIkxpbmVDb2xvciI6bnVsbCwiTGluZVdlaWdodCI6MC4wLCJMaW5lVHlwZSI6MCwiUGFyZW50U3R5bGUiOm51bGx9LCJQYXJlbnRTdHlsZSI6bnVsbH0sIkR1cmF0aW9uU3R5bGUiOnsiJGlkIjoiNDM3IiwiRm9udFNldHRpbmdzIjp7IiRpZCI6IjQzO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zOSIsIkxpbmVDb2xvciI6bnVsbCwiTGluZVdlaWdodCI6MC4wLCJMaW5lVHlwZSI6MCwiUGFyZW50U3R5bGUiOm51bGx9LCJQYXJlbnRTdHlsZSI6bnVsbH0sIkhvcml6b250YWxDb25uZWN0b3JTdHlsZSI6eyIkaWQiOiI0NDAiLCJMaW5lQ29sb3IiOnsiJHJlZiI6IjE1OSJ9LCJMaW5lV2VpZ2h0IjoxLjAsIkxpbmVUeXBlIjowLCJQYXJlbnRTdHlsZSI6bnVsbH0sIlZlcnRpY2FsQ29ubmVjdG9yU3R5bGUiOnsiJGlkIjoiNDQx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IiLCJNYXJnaW4iOnsiJHJlZiI6IjE2NSJ9LCJQYWRkaW5nIjp7IiRyZWYiOiIxNjYifSwiQmFja2dyb3VuZCI6eyIkaWQiOiI0NDMiLCJDb2xvciI6eyIkaWQiOiI0NDQiLCJBIjoyNTUsIlIiOjY4LCJHIjoxMTQsIkIiOjE5Nn19LCJJc1Zpc2libGUiOnRydWUsIldpZHRoIjowLjAsIkhlaWdodCI6MTAuMCwiQm9yZGVyU3R5bGUiOnsiJGlkIjoiNDQ1IiwiTGluZUNvbG9yIjp7IiRyZWYiOiIyMjYifSwiTGluZVdlaWdodCI6MC4wLCJMaW5lVHlwZSI6MCwiUGFyZW50U3R5bGUiOm51bGx9LCJQYXJlbnRTdHlsZSI6bnVsbH0sIlRpdGxlU3R5bGUiOnsiJGlkIjoiNDQ2IiwiRm9udFNldHRpbmdzIjp7IiRpZCI6IjQ0NyIsIkZvbnRTaXplIjoxMSwiRm9udE5hbWUiOiJDYWxpYnJpIiwiSXNCb2xkIjp0cnVlLCJJc0l0YWxpYyI6ZmFsc2UsIklzVW5kZXJsaW5lZCI6ZmFsc2UsIlBhcmVudFN0eWxlIjpudWxsfSwiQXV0b1NpemUiOjAsIkZvcmVncm91bmQiOnsiJGlkIjoiNDQ4IiwiQ29sb3IiOnsiJGlkIjoiNDQ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UwIiwiQ29sb3IiOnsiJGlkIjoiNDUxIiwiQSI6MCwiUiI6MjU1LCJHIjoyNTUsIkIiOjI1NX19LCJJc1Zpc2libGUiOnRydWUsIldpZHRoIjowLjAsIkhlaWdodCI6MC4wLCJCb3JkZXJTdHlsZSI6eyIkaWQiOiI0NTIiLCJMaW5lQ29sb3IiOm51bGwsIkxpbmVXZWlnaHQiOjAuMCwiTGluZVR5cGUiOjAsIlBhcmVudFN0eWxlIjpudWxsfSwiUGFyZW50U3R5bGUiOm51bGx9LCJEYXRlU3R5bGUiOnsiJGlkIjoiNDUzIiwiRm9udFNldHRpbmdzIjp7IiRpZCI6IjQ1NCIsIkZvbnRTaXplIjoxMCwiRm9udE5hbWUiOiJDYWxpYnJpIiwiSXNCb2xkIjpmYWxzZSwiSXNJdGFsaWMiOmZhbHNlLCJJc1VuZGVybGluZWQiOmZhbHNlLCJQYXJlbnRTdHlsZSI6bnVsbH0sIkF1dG9TaXplIjowLCJGb3JlZ3JvdW5kIjp7IiRpZCI6IjQ1NSIsIkNvbG9yIjp7IiRpZCI6IjQ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NTciLCJDb2xvciI6eyIkaWQiOiI0NTgiLCJBIjowLCJSIjoyNTUsIkciOjI1NSwiQiI6MjU1fX0sIklzVmlzaWJsZSI6dHJ1ZSwiV2lkdGgiOjAuMCwiSGVpZ2h0IjowLjAsIkJvcmRlclN0eWxlIjp7IiRpZCI6IjQ1OSIsIkxpbmVDb2xvciI6bnVsbCwiTGluZVdlaWdodCI6MC4wLCJMaW5lVHlwZSI6MCwiUGFyZW50U3R5bGUiOm51bGx9LCJQYXJlbnRTdHlsZSI6bnVsbH0sIkRhdGVGb3JtYXQiOnsiJHJlZiI6IjI0MiJ9LCJXZWVrTnVtYmVyaW5nIjp7IiRpZCI6IjQ2MCIsIkZvcm1hdCI6MCwiSXNWaXNpYmxlIjpmYWxzZSwiTGFzdEtub3duVmlzaWJpbGl0eVN0YXRlIjpmYWxzZX0sIklzVmlzaWJsZSI6dHJ1ZSwiUGFyZW50U3R5bGUiOm51bGx9LCJJbmRleCI6NywiU21hcnREdXJhdGlvbkFjdGl2YXRlZCI6ZmFsc2UsIkRhdGVGb3JtYXQiOnsiJHJlZiI6IjI0MiJ9LCJXZWVrTnVtYmVyaW5nIjp7IiRpZCI6IjQ2MSIsIkZvcm1hdCI6MCwiSXNWaXNpYmxlIjpmYWxzZSwiTGFzdEtub3duVmlzaWJpbGl0eVN0YXRlIjpmYWxzZX0sIklkIjoiMGNhNDA4ZTQtZjkwYS00YWViLWFkZTktMzM4MjkxNDJmODQxIiwiSW1wb3J0SWQiOm51bGwsIlRpdGxlIjoi5bCI5qGI5bCN562W5pOs5a6aIiwiTm90ZSI6bnVsbCwiSHlwZXJsaW5rIjp7IiRpZCI6IjQ2MiIsIkFkZHJlc3MiOiIiLCJTdWJBZGRyZXNzIjoiIn0sIklzQ2hhbmdlZCI6ZmFsc2UsIklzTmV3IjpmYWxzZX0seyIkaWQiOiI0NjMiLCJHcm91cE5hbWUiOm51bGwsIlN0YXJ0RGF0ZSI6IjIwMjMtMDUtMThUMDA6MDA6MDBaIiwiRW5kRGF0ZSI6IjIwMjMtMDUtMjRUMjM6NTk6MDBaIiwiUGVyY2VudGFnZUNvbXBsZXRlIjpudWxsLCJTdHlsZSI6eyIkaWQiOiI0NjQiLCJTaGFwZSI6MSwiU2hhcGVUaGlja25lc3MiOjAsIkR1cmF0aW9uRm9ybWF0IjowLCJJbmNsdWRlTm9uV29ya2luZ0RheXNJbkR1cmF0aW9uIjpmYWxzZSwiUGVyY2VudGFnZUNvbXBsZXRlU3R5bGUiOnsiJGlkIjoiNDY1IiwiRm9udFNldHRpbmdzIjp7IiRpZCI6IjQ2Ni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2NyIsIkxpbmVDb2xvciI6bnVsbCwiTGluZVdlaWdodCI6MC4wLCJMaW5lVHlwZSI6MCwiUGFyZW50U3R5bGUiOm51bGx9LCJQYXJlbnRTdHlsZSI6bnVsbH0sIkR1cmF0aW9uU3R5bGUiOnsiJGlkIjoiNDY4IiwiRm9udFNldHRpbmdzIjp7IiRpZCI6IjQ2O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3MCIsIkxpbmVDb2xvciI6bnVsbCwiTGluZVdlaWdodCI6MC4wLCJMaW5lVHlwZSI6MCwiUGFyZW50U3R5bGUiOm51bGx9LCJQYXJlbnRTdHlsZSI6bnVsbH0sIkhvcml6b250YWxDb25uZWN0b3JTdHlsZSI6eyIkaWQiOiI0NzEiLCJMaW5lQ29sb3IiOnsiJHJlZiI6IjE1OSJ9LCJMaW5lV2VpZ2h0IjoxLjAsIkxpbmVUeXBlIjowLCJQYXJlbnRTdHlsZSI6bnVsbH0sIlZlcnRpY2FsQ29ubmVjdG9yU3R5bGUiOnsiJGlkIjoiNDcy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zMiLCJNYXJnaW4iOnsiJHJlZiI6IjE2NSJ9LCJQYWRkaW5nIjp7IiRyZWYiOiIxNjYifSwiQmFja2dyb3VuZCI6eyIkaWQiOiI0NzQiLCJDb2xvciI6eyIkaWQiOiI0NzUiLCJBIjoyNTUsIlIiOjY4LCJHIjoxMTQsIkIiOjE5Nn19LCJJc1Zpc2libGUiOnRydWUsIldpZHRoIjowLjAsIkhlaWdodCI6MTAuMCwiQm9yZGVyU3R5bGUiOnsiJGlkIjoiNDc2IiwiTGluZUNvbG9yIjp7IiRyZWYiOiIyMjYifSwiTGluZVdlaWdodCI6MC4wLCJMaW5lVHlwZSI6MCwiUGFyZW50U3R5bGUiOm51bGx9LCJQYXJlbnRTdHlsZSI6bnVsbH0sIlRpdGxlU3R5bGUiOnsiJGlkIjoiNDc3IiwiRm9udFNldHRpbmdzIjp7IiRpZCI6IjQ3OCIsIkZvbnRTaXplIjoxMSwiRm9udE5hbWUiOiJDYWxpYnJpIiwiSXNCb2xkIjp0cnVlLCJJc0l0YWxpYyI6ZmFsc2UsIklzVW5kZXJsaW5lZCI6ZmFsc2UsIlBhcmVudFN0eWxlIjpudWxsfSwiQXV0b1NpemUiOjAsIkZvcmVncm91bmQiOnsiJGlkIjoiNDc5IiwiQ29sb3IiOnsiJGlkIjoiNDg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gxIiwiQ29sb3IiOnsiJGlkIjoiNDgyIiwiQSI6MCwiUiI6MjU1LCJHIjoyNTUsIkIiOjI1NX1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ODgiLCJDb2xvciI6eyIkaWQiOiI0ODkiLCJBIjowLCJSIjoyNTUsIkciOjI1NSwiQiI6MjU1fX0sIklzVmlzaWJsZSI6dHJ1ZSwiV2lkdGgiOjAuMCwiSGVpZ2h0IjowLjAsIkJvcmRlclN0eWxlIjp7IiRpZCI6IjQ5MCIsIkxpbmVDb2xvciI6bnVsbCwiTGluZVdlaWdodCI6MC4wLCJMaW5lVHlwZSI6MCwiUGFyZW50U3R5bGUiOm51bGx9LCJQYXJlbnRTdHlsZSI6bnVsbH0sIkRhdGVGb3JtYXQiOnsiJHJlZiI6IjI0MiJ9LCJXZWVrTnVtYmVyaW5nIjp7IiRpZCI6IjQ5MSIsIkZvcm1hdCI6MCwiSXNWaXNpYmxlIjpmYWxzZSwiTGFzdEtub3duVmlzaWJpbGl0eVN0YXRlIjpmYWxzZX0sIklzVmlzaWJsZSI6dHJ1ZSwiUGFyZW50U3R5bGUiOm51bGx9LCJJbmRleCI6OCwiU21hcnREdXJhdGlvbkFjdGl2YXRlZCI6ZmFsc2UsIkRhdGVGb3JtYXQiOnsiJHJlZiI6IjI0MiJ9LCJXZWVrTnVtYmVyaW5nIjp7IiRpZCI6IjQ5MiIsIkZvcm1hdCI6MCwiSXNWaXNpYmxlIjpmYWxzZSwiTGFzdEtub3duVmlzaWJpbGl0eVN0YXRlIjpmYWxzZX0sIklkIjoiNGY2YzZiZGYtNmJiMy00MTMyLWEyMDYtNzc0NWE0YTMwZWNhIiwiSW1wb3J0SWQiOm51bGwsIlRpdGxlIjoi5pyA6YGp5ZCI5bCN562W6KiO6KuWIiwiTm90ZSI6bnVsbCwiSHlwZXJsaW5rIjp7IiRpZCI6IjQ5MyIsIkFkZHJlc3MiOiIiLCJTdWJBZGRyZXNzIjoiIn0sIklzQ2hhbmdlZCI6ZmFsc2UsIklzTmV3IjpmYWxzZX0seyIkaWQiOiI0OTQiLCJHcm91cE5hbWUiOm51bGwsIlN0YXJ0RGF0ZSI6IjIwMjMtMDUtMjVUMDA6MDA6MDBaIiwiRW5kRGF0ZSI6IjIwMjMtMDUtMzFUMjM6NTk6MDBaIiwiUGVyY2VudGFnZUNvbXBsZXRlIjpudWxsLCJTdHlsZSI6eyIkaWQiOiI0OTUiLCJTaGFwZSI6MSwiU2hhcGVUaGlja25lc3MiOjAsIkR1cmF0aW9uRm9ybWF0IjowLCJJbmNsdWRlTm9uV29ya2luZ0RheXNJbkR1cmF0aW9uIjpmYWxzZSwiUGVyY2VudGFnZUNvbXBsZXRlU3R5bGUiOnsiJGlkIjoiNDk2IiwiRm9udFNldHRpbmdzIjp7IiRpZCI6IjQ5Ny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5OCIsIkxpbmVDb2xvciI6bnVsbCwiTGluZVdlaWdodCI6MC4wLCJMaW5lVHlwZSI6MCwiUGFyZW50U3R5bGUiOm51bGx9LCJQYXJlbnRTdHlsZSI6bnVsbH0sIkR1cmF0aW9uU3R5bGUiOnsiJGlkIjoiNDk5IiwiRm9udFNldHRpbmdzIjp7IiRpZCI6IjUwM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UwMSIsIkxpbmVDb2xvciI6bnVsbCwiTGluZVdlaWdodCI6MC4wLCJMaW5lVHlwZSI6MCwiUGFyZW50U3R5bGUiOm51bGx9LCJQYXJlbnRTdHlsZSI6bnVsbH0sIkhvcml6b250YWxDb25uZWN0b3JTdHlsZSI6eyIkaWQiOiI1MDIiLCJMaW5lQ29sb3IiOnsiJHJlZiI6IjE1OSJ9LCJMaW5lV2VpZ2h0IjoxLjAsIkxpbmVUeXBlIjowLCJQYXJlbnRTdHlsZSI6bnVsbH0sIlZlcnRpY2FsQ29ubmVjdG9yU3R5bGUiOnsiJGlkIjoiNTAz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DQiLCJNYXJnaW4iOnsiJHJlZiI6IjE2NSJ9LCJQYWRkaW5nIjp7IiRyZWYiOiIxNjYifSwiQmFja2dyb3VuZCI6eyIkaWQiOiI1MDUiLCJDb2xvciI6eyIkaWQiOiI1MDYiLCJBIjoyNTUsIlIiOjY4LCJHIjoxMTQsIkIiOjE5Nn19LCJJc1Zpc2libGUiOnRydWUsIldpZHRoIjowLjAsIkhlaWdodCI6MTAuMCwiQm9yZGVyU3R5bGUiOnsiJGlkIjoiNTA3IiwiTGluZUNvbG9yIjp7IiRyZWYiOiIyMjYifSwiTGluZVdlaWdodCI6MC4wLCJMaW5lVHlwZSI6MCwiUGFyZW50U3R5bGUiOm51bGx9LCJQYXJlbnRTdHlsZSI6bnVsbH0sIlRpdGxlU3R5bGUiOnsiJGlkIjoiNTA4IiwiRm9udFNldHRpbmdzIjp7IiRpZCI6IjUwOSIsIkZvbnRTaXplIjoxMSwiRm9udE5hbWUiOiJDYWxpYnJpIiwiSXNCb2xkIjp0cnVlLCJJc0l0YWxpYyI6ZmFsc2UsIklzVW5kZXJsaW5lZCI6ZmFsc2UsIlBhcmVudFN0eWxlIjpudWxsfSwiQXV0b1NpemUiOjAsIkZvcmVncm91bmQiOnsiJGlkIjoiNTEwIiwiQ29sb3IiOnsiJGlkIjoiNTE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TEyIiwiQ29sb3IiOnsiJGlkIjoiNTEzIiwiQSI6MCwiUiI6MjU1LCJHIjoyNTUsIkIiOjI1NX19LCJJc1Zpc2libGUiOnRydWUsIldpZHRoIjowLjAsIkhlaWdodCI6MC4wLCJCb3JkZXJTdHlsZSI6eyIkaWQiOiI1MTQiLCJMaW5lQ29sb3IiOm51bGwsIkxpbmVXZWlnaHQiOjAuMCwiTGluZVR5cGUiOjAsIlBhcmVudFN0eWxlIjpudWxsfSwiUGFyZW50U3R5bGUiOm51bGx9LCJEY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1MTkiLCJDb2xvciI6eyIkaWQiOiI1MjAiLCJBIjowLCJSIjoyNTUsIkciOjI1NSwiQiI6MjU1fX0sIklzVmlzaWJsZSI6dHJ1ZSwiV2lkdGgiOjAuMCwiSGVpZ2h0IjowLjAsIkJvcmRlclN0eWxlIjp7IiRpZCI6IjUyMSIsIkxpbmVDb2xvciI6bnVsbCwiTGluZVdlaWdodCI6MC4wLCJMaW5lVHlwZSI6MCwiUGFyZW50U3R5bGUiOm51bGx9LCJQYXJlbnRTdHlsZSI6bnVsbH0sIkRhdGVGb3JtYXQiOnsiJHJlZiI6IjI0MiJ9LCJXZWVrTnVtYmVyaW5nIjp7IiRpZCI6IjUyMiIsIkZvcm1hdCI6MCwiSXNWaXNpYmxlIjpmYWxzZSwiTGFzdEtub3duVmlzaWJpbGl0eVN0YXRlIjpmYWxzZX0sIklzVmlzaWJsZSI6dHJ1ZSwiUGFyZW50U3R5bGUiOm51bGx9LCJJbmRleCI6OSwiU21hcnREdXJhdGlvbkFjdGl2YXRlZCI6ZmFsc2UsIkRhdGVGb3JtYXQiOnsiJHJlZiI6IjI0MiJ9LCJXZWVrTnVtYmVyaW5nIjp7IiRpZCI6IjUyMyIsIkZvcm1hdCI6MCwiSXNWaXNpYmxlIjpmYWxzZSwiTGFzdEtub3duVmlzaWJpbGl0eVN0YXRlIjpmYWxzZX0sIklkIjoiZjZhYjU0NDktYzI2ZS00ZWZhLTgwN2ItN2Y4NzI4NzFiYzIzIiwiSW1wb3J0SWQiOm51bGwsIlRpdGxlIjoi5bCI5qGI5ryU566X5pa55byP5aWX55SoIiwiTm90ZSI6bnVsbCwiSHlwZXJsaW5rIjp7IiRpZCI6IjUyNCIsIkFkZHJlc3MiOiIiLCJTdWJBZGRyZXNzIjoiIn0sIklzQ2hhbmdlZCI6ZmFsc2UsIklzTmV3IjpmYWxzZX0seyIkaWQiOiI1MjUiLCJHcm91cE5hbWUiOm51bGwsIlN0YXJ0RGF0ZSI6IjIwMjMtMDUtMzFUMDA6MDA6MDBaIiwiRW5kRGF0ZSI6IjIwMjMtMDUtMzFUMjM6NTk6MDBaIiwiUGVyY2VudGFnZUNvbXBsZXRlIjpudWxsLCJTdHlsZSI6eyIkaWQiOiI1MjYiLCJTaGFwZSI6MSwiU2hhcGVUaGlja25lc3MiOjA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UyOSIsIkxpbmVDb2xvciI6bnVsbCwiTGluZVdlaWdodCI6MC4wLCJMaW5lVHlwZSI6MCwiUGFyZW50U3R5bGUiOm51bGx9LCJQYXJlbnRTdHlsZSI6bnVsbH0sIkR1cmF0aW9uU3R5bGUiOnsiJGlkIjoiNTMwIiwiRm9udFNldHRpbmdzIjp7IiRpZCI6IjUzM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UzMiIsIkxpbmVDb2xvciI6bnVsbCwiTGluZVdlaWdodCI6MC4wLCJMaW5lVHlwZSI6MCwiUGFyZW50U3R5bGUiOm51bGx9LCJQYXJlbnRTdHlsZSI6bnVsbH0sIkhvcml6b250YWxDb25uZWN0b3JTdHlsZSI6eyIkaWQiOiI1MzMiLCJMaW5lQ29sb3IiOnsiJHJlZiI6IjE1OSJ9LCJMaW5lV2VpZ2h0IjoxLjAsIkxpbmVUeXBlIjowLCJQYXJlbnRTdHlsZSI6bnVsbH0sIlZlcnRpY2FsQ29ubmVjdG9yU3R5bGUiOnsiJGlkIjoiNTM0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zUiLCJNYXJnaW4iOnsiJHJlZiI6IjE2NSJ9LCJQYWRkaW5nIjp7IiRyZWYiOiIxNjYifSwiQmFja2dyb3VuZCI6eyIkaWQiOiI1MzYiLCJDb2xvciI6eyIkaWQiOiI1MzciLCJBIjoyNTUsIlIiOjY4LCJHIjoxMTQsIkIiOjE5Nn19LCJJc1Zpc2libGUiOnRydWUsIldpZHRoIjowLjAsIkhlaWdodCI6MTAuMCwiQm9yZGVyU3R5bGUiOnsiJGlkIjoiNTM4IiwiTGluZUNvbG9yIjp7IiRyZWYiOiIyMjYifSwiTGluZVdlaWdodCI6MC4wLCJMaW5lVHlwZSI6MCwiUGFyZW50U3R5bGUiOm51bGx9LCJQYXJlbnRTdHlsZSI6bnVsbH0sIlRpdGxlU3R5bGUiOnsiJGlkIjoiNTM5IiwiRm9udFNldHRpbmdzIjp7IiRpZCI6IjU0MCIsIkZvbnRTaXplIjoxMSwiRm9udE5hbWUiOiJDYWxpYnJpIiwiSXNCb2xkIjp0cnVlLCJJc0l0YWxpYyI6ZmFsc2UsIklzVW5kZXJsaW5lZCI6ZmFsc2UsIlBhcmVudFN0eWxlIjpudWxsfSwiQXV0b1NpemUiOjAsIkZvcmVncm91bmQiOnsiJGlkIjoiNTQxIiwiQ29sb3IiOnsiJGlkIjoiNTQ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TQzIiwiQ29sb3IiOnsiJGlkIjoiNTQ0IiwiQSI6MCwiUiI6MjU1LCJHIjoyNTUsIkIiOjI1NX19LCJJc1Zpc2libGUiOnRydWUsIldpZHRoIjowLjAsIkhlaWdodCI6MC4wLCJCb3JkZXJTdHlsZSI6eyIkaWQiOiI1NDUiLCJMaW5lQ29sb3IiOm51bGwsIkxpbmVXZWlnaHQiOjAuMCwiTGluZVR5cGUiOjAsIlBhcmVudFN0eWxlIjpudWxsfSwiUGFyZW50U3R5bGUiOm51bGx9LCJEYXRlU3R5bGUiOnsiJGlkIjoiNTQ2IiwiRm9udFNldHRpbmdzIjp7IiRpZCI6IjU0NyIsIkZvbnRTaXplIjoxMCwiRm9udE5hbWUiOiJDYWxpYnJpIiwiSXNCb2xkIjpmYWxzZSwiSXNJdGFsaWMiOmZhbHNlLCJJc1VuZGVybGluZWQiOmZhbHNlLCJQYXJlbnRTdHlsZSI6bnVsbH0sIkF1dG9TaXplIjowLCJGb3JlZ3JvdW5kIjp7IiRpZCI6IjU0OCIsIkNvbG9yIjp7IiRpZCI6IjU0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HJlZiI6IjI0MiJ9LCJXZWVrTnVtYmVyaW5nIjp7IiRpZCI6IjU1MyIsIkZvcm1hdCI6MCwiSXNWaXNpYmxlIjpmYWxzZSwiTGFzdEtub3duVmlzaWJpbGl0eVN0YXRlIjpmYWxzZX0sIklzVmlzaWJsZSI6dHJ1ZSwiUGFyZW50U3R5bGUiOm51bGx9LCJJbmRleCI6MTAsIlNtYXJ0RHVyYXRpb25BY3RpdmF0ZWQiOmZhbHNlLCJEYXRlRm9ybWF0Ijp7IiRyZWYiOiIyNDIifSwiV2Vla051bWJlcmluZyI6eyIkaWQiOiI1NTQiLCJGb3JtYXQiOjAsIklzVmlzaWJsZSI6ZmFsc2UsIkxhc3RLbm93blZpc2liaWxpdHlTdGF0ZSI6ZmFsc2V9LCJJZCI6ImFmMDY3MjRkLWNiZTctNGE5NS04ZGE3LTQ0NDMwOTZiNGY2MSIsIkltcG9ydElkIjpudWxsLCJUaXRsZSI6IuWwiOahiOaqouafpem7nuS6jCIsIk5vdGUiOm51bGwsIkh5cGVybGluayI6eyIkaWQiOiI1NTUiLCJBZGRyZXNzIjoiIiwiU3ViQWRkcmVzcyI6IiJ9LCJJc0NoYW5nZWQiOmZhbHNlLCJJc05ldyI6ZmFsc2V9LHsiJGlkIjoiNTU2IiwiR3JvdXBOYW1lIjpudWxsLCJTdGFydERhdGUiOiIyMDIzLTA2LTAxVDAwOjAwOjAwWiIsIkVuZERhdGUiOiIyMDIzLTA2LTAyVDIzOjU5OjAwWiIsIlBlcmNlbnRhZ2VDb21wbGV0ZSI6bnVsbCwiU3R5bGUiOnsiJGlkIjoiNTU3IiwiU2hhcGUiOjEsIlNoYXBlVGhpY2tuZXNzIjowLCJEdXJhdGlvbkZvcm1hdCI6MCwiSW5jbHVkZU5vbldvcmtpbmdEYXlzSW5EdXJhdGlvbiI6ZmFsc2UsIlBlcmNlbnRhZ2VDb21wbGV0ZVN0eWxlIjp7IiRpZCI6IjU1OCIsIkZvbnRTZXR0aW5ncyI6eyIkaWQiOiI1NTkiLCJGb250U2l6ZSI6MTAsIkZvbnROYW1lIjoiQ2FsaWJyaSIsIklzQm9sZCI6ZmFsc2UsIklzSXRhbGljIjpmYWxzZSwiSXNVbmRlcmxpbmVkIjpmYWxzZSwiUGFyZW50U3R5bGUiOm51bGx9LCJBdXRvU2l6ZSI6MCwiRm9yZWdyb3VuZCI6eyIkcmVmIjoiMTQ0In0sIk1heFdpZHRoIjoyMDAuMCwiTWF4SGVpZ2h0IjoiSW5maW5pdHkiLCJTbWFydEZvcmVncm91bmRJc0FjdGl2ZSI6ZmFsc2UsIkhvcml6b250YWxBbGlnbm1lbnQiOjAsIlZlcnRpY2FsQWxpZ25tZW50IjowLCJTbWFydEZvcmVncm91bmQiOm51bGwsIkJhY2tncm91bmRGaWxsVHlwZSI6MCwiTWFyZ2luIjp7IiRyZWYiOiIxNDYifSwiUGFkZGluZyI6eyIkcmVmIjoiMTQ3In0sIkJhY2tncm91bmQiOnsiJHJlZiI6IjE0OCJ9LCJJc1Zpc2libGUiOnRydWUsIldpZHRoIjowLjAsIkhlaWdodCI6MC4wLCJCb3JkZXJTdHlsZSI6eyIkaWQiOiI1NjAiLCJMaW5lQ29sb3IiOm51bGwsIkxpbmVXZWlnaHQiOjAuMCwiTGluZVR5cGUiOjAsIlBhcmVudFN0eWxlIjpudWxsfSwiUGFyZW50U3R5bGUiOm51bGx9LCJEdXJhdGlvblN0eWxlIjp7IiRpZCI6IjU2MSIsIkZvbnRTZXR0aW5ncyI6eyIkaWQiOiI1NjIiLCJGb250U2l6ZSI6MTAsIkZvbnROYW1lIjoiQ2FsaWJyaSIsIklzQm9sZCI6ZmFsc2UsIklzSXRhbGljIjpmYWxzZSwiSXNVbmRlcmxpbmVkIjpmYWxzZSwiUGFyZW50U3R5bGUiOm51bGx9LCJBdXRvU2l6ZSI6MCwiRm9yZWdyb3VuZCI6eyIkcmVmIjoiMTUyIn0sIk1heFdpZHRoIjoyMDAuMCwiTWF4SGVpZ2h0IjoiSW5maW5pdHkiLCJTbWFydEZvcmVncm91bmRJc0FjdGl2ZSI6ZmFsc2UsIkhvcml6b250YWxBbGlnbm1lbnQiOjAsIlZlcnRpY2FsQWxpZ25tZW50IjowLCJTbWFydEZvcmVncm91bmQiOm51bGwsIkJhY2tncm91bmRGaWxsVHlwZSI6MCwiTWFyZ2luIjp7IiRyZWYiOiIxNTQifSwiUGFkZGluZyI6eyIkcmVmIjoiMTU1In0sIkJhY2tncm91bmQiOnsiJHJlZiI6IjE1NiJ9LCJJc1Zpc2libGUiOnRydWUsIldpZHRoIjowLjAsIkhlaWdodCI6MC4wLCJCb3JkZXJTdHlsZSI6eyIkaWQiOiI1NjMiLCJMaW5lQ29sb3IiOm51bGwsIkxpbmVXZWlnaHQiOjAuMCwiTGluZVR5cGUiOjAsIlBhcmVudFN0eWxlIjpudWxsfSwiUGFyZW50U3R5bGUiOm51bGx9LCJIb3Jpem9udGFsQ29ubmVjdG9yU3R5bGUiOnsiJGlkIjoiNTY0IiwiTGluZUNvbG9yIjp7IiRyZWYiOiIxNTkifSwiTGluZVdlaWdodCI6MS4wLCJMaW5lVHlwZSI6MCwiUGFyZW50U3R5bGUiOm51bGx9LCJWZXJ0aWNhbENvbm5lY3RvclN0eWxlIjp7IiRpZCI6IjU2NSIsIkxpbmVDb2xvciI6eyIkcmVmIjoiMTY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Y2IiwiTWFyZ2luIjp7IiRyZWYiOiIxNjUifSwiUGFkZGluZyI6eyIkcmVmIjoiMTY2In0sIkJhY2tncm91bmQiOnsiJGlkIjoiNTY3IiwiQ29sb3IiOnsiJGlkIjoiNTY4IiwiQSI6MjU1LCJSIjo2OCwiRyI6MTE0LCJCIjoxOTZ9fSwiSXNWaXNpYmxlIjp0cnVlLCJXaWR0aCI6MC4wLCJIZWlnaHQiOjEwLjAsIkJvcmRlclN0eWxlIjp7IiRpZCI6IjU2OSIsIkxpbmVDb2xvciI6eyIkcmVmIjoiMjI2In0sIkxpbmVXZWlnaHQiOjAuMCwiTGluZVR5cGUiOjAsIlBhcmVudFN0eWxlIjpudWxsfSwiUGFyZW50U3R5bGUiOm51bGx9LCJUaXRsZVN0eWxlIjp7IiRpZCI6IjU3MCIsIkZvbnRTZXR0aW5ncyI6eyIkaWQiOiI1NzEiLCJGb250U2l6ZSI6MTEsIkZvbnROYW1lIjoiQ2FsaWJyaSIsIklzQm9sZCI6dHJ1ZSwiSXNJdGFsaWMiOmZhbHNlLCJJc1VuZGVybGluZWQiOmZhbHNlLCJQYXJlbnRTdHlsZSI6bnVsbH0sIkF1dG9TaXplIjowLCJGb3JlZ3JvdW5kIjp7IiRpZCI6IjU3MiIsIkNvbG9yIjp7IiRpZCI6IjU3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c2In0sIlBhZGRpbmciOnsiJHJlZiI6IjE3NyJ9LCJCYWNrZ3JvdW5kIjp7IiRpZCI6IjU3NCIsIkNvbG9yIjp7IiRpZCI6IjU3NSIsIkEiOjAsIlIiOjI1NSwiRyI6MjU1LCJCIjoyNTV9fSwiSXNWaXNpYmxlIjp0cnVlLCJXaWR0aCI6MC4wLCJIZWlnaHQiOjAuMCwiQm9yZGVyU3R5bGUiOnsiJGlkIjoiNTc2IiwiTGluZUNvbG9yIjpudWxsLCJMaW5lV2VpZ2h0IjowLjAsIkxpbmVUeXBlIjowLCJQYXJlbnRTdHlsZSI6bnVsbH0sIlBhcmVudFN0eWxlIjpudWxsfSwiRGF0ZVN0eWxlIjp7IiRpZCI6IjU3NyIsIkZvbnRTZXR0aW5ncyI6eyIkaWQiOiI1NzgiLCJGb250U2l6ZSI6MTAsIkZvbnROYW1lIjoiQ2FsaWJyaSIsIklzQm9sZCI6ZmFsc2UsIklzSXRhbGljIjpmYWxzZSwiSXNVbmRlcmxpbmVkIjpmYWxzZSwiUGFyZW50U3R5bGUiOm51bGx9LCJBdXRvU2l6ZSI6MCwiRm9yZWdyb3VuZCI6eyIkaWQiOiI1NzkiLCJDb2xvciI6eyIkaWQiOiI1O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ODQifSwiUGFkZGluZyI6eyIkcmVmIjoiMTg1In0sIkJhY2tncm91bmQiOnsiJGlkIjoiNTgxIiwiQ29sb3IiOnsiJGlkIjoiNTgyIiwiQSI6MCwiUiI6MjU1LCJHIjoyNTUsIkIiOjI1NX19LCJJc1Zpc2libGUiOnRydWUsIldpZHRoIjowLjAsIkhlaWdodCI6MC4wLCJCb3JkZXJTdHlsZSI6eyIkaWQiOiI1ODMiLCJMaW5lQ29sb3IiOm51bGwsIkxpbmVXZWlnaHQiOjAuMCwiTGluZVR5cGUiOjAsIlBhcmVudFN0eWxlIjpudWxsfSwiUGFyZW50U3R5bGUiOm51bGx9LCJEYXRlRm9ybWF0Ijp7IiRyZWYiOiIyNDIifSwiV2Vla051bWJlcmluZyI6eyIkaWQiOiI1ODQiLCJGb3JtYXQiOjAsIklzVmlzaWJsZSI6ZmFsc2UsIkxhc3RLbm93blZpc2liaWxpdHlTdGF0ZSI6ZmFsc2V9LCJJc1Zpc2libGUiOnRydWUsIlBhcmVudFN0eWxlIjpudWxsfSwiSW5kZXgiOjExLCJTbWFydER1cmF0aW9uQWN0aXZhdGVkIjpmYWxzZSwiRGF0ZUZvcm1hdCI6eyIkcmVmIjoiMjQyIn0sIldlZWtOdW1iZXJpbmciOnsiJGlkIjoiNTg1IiwiRm9ybWF0IjowLCJJc1Zpc2libGUiOmZhbHNlLCJMYXN0S25vd25WaXNpYmlsaXR5U3RhdGUiOmZhbHNlfSwiSWQiOiJmOTBhMzA3Zi01YTlhLTQ5ZTQtODBhNC0xNGU3ZjA2MDJmOWMiLCJJbXBvcnRJZCI6bnVsbCwiVGl0bGUiOiLlsIjmoYjmlYjmnpznorroqo0iLCJOb3RlIjpudWxsLCJIeXBlcmxpbmsiOnsiJGlkIjoiNTg2IiwiQWRkcmVzcyI6IiIsIlN1YkFkZHJlc3MiOiIifSwiSXNDaGFuZ2VkIjpmYWxzZSwiSXNOZXciOmZhbHNlfSx7IiRpZCI6IjU4NyIsIkdyb3VwTmFtZSI6bnVsbCwiU3RhcnREYXRlIjoiMjAyMy0wNi0wNVQwMDowMDowMFoiLCJFbmREYXRlIjoiMjAyMy0wNi0wN1QyMzo1OTowMFoiLCJQZXJjZW50YWdlQ29tcGxldGUiOm51bGwsIlN0eWxlIjp7IiRpZCI6IjU4OCIsIlNoYXBlIjox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0NCJ9LCJNYXhXaWR0aCI6MjAwLjAsIk1heEhlaWdodCI6IkluZmluaXR5IiwiU21hcnRGb3JlZ3JvdW5kSXNBY3RpdmUiOmZhbHNlLCJIb3Jpem9udGFsQWxpZ25tZW50IjowLCJWZXJ0aWNhbEFsaWdubWVudCI6MCwiU21hcnRGb3JlZ3JvdW5kIjpudWxsLCJCYWNrZ3JvdW5kRmlsbFR5cGUiOjAsIk1hcmdpbiI6eyIkcmVmIjoiMTQ2In0sIlBhZGRpbmciOnsiJHJlZiI6IjE0NyJ9LCJCYWNrZ3JvdW5kIjp7IiRyZWYiOiIxNDgifSwiSXNWaXNpYmxlIjp0cnVlLCJXaWR0aCI6MC4wLCJIZWlnaHQiOjAuMCwiQm9yZGVyU3R5bGUiOnsiJGlkIjoiNTkxIiwiTGluZUNvbG9yIjpudWxsLCJMaW5lV2VpZ2h0IjowLjAsIkxpbmVUeXBlIjowLCJQYXJlbnRTdHlsZSI6bnVsbH0sIlBhcmVudFN0eWxlIjpudWxsfSwiRHVyYXRpb25TdHlsZSI6eyIkaWQiOiI1OTIiLCJGb250U2V0dGluZ3MiOnsiJGlkIjoiNTkzIiwiRm9udFNpemUiOjEwLCJGb250TmFtZSI6IkNhbGlicmkiLCJJc0JvbGQiOmZhbHNlLCJJc0l0YWxpYyI6ZmFsc2UsIklzVW5kZXJsaW5lZCI6ZmFsc2UsIlBhcmVudFN0eWxlIjpudWxsfSwiQXV0b1NpemUiOjAsIkZvcmVncm91bmQiOnsiJHJlZiI6IjE1MiJ9LCJNYXhXaWR0aCI6MjAwLjAsIk1heEhlaWdodCI6IkluZmluaXR5IiwiU21hcnRGb3JlZ3JvdW5kSXNBY3RpdmUiOmZhbHNlLCJIb3Jpem9udGFsQWxpZ25tZW50IjowLCJWZXJ0aWNhbEFsaWdubWVudCI6MCwiU21hcnRGb3JlZ3JvdW5kIjpudWxsLCJCYWNrZ3JvdW5kRmlsbFR5cGUiOjAsIk1hcmdpbiI6eyIkcmVmIjoiMTU0In0sIlBhZGRpbmciOnsiJHJlZiI6IjE1NSJ9LCJCYWNrZ3JvdW5kIjp7IiRyZWYiOiIxNTYifSwiSXNWaXNpYmxlIjp0cnVlLCJXaWR0aCI6MC4wLCJIZWlnaHQiOjAuMCwiQm9yZGVyU3R5bGUiOnsiJGlkIjoiNTk0IiwiTGluZUNvbG9yIjpudWxsLCJMaW5lV2VpZ2h0IjowLjAsIkxpbmVUeXBlIjowLCJQYXJlbnRTdHlsZSI6bnVsbH0sIlBhcmVudFN0eWxlIjpudWxsfSwiSG9yaXpvbnRhbENvbm5lY3RvclN0eWxlIjp7IiRpZCI6IjU5NSIsIkxpbmVDb2xvciI6eyIkcmVmIjoiMTU5In0sIkxpbmVXZWlnaHQiOjEuMCwiTGluZVR5cGUiOjAsIlBhcmVudFN0eWxlIjpudWxsfSwiVmVydGljYWxDb25uZWN0b3JTdHlsZSI6eyIkaWQiOiI1OTYiLCJMaW5lQ29sb3IiOnsiJHJlZiI6IjE2Mi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5NyIsIk1hcmdpbiI6eyIkcmVmIjoiMTY1In0sIlBhZGRpbmciOnsiJHJlZiI6IjE2NiJ9LCJCYWNrZ3JvdW5kIjp7IiRpZCI6IjU5OCIsIkNvbG9yIjp7IiRpZCI6IjU5OSIsIkEiOjI1NSwiUiI6NjgsIkciOjExNCwiQiI6MTk2fX0sIklzVmlzaWJsZSI6dHJ1ZSwiV2lkdGgiOjAuMCwiSGVpZ2h0IjoxMC4wLCJCb3JkZXJTdHlsZSI6eyIkaWQiOiI2MDAiLCJMaW5lQ29sb3IiOnsiJHJlZiI6IjIyNiJ9LCJMaW5lV2VpZ2h0IjowLjAsIkxpbmVUeXBlIjowLCJQYXJlbnRTdHlsZSI6bnVsbH0sIlBhcmVudFN0eWxlIjpudWxsfSwiVGl0bGVTdHlsZSI6eyIkaWQiOiI2MDEiLCJGb250U2V0dGluZ3MiOnsiJGlkIjoiNjAyIiwiRm9udFNpemUiOjExLCJGb250TmFtZSI6IkNhbGlicmkiLCJJc0JvbGQiOnRydWUsIklzSXRhbGljIjpmYWxzZSwiSXNVbmRlcmxpbmVkIjpmYWxzZSwiUGFyZW50U3R5bGUiOm51bGx9LCJBdXRvU2l6ZSI6MCwiRm9yZWdyb3VuZCI6eyIkaWQiOiI2MDMiLCJDb2xvciI6eyIkaWQiOiI2MD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3NiJ9LCJQYWRkaW5nIjp7IiRyZWYiOiIxNzcifSwiQmFja2dyb3VuZCI6eyIkaWQiOiI2MDUiLCJDb2xvciI6eyIkaWQiOiI2MDYiLCJBIjowLCJSIjoyNTUsIkciOjI1NSwiQiI6MjU1fX0sIklzVmlzaWJsZSI6dHJ1ZSwiV2lkdGgiOjAuMCwiSGVpZ2h0IjowLjAsIkJvcmRlclN0eWxlIjp7IiRpZCI6IjYwNyIsIkxpbmVDb2xvciI6bnVsbCwiTGluZVdlaWdodCI6MC4wLCJMaW5lVHlwZSI6MCwiUGFyZW50U3R5bGUiOm51bGx9LCJQYXJlbnRTdHlsZSI6bnVsbH0sIkRhdGVTdHlsZSI6eyIkaWQiOiI2MDgiLCJGb250U2V0dGluZ3MiOnsiJGlkIjoiNjA5IiwiRm9udFNpemUiOjEwLCJGb250TmFtZSI6IkNhbGlicmkiLCJJc0JvbGQiOmZhbHNlLCJJc0l0YWxpYyI6ZmFsc2UsIklzVW5kZXJsaW5lZCI6ZmFsc2UsIlBhcmVudFN0eWxlIjpudWxsfSwiQXV0b1NpemUiOjAsIkZvcmVncm91bmQiOnsiJGlkIjoiNjEwIiwiQ29sb3IiOnsiJGlkIjoiNjE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g0In0sIlBhZGRpbmciOnsiJHJlZiI6IjE4NSJ9LCJCYWNrZ3JvdW5kIjp7IiRpZCI6IjYxMiIsIkNvbG9yIjp7IiRpZCI6IjYxMyIsIkEiOjAsIlIiOjI1NSwiRyI6MjU1LCJCIjoyNTV9fSwiSXNWaXNpYmxlIjp0cnVlLCJXaWR0aCI6MC4wLCJIZWlnaHQiOjAuMCwiQm9yZGVyU3R5bGUiOnsiJGlkIjoiNjE0IiwiTGluZUNvbG9yIjpudWxsLCJMaW5lV2VpZ2h0IjowLjAsIkxpbmVUeXBlIjowLCJQYXJlbnRTdHlsZSI6bnVsbH0sIlBhcmVudFN0eWxlIjpudWxsfSwiRGF0ZUZvcm1hdCI6eyIkcmVmIjoiMjQyIn0sIldlZWtOdW1iZXJpbmciOnsiJGlkIjoiNjE1IiwiRm9ybWF0IjowLCJJc1Zpc2libGUiOmZhbHNlLCJMYXN0S25vd25WaXNpYmlsaXR5U3RhdGUiOmZhbHNlfSwiSXNWaXNpYmxlIjp0cnVlLCJQYXJlbnRTdHlsZSI6bnVsbH0sIkluZGV4IjoxMiwiU21hcnREdXJhdGlvbkFjdGl2YXRlZCI6ZmFsc2UsIkRhdGVGb3JtYXQiOnsiJHJlZiI6IjI0MiJ9LCJXZWVrTnVtYmVyaW5nIjp7IiRpZCI6IjYxNiIsIkZvcm1hdCI6MCwiSXNWaXNpYmxlIjpmYWxzZSwiTGFzdEtub3duVmlzaWJpbGl0eVN0YXRlIjpmYWxzZX0sIklkIjoiNzU2NDg1NTMtYzZhNC00MDlmLWE1ODktNzQyOTFkNDg2YTMwIiwiSW1wb3J0SWQiOm51bGwsIlRpdGxlIjoi5qiZ5rqW5YyWIiwiTm90ZSI6bnVsbCwiSHlwZXJsaW5rIjp7IiRpZCI6IjYxNyIsIkFkZHJlc3MiOiIiLCJTdWJBZGRyZXNzIjoiIn0sIklzQ2hhbmdlZCI6ZmFsc2UsIklzTmV3IjpmYWxzZX0seyIkaWQiOiI2MTgiLCJHcm91cE5hbWUiOm51bGwsIlN0YXJ0RGF0ZSI6IjIwMjMtMDYtMDhUMDA6MDA6MDBaIiwiRW5kRGF0ZSI6IjIwMjMtMDYtMDhUMjM6NTk6MDBaIiwiUGVyY2VudGFnZUNvbXBsZXRlIjpudWxsLCJTdHlsZSI6eyIkaWQiOiI2MTkiLCJTaGFwZSI6MSwiU2hhcGVUaGlja25lc3MiOjAsIkR1cmF0aW9uRm9ybWF0IjowLCJJbmNsdWRlTm9uV29ya2luZ0RheXNJbkR1cmF0aW9uIjpmYWxzZSwiUGVyY2VudGFnZUNvbXBsZXRlU3R5bGUiOnsiJGlkIjoiNjIwIiwiRm9udFNldHRpbmdzIjp7IiRpZCI6IjYyM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YyMiIsIkxpbmVDb2xvciI6bnVsbCwiTGluZVdlaWdodCI6MC4wLCJMaW5lVHlwZSI6MCwiUGFyZW50U3R5bGUiOm51bGx9LCJQYXJlbnRTdHlsZSI6bnVsbH0sIkR1cmF0aW9uU3R5bGUiOnsiJGlkIjoiNjIzIiwiRm9udFNldHRpbmdzIjp7IiRpZCI6IjYyN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YyNSIsIkxpbmVDb2xvciI6bnVsbCwiTGluZVdlaWdodCI6MC4wLCJMaW5lVHlwZSI6MCwiUGFyZW50U3R5bGUiOm51bGx9LCJQYXJlbnRTdHlsZSI6bnVsbH0sIkhvcml6b250YWxDb25uZWN0b3JTdHlsZSI6eyIkaWQiOiI2MjYiLCJMaW5lQ29sb3IiOnsiJHJlZiI6IjE1OSJ9LCJMaW5lV2VpZ2h0IjoxLjAsIkxpbmVUeXBlIjowLCJQYXJlbnRTdHlsZSI6bnVsbH0sIlZlcnRpY2FsQ29ubmVjdG9yU3R5bGUiOnsiJGlkIjoiNjI3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2MjgiLCJNYXJnaW4iOnsiJHJlZiI6IjE2NSJ9LCJQYWRkaW5nIjp7IiRyZWYiOiIxNjYifSwiQmFja2dyb3VuZCI6eyIkaWQiOiI2MjkiLCJDb2xvciI6eyIkaWQiOiI2MzAiLCJBIjoyNTUsIlIiOjY4LCJHIjoxMTQsIkIiOjE5Nn19LCJJc1Zpc2libGUiOnRydWUsIldpZHRoIjowLjAsIkhlaWdodCI6MTAuMCwiQm9yZGVyU3R5bGUiOnsiJGlkIjoiNjMxIiwiTGluZUNvbG9yIjp7IiRyZWYiOiIyMjYifSwiTGluZVdlaWdodCI6MC4wLCJMaW5lVHlwZSI6MCwiUGFyZW50U3R5bGUiOm51bGx9LCJQYXJlbnRTdHlsZSI6bnVsbH0sIlRpdGxlU3R5bGUiOnsiJGlkIjoiNjMyIiwiRm9udFNldHRpbmdzIjp7IiRpZCI6IjYzMyIsIkZvbnRTaXplIjoxMSwiRm9udE5hbWUiOiJDYWxpYnJpIiwiSXNCb2xkIjp0cnVlLCJJc0l0YWxpYyI6ZmFsc2UsIklzVW5kZXJsaW5lZCI6ZmFsc2UsIlBhcmVudFN0eWxlIjpudWxsfSwiQXV0b1NpemUiOjAsIkZvcmVncm91bmQiOnsiJGlkIjoiNjM0IiwiQ29sb3IiOnsiJGlkIjoiNjM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jM2IiwiQ29sb3IiOnsiJGlkIjoiNjM3IiwiQSI6MCwiUiI6MjU1LCJHIjoyNTUsIkIiOjI1NX19LCJJc1Zpc2libGUiOnRydWUsIldpZHRoIjowLjAsIkhlaWdodCI6MC4wLCJCb3JkZXJTdHlsZSI6eyIkaWQiOiI2MzgiLCJMaW5lQ29sb3IiOm51bGwsIkxpbmVXZWlnaHQiOjAuMCwiTGluZVR5cGUiOjAsIlBhcmVudFN0eWxlIjpudWxsfSwiUGFyZW50U3R5bGUiOm51bGx9LCJEYXRlU3R5bGUiOnsiJGlkIjoiNjM5IiwiRm9udFNldHRpbmdzIjp7IiRpZCI6IjY0MCIsIkZvbnRTaXplIjoxMCwiRm9udE5hbWUiOiJDYWxpYnJpIiwiSXNCb2xkIjpmYWxzZSwiSXNJdGFsaWMiOmZhbHNlLCJJc1VuZGVybGluZWQiOmZhbHNlLCJQYXJlbnRTdHlsZSI6bnVsbH0sIkF1dG9TaXplIjowLCJGb3JlZ3JvdW5kIjp7IiRpZCI6IjY0MSIsIkNvbG9yIjp7IiRpZCI6IjY0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2NDMiLCJDb2xvciI6eyIkaWQiOiI2NDQiLCJBIjowLCJSIjoyNTUsIkciOjI1NSwiQiI6MjU1fX0sIklzVmlzaWJsZSI6dHJ1ZSwiV2lkdGgiOjAuMCwiSGVpZ2h0IjowLjAsIkJvcmRlclN0eWxlIjp7IiRpZCI6IjY0NSIsIkxpbmVDb2xvciI6bnVsbCwiTGluZVdlaWdodCI6MC4wLCJMaW5lVHlwZSI6MCwiUGFyZW50U3R5bGUiOm51bGx9LCJQYXJlbnRTdHlsZSI6bnVsbH0sIkRhdGVGb3JtYXQiOnsiJHJlZiI6IjI0MiJ9LCJXZWVrTnVtYmVyaW5nIjp7IiRpZCI6IjY0NiIsIkZvcm1hdCI6MCwiSXNWaXNpYmxlIjpmYWxzZSwiTGFzdEtub3duVmlzaWJpbGl0eVN0YXRlIjpmYWxzZX0sIklzVmlzaWJsZSI6dHJ1ZSwiUGFyZW50U3R5bGUiOm51bGx9LCJJbmRleCI6MTMsIlNtYXJ0RHVyYXRpb25BY3RpdmF0ZWQiOmZhbHNlLCJEYXRlRm9ybWF0Ijp7IiRyZWYiOiIyNDIifSwiV2Vla051bWJlcmluZyI6eyIkaWQiOiI2NDciLCJGb3JtYXQiOjAsIklzVmlzaWJsZSI6ZmFsc2UsIkxhc3RLbm93blZpc2liaWxpdHlTdGF0ZSI6ZmFsc2V9LCJJZCI6IjU4NWU4ZjgwLTRhMTktNDY0OS1iNTgyLTUzYjk1MzZkZmNlOSIsIkltcG9ydElkIjpudWxsLCJUaXRsZSI6IuWwiOahiOeZvOihqOaXpSIsIk5vdGUiOm51bGwsIkh5cGVybGluayI6eyIkaWQiOiI2NDgiLCJBZGRyZXNzIjoiIiwiU3ViQWRkcmVzcyI6IiJ9LCJJc0NoYW5nZWQiOmZhbHNlLCJJc05ldyI6ZmFsc2V9XSwiU3dpbWxhbmVzIjpbXSwiTXNQcm9qZWN0SXRlbXNUcmVlIjp7IiRpZCI6IjY0OSIsIlJvb3QiOnsiSW1wb3J0SWQiOm51bGwsIklzSW1wb3J0ZWQiOmZhbHNlLCJDaGlsZHJlbiI6W119fSwiTWV0YWRhdGEiOnsiJGlkIjoiNjUwIiwiUmVjZW50Q29sb3JzQ29sbGVjdGlvbiI6IltdIiwiU291cmNlVGVtcGxhdGUiOiJ7XCIkaWRcIjpcIjFcIixcIklkXCI6XCJjYzI2Zjg2My0yN2NlLTQ4MGUtYTU4OS1iM2YxMmYyZDZlYjBcIixcIkN1bHR1cmVJbmZvTmFtZVwiOlwiZW4tVVNcIixcIlZlcnNpb25cIjp7XCIkaWRcIjpcIjJcIixcIlRlbXBsYXRlRG9tVmVyc2lvblwiOlwiMS4zLjF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0sXCJEZWZhdWx0RGVwZW5kZW5jeVN0eWxlXCI6e1wiJGlkXCI6XCIxOTBcIixcIkxpbmVTdHlsZVwiOntcIiRpZFwiOlwiMTkxXCIsXCJMaW5lQ29sb3JcIjp7XCIkaWRcIjpcIjE5MlwiLFwiJHR5cGVcIjpcIk5MUkUuQ29tbW9uLkRvbS5Tb2xpZENvbG9yQnJ1c2gsIE5MUkUuQ29tbW9uXCIsXCJDb2xvclwiOntcIiRpZFwiOlwiMTkzXCIsXCJBXCI6MjU1LFwiUlwiOjAsXCJHXCI6MCxcIkJcIjowfX0sXCJMaW5lV2VpZ2h0XCI6MS4wLFwiTGluZVR5cGVcIjowfSxcIkVuZEFycm93aGVhZExpbmVTdHlsZVwiOntcIiRpZFwiOlwiMTk0XCIsXCJLaW5kXCI6MSxcIldpZHRoXCI6MSxcIkxlbmd0aFwiOjAsXCJQYXJlbnRTdHlsZVwiOm51bGx9LFwiQnJpbmdUb0Zyb250XCI6dHJ1ZSxcIklzVmlzaWJsZVwiOnRydWUsXCJSYWRpdXNcIjowLjB9LFwiQ3JpdGljYWxQYXRoU3R5bGVcIjp7XCIkaWRcIjpcIjE5NVwiLFwiQ3JpdGljYWxQYXRoU3R5bGVPcHRpb25zXCI6MTUsXCJMaW5lU3R5bGVcIjp7XCIkaWRcIjpcIjE5NlwiLFwiTGluZUNvbG9yXCI6e1wiJGlkXCI6XCIxOTdcIixcIiR0eXBlXCI6XCJOTFJFLkNvbW1vbi5Eb20uU29saWRDb2xvckJydXNoLCBOTFJFLkNvbW1vblwiLFwiQ29sb3JcIjp7XCIkaWRcIjpcIjE5OFwiLFwiQVwiOjI1NSxcIlJcIjoyMjIsXCJHXCI6NTAsXCJCXCI6NTB9fSxcIkxpbmVXZWlnaHRcIjoxLjAsXCJMaW5lVHlwZVwiOjB9LFwiVGl0bGVGb3JlZ3JvdW5kXCI6e1wiJGlkXCI6XCIxOTlcIixcIkNvbG9yXCI6e1wiJGlkXCI6XCIyMDBcIixcIkFcIjoyNTUsXCJSXCI6MTc2LFwiR1wiOjE5LFwiQlwiOjI1fX0sXCJTaGFwZXNCYWNrZ3JvdW5kXCI6e1wiJGlkXCI6XCIyMDFcIixcIkNvbG9yXCI6e1wiJGlkXCI6XCIyMDJcIixcIkFcIjoyNTUsXCJSXCI6MjUzLFwiR1wiOjIwMyxcIkJcIjoyMDh9fSxcIlNoYXBlc0JvcmRlclN0eWxlXCI6e1wiJGlkXCI6XCIyMDNcIixcIkxpbmVDb2xvclwiOntcIiRpZFwiOlwiMjA0XCIsXCIkdHlwZVwiOlwiTkxSRS5Db21tb24uRG9tLlNvbGlkQ29sb3JCcnVzaCwgTkxSRS5Db21tb25cIixcIkNvbG9yXCI6e1wiJGlkXCI6XCIyMDVcIixcIkFcIjoyNTUsXCJSXCI6MjIyLFwiR1wiOjUwLFwiQlwiOjUwfX0sXCJMaW5lV2VpZ2h0XCI6MS41LFwiTGluZVR5cGVcIjowfSxcIklzVmlzaWJsZVwiOmZhbHNlfX0sXCJTY2FsZVwiOntcIiRpZFwiOlwiMjA2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yMDdcIixcIlN0YXJ0RGF0ZVwiOlwiMDAwMS0wMS0wMVQwMDowMDowMFwiLFwiRW5kRGF0ZVwiOlwiMDAwMS0wMS0wMVQwMDowMDowMFwiLFwiQXV0b0RhdGVSYW5nZVwiOnRydWUsXCJXb3JraW5nRGF5c1wiOjMxLFwiVG9kYXlNYXJrZXJUZXh0XCI6XCJUb2RheVwiLFwiQXV0b1NjYWxlVHlwZVwiOnRydWUsXCJUaW1lYmFuZFNjYWxlc1wiOntcIiRpZFwiOlwiMjA4XCIsXCJUb3BTY2FsZUxheWVyXCI6e1wiJGlkXCI6XCIyMDlcIixcIkZvcm1hdFwiOlwid1wiLFwiVHlwZVwiOjF9LFwiTWlkZGxlU2NhbGVMYXllclwiOntcIiRpZFwiOlwiMjEwXCIsXCJGb3JtYXRcIjpudWxsLFwiVHlwZVwiOjB9LFwiQm90dG9tU2NhbGVMYXllclwiOntcIiRpZFwiOlwiMjExXCIsXCJGb3JtYXRcIjpudWxsLFwiVHlwZVwiOjB9fX0sXCJNaWxlc3RvbmVzXCI6W10sXCJUYXNrc1wiOltdLFwiU3dpbWxhbmVzXCI6W10sXCJTd2ltbGFuZXNWMlwiOltdLFwiRGVwZW5kZW5jaWVzXCI6W10sXCJEZXBlbmRlbmN5U2V0dGluZ3NcIjp7XCIkaWRcIjpcIjIxMlwiLFwiRGVwZW5kZW5jeU1vZHVsZUVuYWJsZWRcIjpmYWxzZSxcIlNjaGVkdWxpbmdTZXR0aW5nc1wiOntcIiRpZFwiOlwiMjEzXCIsXCJEZXBlbmRlbmNpZXNTY2hlZHVsaW5nTW9kZVNldHRpbmdcIjoxLFwiRGVwZW5kZW5jaWVzUHJldmlvdXNTY2hlZHVsaW5nTW9kZVwiOjEsXCJPbkJyZWFraW5nRmxleGlibGVTY2hlZHVsaW5nTW9kZVNldHRpbmdcIjowLFwiT25CcmVha2luZ1N0cmljdFNjaGVkdWxpbmdNb2RlU2V0dGluZ1wiOjB9fSxcIlNldHRpbmdzXCI6e1wiJGlkXCI6XCIyMTRcIixcIkltcGFPcHRpb25zXCI6e1wiJGlkXCI6XCIyMTVcIixcIkxlZnRUb1JpZ2h0XCI6ZmFsc2UsXCJQYXlsb2FkT3B0aW9uc1wiOjJ9fSxcIlRpbWVDb25maWd1cmF0aW9uXCI6e1wiJGlkXCI6XCIyMTZcIixcIlVzZVRpbWVcIjpmYWxzZSxcIldvcmtEYXlTdGFydFwiOlwiMDA6MDA6MDBcIixcIldvcmtEYXlFbmRcIjpcIjIzOjU5OjAwXCJ9fSJ9LCJTZXR0aW5ncyI6eyIkaWQiOiI2NTEiLCJJbXBhT3B0aW9ucyI6eyIkaWQiOiI2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MiLCJVc2VUaW1lIjpmYWxzZSwiV29ya0RheVN0YXJ0IjoiMDA6MDA6MDAiLCJXb3JrRGF5RW5kIjoiMjM6NTk6MDAifSwiTGFzdFVzZWRUZW1wbGF0ZUlkIjoiY2MyNmY4NjMtMjdjZS00ODBlLWE1ODktYjNmMTJmMmQ2ZWIwIiwiRmlyc3RXZWVrT2ZZZWFyIjowLCJQbGFjZU1pbGVzdG9uZUF0VGhlQmVnaW5uaW5nT2ZUaGVEYXkiOmZhbHNlLCJEZXBlbmRlbmN5U2NoZWR1bGluZ1NldHRpbmdzIjp7IiRpZCI6IjY1NC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2T00:00:00.0000000Z"/>
  <p:tag name="OTLENDDATE" val="2023-06-07T23:59:00.0000000Z"/>
  <p:tag name="OTLDURATIONFORMAT" val="day"/>
  <p:tag name="OTLSPACING" val="5"/>
  <p:tag name="OTLSHAPETHICKNESSTYPE" val="Thi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4T00:00:00.0000000Z"/>
  <p:tag name="OTLENDDATE" val="2023-04-14T23:59:00.0000000Z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7T00:00:00.0000000Z"/>
  <p:tag name="OTLENDDATE" val="2023-04-21T23:59:00.0000000Z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24T00:00:00.0000000Z"/>
  <p:tag name="OTLENDDATE" val="2023-04-28T23:59:00.0000000Z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25T00:00:00.0000000Z"/>
  <p:tag name="OTLENDDATE" val="2023-04-25T23:59:00.0000000Z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05-03T23:59:00.0000000Z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4T00:00:00.0000000Z"/>
  <p:tag name="OTLENDDATE" val="2023-05-10T23:59:00.0000000Z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11T00:00:00.0000000Z"/>
  <p:tag name="OTLENDDATE" val="2023-05-17T23:59:00.0000000Z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18T00:00:00.0000000Z"/>
  <p:tag name="OTLENDDATE" val="2023-05-24T23:59:00.0000000Z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25T00:00:00.0000000Z"/>
  <p:tag name="OTLENDDATE" val="2023-05-31T23:59:00.0000000Z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31T00:00:00.0000000Z"/>
  <p:tag name="OTLENDDATE" val="2023-05-31T23:59:00.0000000Z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1T00:00:00.0000000Z"/>
  <p:tag name="OTLENDDATE" val="2023-06-02T23:59:00.0000000Z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5T00:00:00.0000000Z"/>
  <p:tag name="OTLENDDATE" val="2023-06-07T23:59:00.0000000Z"/>
  <p:tag name="OTLDURATIONFORMAT" val="day"/>
  <p:tag name="OTLSPACING" val="5"/>
  <p:tag name="OTLSHAPETHICKNESSTYP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8T00:00:00.0000000Z"/>
  <p:tag name="OTLENDDATE" val="2023-06-08T23:59:00.0000000Z"/>
  <p:tag name="OTLDURATIONFORMAT" val="day"/>
  <p:tag name="OTLSPACING" val="5"/>
  <p:tag name="OTLSHAPETHICKNESSTYP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CALETYPE" val="Months"/>
  <p:tag name="OTLTIMEBANDSCALEFORMAT" val="MMM"/>
  <p:tag name="OTLTIMEBANDENDDATE" val="2023-06-08T23:59:00.00000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140</TotalTime>
  <Words>183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包裹</vt:lpstr>
      <vt:lpstr>2023年 台北職能發展學院　Python 應用實戰班   　　　　　　　　　　　　　　 期末專題報告 天氣預測14天及空污影響</vt:lpstr>
      <vt:lpstr>提案動機</vt:lpstr>
      <vt:lpstr>報告大綱</vt:lpstr>
      <vt:lpstr>報告大綱</vt:lpstr>
      <vt:lpstr>Python 應用實戰專案排程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 台北職能發展學院　Python 應用實戰班   　　　　　　　　　　　　　　 期末專題報告 天氣預測14天及空污影響</dc:title>
  <dc:creator>User</dc:creator>
  <cp:lastModifiedBy>user</cp:lastModifiedBy>
  <cp:revision>4</cp:revision>
  <dcterms:created xsi:type="dcterms:W3CDTF">2023-06-02T06:58:43Z</dcterms:created>
  <dcterms:modified xsi:type="dcterms:W3CDTF">2023-06-06T18:06:33Z</dcterms:modified>
</cp:coreProperties>
</file>