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3F8A3-91C6-426B-8804-3E72F0049A4E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6B20E-BC5D-49DB-9C65-AD4399366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228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6B20E-BC5D-49DB-9C65-AD439936652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33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6B20E-BC5D-49DB-9C65-AD439936652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262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6BF9B7-0404-EAA5-3FC2-9A8A23CD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178AA5-7915-6267-D00B-0D880BFB5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1C8992-65F6-97DE-A314-AF3F8373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2336-717E-4DD7-97C3-C278AB988CBB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D7C231-BFA0-54DE-7B63-1200BCA3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4EBC83-2695-6794-9EF8-A8537115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9E26-2B2C-412C-A6FB-A3515023F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41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7937B5-F3B6-9019-915C-6C8791BD0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B1443F-1830-E2BA-A288-CF4862F71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62EB90-3A35-EB48-1B08-128A72F8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2336-717E-4DD7-97C3-C278AB988CBB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014424-A3CA-90D7-2F77-33041814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DBBD5F-F1C6-A756-6F0B-2BE0B555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9E26-2B2C-412C-A6FB-A3515023F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56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954E8E2-7294-F662-8CC4-360AE30AE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A3EDCB6-61C8-9536-A7DA-192DF6434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F0B566-F0C7-C088-AE2F-D0B33153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2336-717E-4DD7-97C3-C278AB988CBB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CD2FC1-B904-5589-6696-E3DAB6D3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C46F7A-D7F3-E0FD-143B-0C1302D1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9E26-2B2C-412C-A6FB-A3515023F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23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1A1341-D34D-937B-E89E-0B77B6FF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57376A-0E0D-90A7-3D1B-0588E3340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AF6ADD-A249-BC00-F31B-3770A32D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2336-717E-4DD7-97C3-C278AB988CBB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43AD19-EDF0-D72B-2753-948C8488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B1FE6C-4E12-0A47-733B-5180BBF5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9E26-2B2C-412C-A6FB-A3515023F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96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B9DAE6-CDAC-C2EF-23FD-35E3F6E98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78AF91-C6F4-850C-ED21-AF5B459CF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915BC7-7EFC-4148-2E70-829CEB4C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2336-717E-4DD7-97C3-C278AB988CBB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3E85A3-59F6-08FE-8375-44568A10C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73EBCF-E5FB-1A9A-B717-C558C2A1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9E26-2B2C-412C-A6FB-A3515023F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9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4E4558-C568-36FE-B413-27D98F4B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38F12D-7B11-B35D-0FB0-FA0BDE124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95B59D-2643-E327-15AA-6CBB06436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DEEF56-A4F7-EBD5-3F9B-C1AB136E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2336-717E-4DD7-97C3-C278AB988CBB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01B8C0-7247-EA19-3A48-E1EE9950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FD9B98-D15C-9949-7F51-A8F80E3F7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9E26-2B2C-412C-A6FB-A3515023F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03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2ED06F-F296-031A-7071-46A67227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F09702-9DBD-1FBD-8387-F7DB6E4FB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A3971BC-1D72-A558-834E-F51175E90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16D0306-3F07-47FB-DDE6-AE5A5D59D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4321A24-A6EE-62FA-227C-35A210E79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B8556C3-1A50-0C81-8653-5BF298890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2336-717E-4DD7-97C3-C278AB988CBB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4E6C9D6-4697-90CA-5C66-CF6128F8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CEFE5C8-B887-5C79-85ED-A8CDC9F5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9E26-2B2C-412C-A6FB-A3515023F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68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6965ED-FA4B-C40C-494A-BD53C6E8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0755BE5-963A-EC8F-A4EC-DAF6F636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2336-717E-4DD7-97C3-C278AB988CBB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C6238DD-388E-6967-2E62-B6CBA6BE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1723C42-005C-9169-FE59-38890ADF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9E26-2B2C-412C-A6FB-A3515023F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6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99B6A5-5306-D51A-127A-1CB383EC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2336-717E-4DD7-97C3-C278AB988CBB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2F45251-486A-C8CB-1251-472096220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B716C6-C946-6918-D066-84B10789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9E26-2B2C-412C-A6FB-A3515023F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23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5294E2-EF53-0582-C45F-0E2808DD9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FE7E9F-41AE-964E-D927-545E682B8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21AC4F-285E-9ACD-A4C2-B4D223138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23548F-4CFC-6DD7-D256-EB7E3F20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2336-717E-4DD7-97C3-C278AB988CBB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429B76-DA58-8A1E-6E56-1B642D18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3DE895-AC23-63B8-9A49-2468263D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9E26-2B2C-412C-A6FB-A3515023F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95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4BA19-EDB4-C972-079D-BFA1A119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A89DDE2-04D9-1D7C-D1F2-79642551B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A797B46-1B77-7566-D8FE-B55356E83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8495C2-299E-BCE3-3D3F-95BBCDA4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2336-717E-4DD7-97C3-C278AB988CBB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DEA8E1-98B3-A6CD-7350-F509BBE9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AF186E-13CD-9DEF-1C3B-FD2A40BA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9E26-2B2C-412C-A6FB-A3515023F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48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CA709A7-20E7-9BBB-CAB1-20BBF2296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8868D1-2059-0B7F-FEBB-3E144C437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4A1A89-3186-D8B3-9326-0FBDEA535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72336-717E-4DD7-97C3-C278AB988CBB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9A26F8-AEF2-CE91-A30F-4034D05E6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8C5ACC-000E-AFAA-7748-65AF15431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B9E26-2B2C-412C-A6FB-A3515023F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47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topics/engineering/quantization-table" TargetMode="External"/><Relationship Id="rId4" Type="http://schemas.openxmlformats.org/officeDocument/2006/relationships/hyperlink" Target="http://twins.ee.nctu.edu.tw/courses/soclab_04/lab_hw_pdf/proj1_jpeg_introduction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56DA0-92B7-6B2A-32E4-199697311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7AE026-4880-DF89-817B-868E6C554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 descr="一張含有 文字, 字型, 螢幕擷取畫面, 白色 的圖片&#10;&#10;自動產生的描述">
            <a:extLst>
              <a:ext uri="{FF2B5EF4-FFF2-40B4-BE49-F238E27FC236}">
                <a16:creationId xmlns:a16="http://schemas.microsoft.com/office/drawing/2014/main" id="{DAA28D8A-201F-6C64-A1EB-C0AB629A0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5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7253-DB0D-0154-85BA-B1BD82EDF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 descr="一張含有 文字, 圖表, 方案, 工程製圖 的圖片&#10;&#10;自動產生的描述">
            <a:extLst>
              <a:ext uri="{FF2B5EF4-FFF2-40B4-BE49-F238E27FC236}">
                <a16:creationId xmlns:a16="http://schemas.microsoft.com/office/drawing/2014/main" id="{54B1EA97-0B49-9F21-5931-0C918055E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3887F09-566E-6927-BA3F-F0F9015C65A6}"/>
              </a:ext>
            </a:extLst>
          </p:cNvPr>
          <p:cNvSpPr txBox="1"/>
          <p:nvPr/>
        </p:nvSpPr>
        <p:spPr>
          <a:xfrm>
            <a:off x="2577511" y="1069240"/>
            <a:ext cx="126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demo0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DD0088A-C8D9-F5F2-72B1-50FA078B3DDC}"/>
              </a:ext>
            </a:extLst>
          </p:cNvPr>
          <p:cNvSpPr txBox="1"/>
          <p:nvPr/>
        </p:nvSpPr>
        <p:spPr>
          <a:xfrm>
            <a:off x="7782437" y="1027070"/>
            <a:ext cx="6160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demo1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ADCA757-C52E-33CA-062B-0969C2C4A7A7}"/>
              </a:ext>
            </a:extLst>
          </p:cNvPr>
          <p:cNvSpPr txBox="1"/>
          <p:nvPr/>
        </p:nvSpPr>
        <p:spPr>
          <a:xfrm>
            <a:off x="11029408" y="2563030"/>
            <a:ext cx="6950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demo2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40A2F7C5-F04A-77BF-90E0-3FB53C10714E}"/>
              </a:ext>
            </a:extLst>
          </p:cNvPr>
          <p:cNvSpPr/>
          <p:nvPr/>
        </p:nvSpPr>
        <p:spPr>
          <a:xfrm rot="5400000">
            <a:off x="768975" y="3512027"/>
            <a:ext cx="4376167" cy="14491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2399844B-9959-C581-BCFA-E6D8422EAB07}"/>
              </a:ext>
            </a:extLst>
          </p:cNvPr>
          <p:cNvSpPr/>
          <p:nvPr/>
        </p:nvSpPr>
        <p:spPr>
          <a:xfrm rot="5400000">
            <a:off x="5997340" y="3512027"/>
            <a:ext cx="4376165" cy="14491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57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6DEA9F-1B08-F836-C893-AD132D75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F16AC73-555E-C03D-3915-DCE855E9F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內容版面配置區 10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7E073FBC-B19A-61F4-F002-A5254BC8E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AFAC7E-3EF9-C09E-5759-E9FD2111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, 螢幕擷取畫面, 字型, 白色 的圖片&#10;&#10;自動產生的描述">
            <a:extLst>
              <a:ext uri="{FF2B5EF4-FFF2-40B4-BE49-F238E27FC236}">
                <a16:creationId xmlns:a16="http://schemas.microsoft.com/office/drawing/2014/main" id="{016D6D9F-5371-6F53-7E1A-81452239C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8612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2021C-ECDC-BAB8-95AF-20E0112C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白色, 設計 的圖片&#10;&#10;自動產生的描述">
            <a:extLst>
              <a:ext uri="{FF2B5EF4-FFF2-40B4-BE49-F238E27FC236}">
                <a16:creationId xmlns:a16="http://schemas.microsoft.com/office/drawing/2014/main" id="{92135E0A-025D-70D1-B7C0-2B33E69C3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7D09840-24FE-0C54-5AA1-A16F518969B8}"/>
              </a:ext>
            </a:extLst>
          </p:cNvPr>
          <p:cNvSpPr txBox="1"/>
          <p:nvPr/>
        </p:nvSpPr>
        <p:spPr>
          <a:xfrm>
            <a:off x="4084163" y="1090523"/>
            <a:ext cx="4023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謝謝聆聽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B66A12F-AA01-A96F-6DF3-5F00CC8EB65A}"/>
              </a:ext>
            </a:extLst>
          </p:cNvPr>
          <p:cNvSpPr txBox="1"/>
          <p:nvPr/>
        </p:nvSpPr>
        <p:spPr>
          <a:xfrm>
            <a:off x="1074582" y="2755454"/>
            <a:ext cx="32203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參考網址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46B1486-A288-252F-BD68-B3DCB185C994}"/>
              </a:ext>
            </a:extLst>
          </p:cNvPr>
          <p:cNvSpPr txBox="1"/>
          <p:nvPr/>
        </p:nvSpPr>
        <p:spPr>
          <a:xfrm>
            <a:off x="1074582" y="3517771"/>
            <a:ext cx="104154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http://twins.ee.nctu.edu.tw/courses/soclab_04/lab_hw_pdf/proj1_jpeg_introduction.pdf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D56A14-86A8-F788-CFA6-DFBCF0CC9F50}"/>
              </a:ext>
            </a:extLst>
          </p:cNvPr>
          <p:cNvSpPr txBox="1"/>
          <p:nvPr/>
        </p:nvSpPr>
        <p:spPr>
          <a:xfrm>
            <a:off x="1056107" y="4162604"/>
            <a:ext cx="9796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https://www.sciencedirect.com/topics/engineering/quantization-table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625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53</Words>
  <Application>Microsoft Office PowerPoint</Application>
  <PresentationFormat>寬螢幕</PresentationFormat>
  <Paragraphs>9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愷和 張</dc:creator>
  <cp:lastModifiedBy>愷和 張</cp:lastModifiedBy>
  <cp:revision>3</cp:revision>
  <dcterms:created xsi:type="dcterms:W3CDTF">2024-01-07T03:46:19Z</dcterms:created>
  <dcterms:modified xsi:type="dcterms:W3CDTF">2024-01-08T05:36:05Z</dcterms:modified>
</cp:coreProperties>
</file>