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ms-office.chartcolorstyle+xml" PartName="/ppt/charts/colors8.xml"/>
  <Override ContentType="application/vnd.ms-office.chartcolorstyle+xml" PartName="/ppt/charts/colors11.xml"/>
  <Override ContentType="application/vnd.ms-office.chartcolorstyle+xml" PartName="/ppt/charts/colors7.xml"/>
  <Override ContentType="application/vnd.ms-office.chartcolorstyle+xml" PartName="/ppt/charts/colors10.xml"/>
  <Override ContentType="application/vnd.ms-office.chartcolorstyle+xml" PartName="/ppt/charts/colors9.xml"/>
  <Override ContentType="application/vnd.ms-office.chartcolorstyle+xml" PartName="/ppt/charts/colors1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8.xml"/>
  <Override ContentType="application/vnd.openxmlformats-officedocument.drawingml.chart+xml" PartName="/ppt/charts/chart9.xml"/>
  <Override ContentType="application/vnd.openxmlformats-officedocument.drawingml.chart+xml" PartName="/ppt/charts/chart2.xml"/>
  <Override ContentType="application/vnd.openxmlformats-officedocument.drawingml.chart+xml" PartName="/ppt/charts/chart7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1.xml"/>
  <Override ContentType="application/vnd.openxmlformats-officedocument.drawingml.chart+xml" PartName="/ppt/charts/chart1.xml"/>
  <Override ContentType="application/vnd.openxmlformats-officedocument.drawingml.chart+xml" PartName="/ppt/charts/chart10.xml"/>
  <Override ContentType="application/vnd.openxmlformats-officedocument.drawingml.chart+xml" PartName="/ppt/charts/chart1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9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10.xml"/>
  <Override ContentType="application/vnd.ms-office.chartstyle+xml" PartName="/ppt/charts/style5.xml"/>
  <Override ContentType="application/vnd.ms-office.chartstyle+xml" PartName="/ppt/charts/style7.xml"/>
  <Override ContentType="application/vnd.ms-office.chartstyle+xml" PartName="/ppt/charts/style8.xml"/>
  <Override ContentType="application/vnd.ms-office.chartstyle+xml" PartName="/ppt/charts/style1.xml"/>
  <Override ContentType="application/vnd.ms-office.chartstyle+xml" PartName="/ppt/charts/style6.xml"/>
  <Override ContentType="application/vnd.ms-office.chartstyle+xml" PartName="/ppt/charts/style12.xml"/>
  <Override ContentType="application/vnd.ms-office.chartstyle+xml" PartName="/ppt/charts/style1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aPVwRxT2LcCfOk44ITFcUnXwM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CB72DB-C5D2-4670-89E8-EA8376214671}">
  <a:tblStyle styleId="{A1CB72DB-C5D2-4670-89E8-EA837621467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&#27963;&#38913;&#31807;1" TargetMode="External"/></Relationships>
</file>

<file path=ppt/charts/_rels/chart10.xml.rels><?xml version="1.0" encoding="UTF-8" standalone="yes"?>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/Users/kelly/Desktop/kaggle_data/dff_future.csv" TargetMode="External"/></Relationships>
</file>

<file path=ppt/charts/_rels/chart11.xml.rels><?xml version="1.0" encoding="UTF-8" standalone="yes"?>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//Users/kelly/Desktop/kaggle_data/dfffff.csv" TargetMode="External"/></Relationships>
</file>

<file path=ppt/charts/_rels/chart12.xml.rels><?xml version="1.0" encoding="UTF-8" standalone="yes"?>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//Users/kelly/Desktop/kaggle_data/dff3333.csv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&#27963;&#38913;&#31807;1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kelly/Downloads/WALCL.csv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kelly/Downloads/FEDFUNDS%20(1).csv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&#27963;&#38913;&#31807;1" TargetMode="External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&#27963;&#38913;&#31807;1" TargetMode="External"/></Relationships>
</file>

<file path=ppt/charts/_rels/chart7.xml.rels><?xml version="1.0" encoding="UTF-8" standalone="yes"?>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kelly/Desktop/kaggle_data/df.csv" TargetMode="External"/></Relationships>
</file>

<file path=ppt/charts/_rels/chart8.xml.rels><?xml version="1.0" encoding="UTF-8" standalone="yes"?>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&#27963;&#38913;&#31807;1" TargetMode="External"/></Relationships>
</file>

<file path=ppt/charts/_rels/chart9.xml.rels><?xml version="1.0" encoding="UTF-8" standalone="yes"?>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/Users/kelly/Desktop/kaggle_data/df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300" dirty="0"/>
              <a:t>GDP</a:t>
            </a:r>
            <a:r>
              <a:rPr lang="en-US" altLang="zh-TW" sz="1300" baseline="0" dirty="0"/>
              <a:t> and Unemployment Rate</a:t>
            </a:r>
            <a:endParaRPr lang="zh-TW" altLang="en-US" sz="13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US unemployment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4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9A6-B24D-AC01-0AD55FA389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工作表1!$A$2:$A$49</c:f>
              <c:numCache>
                <c:formatCode>m/d/yy</c:formatCode>
                <c:ptCount val="48"/>
                <c:pt idx="0">
                  <c:v>39448</c:v>
                </c:pt>
                <c:pt idx="1">
                  <c:v>39539</c:v>
                </c:pt>
                <c:pt idx="2">
                  <c:v>39630</c:v>
                </c:pt>
                <c:pt idx="3">
                  <c:v>39722</c:v>
                </c:pt>
                <c:pt idx="4">
                  <c:v>39814</c:v>
                </c:pt>
                <c:pt idx="5">
                  <c:v>39904</c:v>
                </c:pt>
                <c:pt idx="6">
                  <c:v>39995</c:v>
                </c:pt>
                <c:pt idx="7">
                  <c:v>40087</c:v>
                </c:pt>
                <c:pt idx="8">
                  <c:v>40179</c:v>
                </c:pt>
                <c:pt idx="9">
                  <c:v>40269</c:v>
                </c:pt>
                <c:pt idx="10">
                  <c:v>40360</c:v>
                </c:pt>
                <c:pt idx="11">
                  <c:v>40452</c:v>
                </c:pt>
                <c:pt idx="12">
                  <c:v>40544</c:v>
                </c:pt>
                <c:pt idx="13">
                  <c:v>40634</c:v>
                </c:pt>
                <c:pt idx="14">
                  <c:v>40725</c:v>
                </c:pt>
                <c:pt idx="15">
                  <c:v>40817</c:v>
                </c:pt>
                <c:pt idx="16">
                  <c:v>40909</c:v>
                </c:pt>
                <c:pt idx="17">
                  <c:v>41000</c:v>
                </c:pt>
                <c:pt idx="18">
                  <c:v>41091</c:v>
                </c:pt>
                <c:pt idx="19">
                  <c:v>41183</c:v>
                </c:pt>
                <c:pt idx="20">
                  <c:v>41275</c:v>
                </c:pt>
                <c:pt idx="21">
                  <c:v>41365</c:v>
                </c:pt>
                <c:pt idx="22">
                  <c:v>41456</c:v>
                </c:pt>
                <c:pt idx="23">
                  <c:v>41548</c:v>
                </c:pt>
                <c:pt idx="24">
                  <c:v>41640</c:v>
                </c:pt>
                <c:pt idx="25">
                  <c:v>41730</c:v>
                </c:pt>
                <c:pt idx="26">
                  <c:v>41821</c:v>
                </c:pt>
                <c:pt idx="27">
                  <c:v>41913</c:v>
                </c:pt>
                <c:pt idx="28">
                  <c:v>42005</c:v>
                </c:pt>
                <c:pt idx="29">
                  <c:v>42095</c:v>
                </c:pt>
                <c:pt idx="30">
                  <c:v>42186</c:v>
                </c:pt>
                <c:pt idx="31">
                  <c:v>42278</c:v>
                </c:pt>
                <c:pt idx="32">
                  <c:v>42370</c:v>
                </c:pt>
                <c:pt idx="33">
                  <c:v>42461</c:v>
                </c:pt>
                <c:pt idx="34">
                  <c:v>42552</c:v>
                </c:pt>
                <c:pt idx="35">
                  <c:v>42644</c:v>
                </c:pt>
                <c:pt idx="36">
                  <c:v>42736</c:v>
                </c:pt>
                <c:pt idx="37">
                  <c:v>42826</c:v>
                </c:pt>
                <c:pt idx="38">
                  <c:v>42917</c:v>
                </c:pt>
                <c:pt idx="39">
                  <c:v>43009</c:v>
                </c:pt>
                <c:pt idx="40">
                  <c:v>43101</c:v>
                </c:pt>
                <c:pt idx="41">
                  <c:v>43191</c:v>
                </c:pt>
                <c:pt idx="42">
                  <c:v>43282</c:v>
                </c:pt>
                <c:pt idx="43">
                  <c:v>43374</c:v>
                </c:pt>
                <c:pt idx="44">
                  <c:v>43466</c:v>
                </c:pt>
                <c:pt idx="45">
                  <c:v>43556</c:v>
                </c:pt>
                <c:pt idx="46">
                  <c:v>43647</c:v>
                </c:pt>
                <c:pt idx="47">
                  <c:v>43739</c:v>
                </c:pt>
              </c:numCache>
            </c:numRef>
          </c:cat>
          <c:val>
            <c:numRef>
              <c:f>工作表1!$B$2:$B$49</c:f>
              <c:numCache>
                <c:formatCode>0.0%</c:formatCode>
                <c:ptCount val="48"/>
                <c:pt idx="0">
                  <c:v>0.05</c:v>
                </c:pt>
                <c:pt idx="1">
                  <c:v>5.3333333333333302E-2</c:v>
                </c:pt>
                <c:pt idx="2">
                  <c:v>0.06</c:v>
                </c:pt>
                <c:pt idx="3">
                  <c:v>6.8666666666666598E-2</c:v>
                </c:pt>
                <c:pt idx="4">
                  <c:v>8.2666666666666611E-2</c:v>
                </c:pt>
                <c:pt idx="5">
                  <c:v>9.3000000000000013E-2</c:v>
                </c:pt>
                <c:pt idx="6">
                  <c:v>9.6333333333333299E-2</c:v>
                </c:pt>
                <c:pt idx="7">
                  <c:v>9.9333333333333301E-2</c:v>
                </c:pt>
                <c:pt idx="8">
                  <c:v>9.83333333333333E-2</c:v>
                </c:pt>
                <c:pt idx="9">
                  <c:v>9.6333333333333299E-2</c:v>
                </c:pt>
                <c:pt idx="10">
                  <c:v>9.4666666666666593E-2</c:v>
                </c:pt>
                <c:pt idx="11">
                  <c:v>9.5000000000000001E-2</c:v>
                </c:pt>
                <c:pt idx="12">
                  <c:v>9.0333333333333293E-2</c:v>
                </c:pt>
                <c:pt idx="13">
                  <c:v>9.066666666666659E-2</c:v>
                </c:pt>
                <c:pt idx="14">
                  <c:v>0.09</c:v>
                </c:pt>
                <c:pt idx="15">
                  <c:v>8.633333333333329E-2</c:v>
                </c:pt>
                <c:pt idx="16">
                  <c:v>8.2666666666666611E-2</c:v>
                </c:pt>
                <c:pt idx="17">
                  <c:v>8.199999999999999E-2</c:v>
                </c:pt>
                <c:pt idx="18">
                  <c:v>8.0333333333333298E-2</c:v>
                </c:pt>
                <c:pt idx="19">
                  <c:v>7.8E-2</c:v>
                </c:pt>
                <c:pt idx="20">
                  <c:v>7.7333333333333296E-2</c:v>
                </c:pt>
                <c:pt idx="21">
                  <c:v>7.5333333333333294E-2</c:v>
                </c:pt>
                <c:pt idx="22">
                  <c:v>7.2333333333333305E-2</c:v>
                </c:pt>
                <c:pt idx="23">
                  <c:v>6.9333333333333302E-2</c:v>
                </c:pt>
                <c:pt idx="24">
                  <c:v>6.6666666666666596E-2</c:v>
                </c:pt>
                <c:pt idx="25">
                  <c:v>6.2E-2</c:v>
                </c:pt>
                <c:pt idx="26">
                  <c:v>6.0666666666666605E-2</c:v>
                </c:pt>
                <c:pt idx="27">
                  <c:v>5.7000000000000002E-2</c:v>
                </c:pt>
                <c:pt idx="28">
                  <c:v>5.5333333333333297E-2</c:v>
                </c:pt>
                <c:pt idx="29">
                  <c:v>5.4333333333333303E-2</c:v>
                </c:pt>
                <c:pt idx="30">
                  <c:v>5.0999999999999997E-2</c:v>
                </c:pt>
                <c:pt idx="31">
                  <c:v>5.0333333333333299E-2</c:v>
                </c:pt>
                <c:pt idx="32">
                  <c:v>4.9333333333333299E-2</c:v>
                </c:pt>
                <c:pt idx="33">
                  <c:v>4.9000000000000002E-2</c:v>
                </c:pt>
                <c:pt idx="34">
                  <c:v>4.9000000000000002E-2</c:v>
                </c:pt>
                <c:pt idx="35">
                  <c:v>4.7666666666666607E-2</c:v>
                </c:pt>
                <c:pt idx="36">
                  <c:v>4.5666666666666605E-2</c:v>
                </c:pt>
                <c:pt idx="37">
                  <c:v>4.3666666666666604E-2</c:v>
                </c:pt>
                <c:pt idx="38">
                  <c:v>4.2999999999999997E-2</c:v>
                </c:pt>
                <c:pt idx="39">
                  <c:v>4.1333333333333305E-2</c:v>
                </c:pt>
                <c:pt idx="40">
                  <c:v>4.0666666666666601E-2</c:v>
                </c:pt>
                <c:pt idx="41">
                  <c:v>3.9333333333333304E-2</c:v>
                </c:pt>
                <c:pt idx="42">
                  <c:v>3.7666666666666598E-2</c:v>
                </c:pt>
                <c:pt idx="43">
                  <c:v>3.7999999999999999E-2</c:v>
                </c:pt>
                <c:pt idx="44">
                  <c:v>3.8666666666666599E-2</c:v>
                </c:pt>
                <c:pt idx="45">
                  <c:v>3.6333333333333301E-2</c:v>
                </c:pt>
                <c:pt idx="46">
                  <c:v>3.6333333333333301E-2</c:v>
                </c:pt>
                <c:pt idx="47">
                  <c:v>3.53333333333333E-2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A6-B24D-AC01-0AD55FA389C4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US GDP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46"/>
              <c:layout>
                <c:manualLayout>
                  <c:x val="-7.4425934095760692E-3"/>
                  <c:y val="4.94667253839606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9A6-B24D-AC01-0AD55FA389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工作表1!$A$2:$A$49</c:f>
              <c:numCache>
                <c:formatCode>m/d/yy</c:formatCode>
                <c:ptCount val="48"/>
                <c:pt idx="0">
                  <c:v>39448</c:v>
                </c:pt>
                <c:pt idx="1">
                  <c:v>39539</c:v>
                </c:pt>
                <c:pt idx="2">
                  <c:v>39630</c:v>
                </c:pt>
                <c:pt idx="3">
                  <c:v>39722</c:v>
                </c:pt>
                <c:pt idx="4">
                  <c:v>39814</c:v>
                </c:pt>
                <c:pt idx="5">
                  <c:v>39904</c:v>
                </c:pt>
                <c:pt idx="6">
                  <c:v>39995</c:v>
                </c:pt>
                <c:pt idx="7">
                  <c:v>40087</c:v>
                </c:pt>
                <c:pt idx="8">
                  <c:v>40179</c:v>
                </c:pt>
                <c:pt idx="9">
                  <c:v>40269</c:v>
                </c:pt>
                <c:pt idx="10">
                  <c:v>40360</c:v>
                </c:pt>
                <c:pt idx="11">
                  <c:v>40452</c:v>
                </c:pt>
                <c:pt idx="12">
                  <c:v>40544</c:v>
                </c:pt>
                <c:pt idx="13">
                  <c:v>40634</c:v>
                </c:pt>
                <c:pt idx="14">
                  <c:v>40725</c:v>
                </c:pt>
                <c:pt idx="15">
                  <c:v>40817</c:v>
                </c:pt>
                <c:pt idx="16">
                  <c:v>40909</c:v>
                </c:pt>
                <c:pt idx="17">
                  <c:v>41000</c:v>
                </c:pt>
                <c:pt idx="18">
                  <c:v>41091</c:v>
                </c:pt>
                <c:pt idx="19">
                  <c:v>41183</c:v>
                </c:pt>
                <c:pt idx="20">
                  <c:v>41275</c:v>
                </c:pt>
                <c:pt idx="21">
                  <c:v>41365</c:v>
                </c:pt>
                <c:pt idx="22">
                  <c:v>41456</c:v>
                </c:pt>
                <c:pt idx="23">
                  <c:v>41548</c:v>
                </c:pt>
                <c:pt idx="24">
                  <c:v>41640</c:v>
                </c:pt>
                <c:pt idx="25">
                  <c:v>41730</c:v>
                </c:pt>
                <c:pt idx="26">
                  <c:v>41821</c:v>
                </c:pt>
                <c:pt idx="27">
                  <c:v>41913</c:v>
                </c:pt>
                <c:pt idx="28">
                  <c:v>42005</c:v>
                </c:pt>
                <c:pt idx="29">
                  <c:v>42095</c:v>
                </c:pt>
                <c:pt idx="30">
                  <c:v>42186</c:v>
                </c:pt>
                <c:pt idx="31">
                  <c:v>42278</c:v>
                </c:pt>
                <c:pt idx="32">
                  <c:v>42370</c:v>
                </c:pt>
                <c:pt idx="33">
                  <c:v>42461</c:v>
                </c:pt>
                <c:pt idx="34">
                  <c:v>42552</c:v>
                </c:pt>
                <c:pt idx="35">
                  <c:v>42644</c:v>
                </c:pt>
                <c:pt idx="36">
                  <c:v>42736</c:v>
                </c:pt>
                <c:pt idx="37">
                  <c:v>42826</c:v>
                </c:pt>
                <c:pt idx="38">
                  <c:v>42917</c:v>
                </c:pt>
                <c:pt idx="39">
                  <c:v>43009</c:v>
                </c:pt>
                <c:pt idx="40">
                  <c:v>43101</c:v>
                </c:pt>
                <c:pt idx="41">
                  <c:v>43191</c:v>
                </c:pt>
                <c:pt idx="42">
                  <c:v>43282</c:v>
                </c:pt>
                <c:pt idx="43">
                  <c:v>43374</c:v>
                </c:pt>
                <c:pt idx="44">
                  <c:v>43466</c:v>
                </c:pt>
                <c:pt idx="45">
                  <c:v>43556</c:v>
                </c:pt>
                <c:pt idx="46">
                  <c:v>43647</c:v>
                </c:pt>
                <c:pt idx="47">
                  <c:v>43739</c:v>
                </c:pt>
              </c:numCache>
            </c:numRef>
          </c:cat>
          <c:val>
            <c:numRef>
              <c:f>工作表1!$C$2:$C$49</c:f>
              <c:numCache>
                <c:formatCode>0.0%</c:formatCode>
                <c:ptCount val="48"/>
                <c:pt idx="0">
                  <c:v>-2.3E-2</c:v>
                </c:pt>
                <c:pt idx="1">
                  <c:v>2.1000000000000001E-2</c:v>
                </c:pt>
                <c:pt idx="2">
                  <c:v>-2.1000000000000001E-2</c:v>
                </c:pt>
                <c:pt idx="3">
                  <c:v>-8.4000000000000005E-2</c:v>
                </c:pt>
                <c:pt idx="4">
                  <c:v>-4.4000000000000004E-2</c:v>
                </c:pt>
                <c:pt idx="5">
                  <c:v>-6.0000000000000001E-3</c:v>
                </c:pt>
                <c:pt idx="6">
                  <c:v>1.4999999999999999E-2</c:v>
                </c:pt>
                <c:pt idx="7">
                  <c:v>4.4999999999999998E-2</c:v>
                </c:pt>
                <c:pt idx="8">
                  <c:v>1.4999999999999999E-2</c:v>
                </c:pt>
                <c:pt idx="9">
                  <c:v>3.7000000000000005E-2</c:v>
                </c:pt>
                <c:pt idx="10">
                  <c:v>0.03</c:v>
                </c:pt>
                <c:pt idx="11">
                  <c:v>0.02</c:v>
                </c:pt>
                <c:pt idx="12">
                  <c:v>-0.01</c:v>
                </c:pt>
                <c:pt idx="13">
                  <c:v>2.8999999999999998E-2</c:v>
                </c:pt>
                <c:pt idx="14">
                  <c:v>-1E-3</c:v>
                </c:pt>
                <c:pt idx="15">
                  <c:v>4.7E-2</c:v>
                </c:pt>
                <c:pt idx="16">
                  <c:v>3.2000000000000001E-2</c:v>
                </c:pt>
                <c:pt idx="17">
                  <c:v>1.7000000000000001E-2</c:v>
                </c:pt>
                <c:pt idx="18">
                  <c:v>5.0000000000000001E-3</c:v>
                </c:pt>
                <c:pt idx="19">
                  <c:v>5.0000000000000001E-3</c:v>
                </c:pt>
                <c:pt idx="20">
                  <c:v>3.6000000000000004E-2</c:v>
                </c:pt>
                <c:pt idx="21">
                  <c:v>5.0000000000000001E-3</c:v>
                </c:pt>
                <c:pt idx="22">
                  <c:v>3.2000000000000001E-2</c:v>
                </c:pt>
                <c:pt idx="23">
                  <c:v>3.2000000000000001E-2</c:v>
                </c:pt>
                <c:pt idx="24">
                  <c:v>-1.1000000000000001E-2</c:v>
                </c:pt>
                <c:pt idx="25">
                  <c:v>5.5E-2</c:v>
                </c:pt>
                <c:pt idx="26">
                  <c:v>0.05</c:v>
                </c:pt>
                <c:pt idx="27">
                  <c:v>2.3E-2</c:v>
                </c:pt>
                <c:pt idx="28">
                  <c:v>3.2000000000000001E-2</c:v>
                </c:pt>
                <c:pt idx="29">
                  <c:v>0.03</c:v>
                </c:pt>
                <c:pt idx="30">
                  <c:v>1.3000000000000001E-2</c:v>
                </c:pt>
                <c:pt idx="31">
                  <c:v>1E-3</c:v>
                </c:pt>
                <c:pt idx="32">
                  <c:v>0.02</c:v>
                </c:pt>
                <c:pt idx="33">
                  <c:v>1.9E-2</c:v>
                </c:pt>
                <c:pt idx="34">
                  <c:v>2.2000000000000002E-2</c:v>
                </c:pt>
                <c:pt idx="35">
                  <c:v>0.02</c:v>
                </c:pt>
                <c:pt idx="36">
                  <c:v>2.3E-2</c:v>
                </c:pt>
                <c:pt idx="37">
                  <c:v>2.2000000000000002E-2</c:v>
                </c:pt>
                <c:pt idx="38">
                  <c:v>3.2000000000000001E-2</c:v>
                </c:pt>
                <c:pt idx="39">
                  <c:v>3.5000000000000003E-2</c:v>
                </c:pt>
                <c:pt idx="40">
                  <c:v>2.5000000000000001E-2</c:v>
                </c:pt>
                <c:pt idx="41">
                  <c:v>3.5000000000000003E-2</c:v>
                </c:pt>
                <c:pt idx="42">
                  <c:v>2.8999999999999998E-2</c:v>
                </c:pt>
                <c:pt idx="43">
                  <c:v>1.1000000000000001E-2</c:v>
                </c:pt>
                <c:pt idx="44">
                  <c:v>3.1E-2</c:v>
                </c:pt>
                <c:pt idx="45">
                  <c:v>0.02</c:v>
                </c:pt>
                <c:pt idx="46">
                  <c:v>2.1000000000000001E-2</c:v>
                </c:pt>
                <c:pt idx="47">
                  <c:v>2.1000000000000001E-2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A6-B24D-AC01-0AD55FA389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0701327"/>
        <c:axId val="1840703007"/>
      </c:lineChart>
      <c:dateAx>
        <c:axId val="1840701327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40703007"/>
        <c:crosses val="autoZero"/>
        <c:auto val="1"/>
        <c:lblOffset val="100"/>
        <c:baseTimeUnit val="months"/>
        <c:majorUnit val="8"/>
        <c:majorTimeUnit val="months"/>
        <c:minorUnit val="2"/>
        <c:minorTimeUnit val="months"/>
      </c:dateAx>
      <c:valAx>
        <c:axId val="1840703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4070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20</a:t>
            </a:r>
            <a:r>
              <a:rPr lang="zh-TW" altLang="en-US" dirty="0"/>
              <a:t>日布林通道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dff_future!$G$1</c:f>
              <c:strCache>
                <c:ptCount val="1"/>
                <c:pt idx="0">
                  <c:v>Adj Close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dff_future!$A$2:$A$244</c:f>
              <c:numCache>
                <c:formatCode>m/d/yy</c:formatCode>
                <c:ptCount val="243"/>
                <c:pt idx="0">
                  <c:v>43494</c:v>
                </c:pt>
                <c:pt idx="1">
                  <c:v>43495</c:v>
                </c:pt>
                <c:pt idx="2">
                  <c:v>43507</c:v>
                </c:pt>
                <c:pt idx="3">
                  <c:v>43508</c:v>
                </c:pt>
                <c:pt idx="4">
                  <c:v>43509</c:v>
                </c:pt>
                <c:pt idx="5">
                  <c:v>43510</c:v>
                </c:pt>
                <c:pt idx="6">
                  <c:v>43511</c:v>
                </c:pt>
                <c:pt idx="7">
                  <c:v>43514</c:v>
                </c:pt>
                <c:pt idx="8">
                  <c:v>43515</c:v>
                </c:pt>
                <c:pt idx="9">
                  <c:v>43516</c:v>
                </c:pt>
                <c:pt idx="10">
                  <c:v>43517</c:v>
                </c:pt>
                <c:pt idx="11">
                  <c:v>43518</c:v>
                </c:pt>
                <c:pt idx="12">
                  <c:v>43521</c:v>
                </c:pt>
                <c:pt idx="13">
                  <c:v>43522</c:v>
                </c:pt>
                <c:pt idx="14">
                  <c:v>43523</c:v>
                </c:pt>
                <c:pt idx="15">
                  <c:v>43528</c:v>
                </c:pt>
                <c:pt idx="16">
                  <c:v>43529</c:v>
                </c:pt>
                <c:pt idx="17">
                  <c:v>43530</c:v>
                </c:pt>
                <c:pt idx="18">
                  <c:v>43531</c:v>
                </c:pt>
                <c:pt idx="19">
                  <c:v>43532</c:v>
                </c:pt>
                <c:pt idx="20">
                  <c:v>43535</c:v>
                </c:pt>
                <c:pt idx="21">
                  <c:v>43536</c:v>
                </c:pt>
                <c:pt idx="22">
                  <c:v>43537</c:v>
                </c:pt>
                <c:pt idx="23">
                  <c:v>43538</c:v>
                </c:pt>
                <c:pt idx="24">
                  <c:v>43539</c:v>
                </c:pt>
                <c:pt idx="25">
                  <c:v>43542</c:v>
                </c:pt>
                <c:pt idx="26">
                  <c:v>43543</c:v>
                </c:pt>
                <c:pt idx="27">
                  <c:v>43544</c:v>
                </c:pt>
                <c:pt idx="28">
                  <c:v>43545</c:v>
                </c:pt>
                <c:pt idx="29">
                  <c:v>43546</c:v>
                </c:pt>
                <c:pt idx="30">
                  <c:v>43549</c:v>
                </c:pt>
                <c:pt idx="31">
                  <c:v>43550</c:v>
                </c:pt>
                <c:pt idx="32">
                  <c:v>43551</c:v>
                </c:pt>
                <c:pt idx="33">
                  <c:v>43552</c:v>
                </c:pt>
                <c:pt idx="34">
                  <c:v>43553</c:v>
                </c:pt>
                <c:pt idx="35">
                  <c:v>43556</c:v>
                </c:pt>
                <c:pt idx="36">
                  <c:v>43557</c:v>
                </c:pt>
                <c:pt idx="37">
                  <c:v>43558</c:v>
                </c:pt>
                <c:pt idx="38">
                  <c:v>43563</c:v>
                </c:pt>
                <c:pt idx="39">
                  <c:v>43564</c:v>
                </c:pt>
                <c:pt idx="40">
                  <c:v>43565</c:v>
                </c:pt>
                <c:pt idx="41">
                  <c:v>43566</c:v>
                </c:pt>
                <c:pt idx="42">
                  <c:v>43567</c:v>
                </c:pt>
                <c:pt idx="43">
                  <c:v>43570</c:v>
                </c:pt>
                <c:pt idx="44">
                  <c:v>43571</c:v>
                </c:pt>
                <c:pt idx="45">
                  <c:v>43572</c:v>
                </c:pt>
                <c:pt idx="46">
                  <c:v>43573</c:v>
                </c:pt>
                <c:pt idx="47">
                  <c:v>43574</c:v>
                </c:pt>
                <c:pt idx="48">
                  <c:v>43577</c:v>
                </c:pt>
                <c:pt idx="49">
                  <c:v>43578</c:v>
                </c:pt>
                <c:pt idx="50">
                  <c:v>43579</c:v>
                </c:pt>
                <c:pt idx="51">
                  <c:v>43580</c:v>
                </c:pt>
                <c:pt idx="52">
                  <c:v>43581</c:v>
                </c:pt>
                <c:pt idx="53">
                  <c:v>43584</c:v>
                </c:pt>
                <c:pt idx="54">
                  <c:v>43585</c:v>
                </c:pt>
                <c:pt idx="55">
                  <c:v>43587</c:v>
                </c:pt>
                <c:pt idx="56">
                  <c:v>43588</c:v>
                </c:pt>
                <c:pt idx="57">
                  <c:v>43591</c:v>
                </c:pt>
                <c:pt idx="58">
                  <c:v>43592</c:v>
                </c:pt>
                <c:pt idx="59">
                  <c:v>43593</c:v>
                </c:pt>
                <c:pt idx="60">
                  <c:v>43594</c:v>
                </c:pt>
                <c:pt idx="61">
                  <c:v>43595</c:v>
                </c:pt>
                <c:pt idx="62">
                  <c:v>43598</c:v>
                </c:pt>
                <c:pt idx="63">
                  <c:v>43599</c:v>
                </c:pt>
                <c:pt idx="64">
                  <c:v>43600</c:v>
                </c:pt>
                <c:pt idx="65">
                  <c:v>43601</c:v>
                </c:pt>
                <c:pt idx="66">
                  <c:v>43602</c:v>
                </c:pt>
                <c:pt idx="67">
                  <c:v>43605</c:v>
                </c:pt>
                <c:pt idx="68">
                  <c:v>43606</c:v>
                </c:pt>
                <c:pt idx="69">
                  <c:v>43607</c:v>
                </c:pt>
                <c:pt idx="70">
                  <c:v>43608</c:v>
                </c:pt>
                <c:pt idx="71">
                  <c:v>43609</c:v>
                </c:pt>
                <c:pt idx="72">
                  <c:v>43612</c:v>
                </c:pt>
                <c:pt idx="73">
                  <c:v>43613</c:v>
                </c:pt>
                <c:pt idx="74">
                  <c:v>43614</c:v>
                </c:pt>
                <c:pt idx="75">
                  <c:v>43615</c:v>
                </c:pt>
                <c:pt idx="76">
                  <c:v>43616</c:v>
                </c:pt>
                <c:pt idx="77">
                  <c:v>43619</c:v>
                </c:pt>
                <c:pt idx="78">
                  <c:v>43620</c:v>
                </c:pt>
                <c:pt idx="79">
                  <c:v>43621</c:v>
                </c:pt>
                <c:pt idx="80">
                  <c:v>43622</c:v>
                </c:pt>
                <c:pt idx="81">
                  <c:v>43626</c:v>
                </c:pt>
                <c:pt idx="82">
                  <c:v>43627</c:v>
                </c:pt>
                <c:pt idx="83">
                  <c:v>43628</c:v>
                </c:pt>
                <c:pt idx="84">
                  <c:v>43629</c:v>
                </c:pt>
                <c:pt idx="85">
                  <c:v>43630</c:v>
                </c:pt>
                <c:pt idx="86">
                  <c:v>43633</c:v>
                </c:pt>
                <c:pt idx="87">
                  <c:v>43634</c:v>
                </c:pt>
                <c:pt idx="88">
                  <c:v>43635</c:v>
                </c:pt>
                <c:pt idx="89">
                  <c:v>43636</c:v>
                </c:pt>
                <c:pt idx="90">
                  <c:v>43637</c:v>
                </c:pt>
                <c:pt idx="91">
                  <c:v>43640</c:v>
                </c:pt>
                <c:pt idx="92">
                  <c:v>43641</c:v>
                </c:pt>
                <c:pt idx="93">
                  <c:v>43642</c:v>
                </c:pt>
                <c:pt idx="94">
                  <c:v>43643</c:v>
                </c:pt>
                <c:pt idx="95">
                  <c:v>43644</c:v>
                </c:pt>
                <c:pt idx="96">
                  <c:v>43647</c:v>
                </c:pt>
                <c:pt idx="97">
                  <c:v>43648</c:v>
                </c:pt>
                <c:pt idx="98">
                  <c:v>43649</c:v>
                </c:pt>
                <c:pt idx="99">
                  <c:v>43650</c:v>
                </c:pt>
                <c:pt idx="100">
                  <c:v>43651</c:v>
                </c:pt>
                <c:pt idx="101">
                  <c:v>43654</c:v>
                </c:pt>
                <c:pt idx="102">
                  <c:v>43655</c:v>
                </c:pt>
                <c:pt idx="103">
                  <c:v>43656</c:v>
                </c:pt>
                <c:pt idx="104">
                  <c:v>43657</c:v>
                </c:pt>
                <c:pt idx="105">
                  <c:v>43658</c:v>
                </c:pt>
                <c:pt idx="106">
                  <c:v>43661</c:v>
                </c:pt>
                <c:pt idx="107">
                  <c:v>43662</c:v>
                </c:pt>
                <c:pt idx="108">
                  <c:v>43663</c:v>
                </c:pt>
                <c:pt idx="109">
                  <c:v>43664</c:v>
                </c:pt>
                <c:pt idx="110">
                  <c:v>43665</c:v>
                </c:pt>
                <c:pt idx="111">
                  <c:v>43668</c:v>
                </c:pt>
                <c:pt idx="112">
                  <c:v>43669</c:v>
                </c:pt>
                <c:pt idx="113">
                  <c:v>43670</c:v>
                </c:pt>
                <c:pt idx="114">
                  <c:v>43671</c:v>
                </c:pt>
                <c:pt idx="115">
                  <c:v>43672</c:v>
                </c:pt>
                <c:pt idx="116">
                  <c:v>43675</c:v>
                </c:pt>
                <c:pt idx="117">
                  <c:v>43676</c:v>
                </c:pt>
                <c:pt idx="118">
                  <c:v>43677</c:v>
                </c:pt>
                <c:pt idx="119">
                  <c:v>43678</c:v>
                </c:pt>
                <c:pt idx="120">
                  <c:v>43679</c:v>
                </c:pt>
                <c:pt idx="121">
                  <c:v>43682</c:v>
                </c:pt>
                <c:pt idx="122">
                  <c:v>43683</c:v>
                </c:pt>
                <c:pt idx="123">
                  <c:v>43684</c:v>
                </c:pt>
                <c:pt idx="124">
                  <c:v>43685</c:v>
                </c:pt>
                <c:pt idx="125">
                  <c:v>43689</c:v>
                </c:pt>
                <c:pt idx="126">
                  <c:v>43690</c:v>
                </c:pt>
                <c:pt idx="127">
                  <c:v>43691</c:v>
                </c:pt>
                <c:pt idx="128">
                  <c:v>43692</c:v>
                </c:pt>
                <c:pt idx="129">
                  <c:v>43693</c:v>
                </c:pt>
                <c:pt idx="130">
                  <c:v>43696</c:v>
                </c:pt>
                <c:pt idx="131">
                  <c:v>43697</c:v>
                </c:pt>
                <c:pt idx="132">
                  <c:v>43698</c:v>
                </c:pt>
                <c:pt idx="133">
                  <c:v>43699</c:v>
                </c:pt>
                <c:pt idx="134">
                  <c:v>43700</c:v>
                </c:pt>
                <c:pt idx="135">
                  <c:v>43703</c:v>
                </c:pt>
                <c:pt idx="136">
                  <c:v>43704</c:v>
                </c:pt>
                <c:pt idx="137">
                  <c:v>43705</c:v>
                </c:pt>
                <c:pt idx="138">
                  <c:v>43706</c:v>
                </c:pt>
                <c:pt idx="139">
                  <c:v>43707</c:v>
                </c:pt>
                <c:pt idx="140">
                  <c:v>43710</c:v>
                </c:pt>
                <c:pt idx="141">
                  <c:v>43711</c:v>
                </c:pt>
                <c:pt idx="142">
                  <c:v>43712</c:v>
                </c:pt>
                <c:pt idx="143">
                  <c:v>43713</c:v>
                </c:pt>
                <c:pt idx="144">
                  <c:v>43714</c:v>
                </c:pt>
                <c:pt idx="145">
                  <c:v>43718</c:v>
                </c:pt>
                <c:pt idx="146">
                  <c:v>43719</c:v>
                </c:pt>
                <c:pt idx="147">
                  <c:v>43720</c:v>
                </c:pt>
                <c:pt idx="148">
                  <c:v>43724</c:v>
                </c:pt>
                <c:pt idx="149">
                  <c:v>43725</c:v>
                </c:pt>
                <c:pt idx="150">
                  <c:v>43726</c:v>
                </c:pt>
                <c:pt idx="151">
                  <c:v>43727</c:v>
                </c:pt>
                <c:pt idx="152">
                  <c:v>43728</c:v>
                </c:pt>
                <c:pt idx="153">
                  <c:v>43731</c:v>
                </c:pt>
                <c:pt idx="154">
                  <c:v>43732</c:v>
                </c:pt>
                <c:pt idx="155">
                  <c:v>43733</c:v>
                </c:pt>
                <c:pt idx="156">
                  <c:v>43734</c:v>
                </c:pt>
                <c:pt idx="157">
                  <c:v>43735</c:v>
                </c:pt>
                <c:pt idx="158">
                  <c:v>43739</c:v>
                </c:pt>
                <c:pt idx="159">
                  <c:v>43740</c:v>
                </c:pt>
                <c:pt idx="160">
                  <c:v>43741</c:v>
                </c:pt>
                <c:pt idx="161">
                  <c:v>43742</c:v>
                </c:pt>
                <c:pt idx="162">
                  <c:v>43745</c:v>
                </c:pt>
                <c:pt idx="163">
                  <c:v>43746</c:v>
                </c:pt>
                <c:pt idx="164">
                  <c:v>43747</c:v>
                </c:pt>
                <c:pt idx="165">
                  <c:v>43752</c:v>
                </c:pt>
                <c:pt idx="166">
                  <c:v>43753</c:v>
                </c:pt>
                <c:pt idx="167">
                  <c:v>43754</c:v>
                </c:pt>
                <c:pt idx="168">
                  <c:v>43755</c:v>
                </c:pt>
                <c:pt idx="169">
                  <c:v>43756</c:v>
                </c:pt>
                <c:pt idx="170">
                  <c:v>43759</c:v>
                </c:pt>
                <c:pt idx="171">
                  <c:v>43760</c:v>
                </c:pt>
                <c:pt idx="172">
                  <c:v>43761</c:v>
                </c:pt>
                <c:pt idx="173">
                  <c:v>43762</c:v>
                </c:pt>
                <c:pt idx="174">
                  <c:v>43763</c:v>
                </c:pt>
                <c:pt idx="175">
                  <c:v>43766</c:v>
                </c:pt>
                <c:pt idx="176">
                  <c:v>43767</c:v>
                </c:pt>
                <c:pt idx="177">
                  <c:v>43768</c:v>
                </c:pt>
                <c:pt idx="178">
                  <c:v>43769</c:v>
                </c:pt>
                <c:pt idx="179">
                  <c:v>43770</c:v>
                </c:pt>
                <c:pt idx="180">
                  <c:v>43773</c:v>
                </c:pt>
                <c:pt idx="181">
                  <c:v>43774</c:v>
                </c:pt>
                <c:pt idx="182">
                  <c:v>43775</c:v>
                </c:pt>
                <c:pt idx="183">
                  <c:v>43776</c:v>
                </c:pt>
                <c:pt idx="184">
                  <c:v>43777</c:v>
                </c:pt>
                <c:pt idx="185">
                  <c:v>43780</c:v>
                </c:pt>
                <c:pt idx="186">
                  <c:v>43781</c:v>
                </c:pt>
                <c:pt idx="187">
                  <c:v>43782</c:v>
                </c:pt>
                <c:pt idx="188">
                  <c:v>43783</c:v>
                </c:pt>
                <c:pt idx="189">
                  <c:v>43784</c:v>
                </c:pt>
                <c:pt idx="190">
                  <c:v>43787</c:v>
                </c:pt>
                <c:pt idx="191">
                  <c:v>43788</c:v>
                </c:pt>
                <c:pt idx="192">
                  <c:v>43789</c:v>
                </c:pt>
                <c:pt idx="193">
                  <c:v>43790</c:v>
                </c:pt>
                <c:pt idx="194">
                  <c:v>43791</c:v>
                </c:pt>
                <c:pt idx="195">
                  <c:v>43794</c:v>
                </c:pt>
                <c:pt idx="196">
                  <c:v>43795</c:v>
                </c:pt>
                <c:pt idx="197">
                  <c:v>43796</c:v>
                </c:pt>
                <c:pt idx="198">
                  <c:v>43797</c:v>
                </c:pt>
                <c:pt idx="199">
                  <c:v>43798</c:v>
                </c:pt>
                <c:pt idx="200">
                  <c:v>43801</c:v>
                </c:pt>
                <c:pt idx="201">
                  <c:v>43802</c:v>
                </c:pt>
                <c:pt idx="202">
                  <c:v>43803</c:v>
                </c:pt>
                <c:pt idx="203">
                  <c:v>43804</c:v>
                </c:pt>
                <c:pt idx="204">
                  <c:v>43805</c:v>
                </c:pt>
                <c:pt idx="205">
                  <c:v>43808</c:v>
                </c:pt>
                <c:pt idx="206">
                  <c:v>43809</c:v>
                </c:pt>
                <c:pt idx="207">
                  <c:v>43810</c:v>
                </c:pt>
                <c:pt idx="208">
                  <c:v>43811</c:v>
                </c:pt>
                <c:pt idx="209">
                  <c:v>43812</c:v>
                </c:pt>
                <c:pt idx="210">
                  <c:v>43815</c:v>
                </c:pt>
                <c:pt idx="211">
                  <c:v>43816</c:v>
                </c:pt>
                <c:pt idx="212">
                  <c:v>43817</c:v>
                </c:pt>
                <c:pt idx="213">
                  <c:v>43818</c:v>
                </c:pt>
                <c:pt idx="214">
                  <c:v>43819</c:v>
                </c:pt>
                <c:pt idx="215">
                  <c:v>43822</c:v>
                </c:pt>
                <c:pt idx="216">
                  <c:v>43823</c:v>
                </c:pt>
                <c:pt idx="217">
                  <c:v>43824</c:v>
                </c:pt>
                <c:pt idx="218">
                  <c:v>43825</c:v>
                </c:pt>
                <c:pt idx="219">
                  <c:v>43826</c:v>
                </c:pt>
                <c:pt idx="220">
                  <c:v>43829</c:v>
                </c:pt>
                <c:pt idx="221">
                  <c:v>43830</c:v>
                </c:pt>
                <c:pt idx="222">
                  <c:v>43832</c:v>
                </c:pt>
                <c:pt idx="223">
                  <c:v>43833</c:v>
                </c:pt>
                <c:pt idx="224">
                  <c:v>43836</c:v>
                </c:pt>
                <c:pt idx="225">
                  <c:v>43837</c:v>
                </c:pt>
                <c:pt idx="226">
                  <c:v>43838</c:v>
                </c:pt>
                <c:pt idx="227">
                  <c:v>43839</c:v>
                </c:pt>
                <c:pt idx="228">
                  <c:v>43840</c:v>
                </c:pt>
                <c:pt idx="229">
                  <c:v>43843</c:v>
                </c:pt>
                <c:pt idx="230">
                  <c:v>43844</c:v>
                </c:pt>
                <c:pt idx="231">
                  <c:v>43845</c:v>
                </c:pt>
                <c:pt idx="232">
                  <c:v>43846</c:v>
                </c:pt>
                <c:pt idx="233">
                  <c:v>43847</c:v>
                </c:pt>
                <c:pt idx="234">
                  <c:v>43850</c:v>
                </c:pt>
                <c:pt idx="235">
                  <c:v>43860</c:v>
                </c:pt>
                <c:pt idx="236">
                  <c:v>43861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43871</c:v>
                </c:pt>
              </c:numCache>
            </c:numRef>
          </c:cat>
          <c:val>
            <c:numRef>
              <c:f>dff_future!$G$2:$G$244</c:f>
              <c:numCache>
                <c:formatCode>General</c:formatCode>
                <c:ptCount val="243"/>
                <c:pt idx="0">
                  <c:v>9931.58984375</c:v>
                </c:pt>
                <c:pt idx="1">
                  <c:v>9932.259765625</c:v>
                </c:pt>
                <c:pt idx="2">
                  <c:v>10004.25</c:v>
                </c:pt>
                <c:pt idx="3">
                  <c:v>10097.740234375</c:v>
                </c:pt>
                <c:pt idx="4">
                  <c:v>10090.580078125</c:v>
                </c:pt>
                <c:pt idx="5">
                  <c:v>10089.009765625</c:v>
                </c:pt>
                <c:pt idx="6">
                  <c:v>10064.7802734375</c:v>
                </c:pt>
                <c:pt idx="7">
                  <c:v>10145.2802734375</c:v>
                </c:pt>
                <c:pt idx="8">
                  <c:v>10152.259765625</c:v>
                </c:pt>
                <c:pt idx="9">
                  <c:v>10272.4599609375</c:v>
                </c:pt>
                <c:pt idx="10">
                  <c:v>10319.5302734375</c:v>
                </c:pt>
                <c:pt idx="11">
                  <c:v>10322.919921875</c:v>
                </c:pt>
                <c:pt idx="12">
                  <c:v>10390.9296875</c:v>
                </c:pt>
                <c:pt idx="13">
                  <c:v>10391.5498046875</c:v>
                </c:pt>
                <c:pt idx="14">
                  <c:v>10389.169921875</c:v>
                </c:pt>
                <c:pt idx="15">
                  <c:v>10349.8798828125</c:v>
                </c:pt>
                <c:pt idx="16">
                  <c:v>10305.259765625</c:v>
                </c:pt>
                <c:pt idx="17">
                  <c:v>10357.150390625</c:v>
                </c:pt>
                <c:pt idx="18">
                  <c:v>10311.6796875</c:v>
                </c:pt>
                <c:pt idx="19">
                  <c:v>10241.75</c:v>
                </c:pt>
                <c:pt idx="20">
                  <c:v>10250.2802734375</c:v>
                </c:pt>
                <c:pt idx="21">
                  <c:v>10343.330078125</c:v>
                </c:pt>
                <c:pt idx="22">
                  <c:v>10373.3203125</c:v>
                </c:pt>
                <c:pt idx="23">
                  <c:v>10348.650390625</c:v>
                </c:pt>
                <c:pt idx="24">
                  <c:v>10439.240234375</c:v>
                </c:pt>
                <c:pt idx="25">
                  <c:v>10512.7001953125</c:v>
                </c:pt>
                <c:pt idx="26">
                  <c:v>10512.3203125</c:v>
                </c:pt>
                <c:pt idx="27">
                  <c:v>10551.5595703125</c:v>
                </c:pt>
                <c:pt idx="28">
                  <c:v>10609.5498046875</c:v>
                </c:pt>
                <c:pt idx="29">
                  <c:v>10639.0703125</c:v>
                </c:pt>
                <c:pt idx="30">
                  <c:v>10479.48046875</c:v>
                </c:pt>
                <c:pt idx="31">
                  <c:v>10559.2001953125</c:v>
                </c:pt>
                <c:pt idx="32">
                  <c:v>10542.7001953125</c:v>
                </c:pt>
                <c:pt idx="33">
                  <c:v>10536.259765625</c:v>
                </c:pt>
                <c:pt idx="34">
                  <c:v>10641.0400390625</c:v>
                </c:pt>
                <c:pt idx="35">
                  <c:v>10642.6298828125</c:v>
                </c:pt>
                <c:pt idx="36">
                  <c:v>10690.2998046875</c:v>
                </c:pt>
                <c:pt idx="37">
                  <c:v>10704.3798828125</c:v>
                </c:pt>
                <c:pt idx="38">
                  <c:v>10800.5703125</c:v>
                </c:pt>
                <c:pt idx="39">
                  <c:v>10851.599609375</c:v>
                </c:pt>
                <c:pt idx="40">
                  <c:v>10868.1396484375</c:v>
                </c:pt>
                <c:pt idx="41">
                  <c:v>10808.76953125</c:v>
                </c:pt>
                <c:pt idx="42">
                  <c:v>10805.2998046875</c:v>
                </c:pt>
                <c:pt idx="43">
                  <c:v>10875.599609375</c:v>
                </c:pt>
                <c:pt idx="44">
                  <c:v>10927.849609375</c:v>
                </c:pt>
                <c:pt idx="45">
                  <c:v>10997.259765625</c:v>
                </c:pt>
                <c:pt idx="46">
                  <c:v>10962.01953125</c:v>
                </c:pt>
                <c:pt idx="47">
                  <c:v>10968.5</c:v>
                </c:pt>
                <c:pt idx="48">
                  <c:v>10987.7099609375</c:v>
                </c:pt>
                <c:pt idx="49">
                  <c:v>11025.6796875</c:v>
                </c:pt>
                <c:pt idx="50">
                  <c:v>11027.6396484375</c:v>
                </c:pt>
                <c:pt idx="51">
                  <c:v>11039.8603515625</c:v>
                </c:pt>
                <c:pt idx="52">
                  <c:v>10952.4697265625</c:v>
                </c:pt>
                <c:pt idx="53">
                  <c:v>10939.0595703125</c:v>
                </c:pt>
                <c:pt idx="54">
                  <c:v>10967.73046875</c:v>
                </c:pt>
                <c:pt idx="55">
                  <c:v>11004.490234375</c:v>
                </c:pt>
                <c:pt idx="56">
                  <c:v>11096.2998046875</c:v>
                </c:pt>
                <c:pt idx="57">
                  <c:v>10897.1201171875</c:v>
                </c:pt>
                <c:pt idx="58">
                  <c:v>10987.1396484375</c:v>
                </c:pt>
                <c:pt idx="59">
                  <c:v>10923.7099609375</c:v>
                </c:pt>
                <c:pt idx="60">
                  <c:v>10733.669921875</c:v>
                </c:pt>
                <c:pt idx="61">
                  <c:v>10712.990234375</c:v>
                </c:pt>
                <c:pt idx="62">
                  <c:v>10558.2900390625</c:v>
                </c:pt>
                <c:pt idx="63">
                  <c:v>10519.25</c:v>
                </c:pt>
                <c:pt idx="64">
                  <c:v>10560.7099609375</c:v>
                </c:pt>
                <c:pt idx="65">
                  <c:v>10474.6103515625</c:v>
                </c:pt>
                <c:pt idx="66">
                  <c:v>10384.1103515625</c:v>
                </c:pt>
                <c:pt idx="67">
                  <c:v>10398.41015625</c:v>
                </c:pt>
                <c:pt idx="68">
                  <c:v>10464.5</c:v>
                </c:pt>
                <c:pt idx="69">
                  <c:v>10457.2197265625</c:v>
                </c:pt>
                <c:pt idx="70">
                  <c:v>10308.3701171875</c:v>
                </c:pt>
                <c:pt idx="71">
                  <c:v>10328.2802734375</c:v>
                </c:pt>
                <c:pt idx="72">
                  <c:v>10334.1298828125</c:v>
                </c:pt>
                <c:pt idx="73">
                  <c:v>10312.3095703125</c:v>
                </c:pt>
                <c:pt idx="74">
                  <c:v>10301.7802734375</c:v>
                </c:pt>
                <c:pt idx="75">
                  <c:v>10382.990234375</c:v>
                </c:pt>
                <c:pt idx="76">
                  <c:v>10498.490234375</c:v>
                </c:pt>
                <c:pt idx="77">
                  <c:v>10500.0703125</c:v>
                </c:pt>
                <c:pt idx="78">
                  <c:v>10429.1201171875</c:v>
                </c:pt>
                <c:pt idx="79">
                  <c:v>10461.6201171875</c:v>
                </c:pt>
                <c:pt idx="80">
                  <c:v>10409.2001953125</c:v>
                </c:pt>
                <c:pt idx="81">
                  <c:v>10566.4697265625</c:v>
                </c:pt>
                <c:pt idx="82">
                  <c:v>10607.759765625</c:v>
                </c:pt>
                <c:pt idx="83">
                  <c:v>10615.66015625</c:v>
                </c:pt>
                <c:pt idx="84">
                  <c:v>10561.009765625</c:v>
                </c:pt>
                <c:pt idx="85">
                  <c:v>10524.669921875</c:v>
                </c:pt>
                <c:pt idx="86">
                  <c:v>10530.5400390625</c:v>
                </c:pt>
                <c:pt idx="87">
                  <c:v>10566.740234375</c:v>
                </c:pt>
                <c:pt idx="88">
                  <c:v>10775.33984375</c:v>
                </c:pt>
                <c:pt idx="89">
                  <c:v>10785.009765625</c:v>
                </c:pt>
                <c:pt idx="90">
                  <c:v>10803.76953125</c:v>
                </c:pt>
                <c:pt idx="91">
                  <c:v>10779.4501953125</c:v>
                </c:pt>
                <c:pt idx="92">
                  <c:v>10706.7197265625</c:v>
                </c:pt>
                <c:pt idx="93">
                  <c:v>10652.5498046875</c:v>
                </c:pt>
                <c:pt idx="94">
                  <c:v>10773.900390625</c:v>
                </c:pt>
                <c:pt idx="95">
                  <c:v>10730.830078125</c:v>
                </c:pt>
                <c:pt idx="96">
                  <c:v>10895.4599609375</c:v>
                </c:pt>
                <c:pt idx="97">
                  <c:v>10865.1201171875</c:v>
                </c:pt>
                <c:pt idx="98">
                  <c:v>10743.76953125</c:v>
                </c:pt>
                <c:pt idx="99">
                  <c:v>10775.900390625</c:v>
                </c:pt>
                <c:pt idx="100">
                  <c:v>10785.73046875</c:v>
                </c:pt>
                <c:pt idx="101">
                  <c:v>10751.2197265625</c:v>
                </c:pt>
                <c:pt idx="102">
                  <c:v>10702.7802734375</c:v>
                </c:pt>
                <c:pt idx="103">
                  <c:v>10798.48046875</c:v>
                </c:pt>
                <c:pt idx="104">
                  <c:v>10843.419921875</c:v>
                </c:pt>
                <c:pt idx="105">
                  <c:v>10824.349609375</c:v>
                </c:pt>
                <c:pt idx="106">
                  <c:v>10876.4296875</c:v>
                </c:pt>
                <c:pt idx="107">
                  <c:v>10886.0498046875</c:v>
                </c:pt>
                <c:pt idx="108">
                  <c:v>10828.48046875</c:v>
                </c:pt>
                <c:pt idx="109">
                  <c:v>10799.2802734375</c:v>
                </c:pt>
                <c:pt idx="110">
                  <c:v>10873.1904296875</c:v>
                </c:pt>
                <c:pt idx="111">
                  <c:v>10944.5302734375</c:v>
                </c:pt>
                <c:pt idx="112">
                  <c:v>10947.259765625</c:v>
                </c:pt>
                <c:pt idx="113">
                  <c:v>10935.759765625</c:v>
                </c:pt>
                <c:pt idx="114">
                  <c:v>10941.41015625</c:v>
                </c:pt>
                <c:pt idx="115">
                  <c:v>10891.98046875</c:v>
                </c:pt>
                <c:pt idx="116">
                  <c:v>10885.73046875</c:v>
                </c:pt>
                <c:pt idx="117">
                  <c:v>10830.900390625</c:v>
                </c:pt>
                <c:pt idx="118">
                  <c:v>10823.8095703125</c:v>
                </c:pt>
                <c:pt idx="119">
                  <c:v>10731.75</c:v>
                </c:pt>
                <c:pt idx="120">
                  <c:v>10549.0400390625</c:v>
                </c:pt>
                <c:pt idx="121">
                  <c:v>10423.41015625</c:v>
                </c:pt>
                <c:pt idx="122">
                  <c:v>10394.75</c:v>
                </c:pt>
                <c:pt idx="123">
                  <c:v>10386.1796875</c:v>
                </c:pt>
                <c:pt idx="124">
                  <c:v>10494.490234375</c:v>
                </c:pt>
                <c:pt idx="125">
                  <c:v>10472.3603515625</c:v>
                </c:pt>
                <c:pt idx="126">
                  <c:v>10362.66015625</c:v>
                </c:pt>
                <c:pt idx="127">
                  <c:v>10427.73046875</c:v>
                </c:pt>
                <c:pt idx="128">
                  <c:v>10327.1298828125</c:v>
                </c:pt>
                <c:pt idx="129">
                  <c:v>10420.8896484375</c:v>
                </c:pt>
                <c:pt idx="130">
                  <c:v>10488.75</c:v>
                </c:pt>
                <c:pt idx="131">
                  <c:v>10522.5</c:v>
                </c:pt>
                <c:pt idx="132">
                  <c:v>10525.7998046875</c:v>
                </c:pt>
                <c:pt idx="133">
                  <c:v>10529.7802734375</c:v>
                </c:pt>
                <c:pt idx="134">
                  <c:v>10538.1103515625</c:v>
                </c:pt>
                <c:pt idx="135">
                  <c:v>10354.5703125</c:v>
                </c:pt>
                <c:pt idx="136">
                  <c:v>10387.23046875</c:v>
                </c:pt>
                <c:pt idx="137">
                  <c:v>10434.2900390625</c:v>
                </c:pt>
                <c:pt idx="138">
                  <c:v>10462.4296875</c:v>
                </c:pt>
                <c:pt idx="139">
                  <c:v>10618.0498046875</c:v>
                </c:pt>
                <c:pt idx="140">
                  <c:v>10634.849609375</c:v>
                </c:pt>
                <c:pt idx="141">
                  <c:v>10558.2099609375</c:v>
                </c:pt>
                <c:pt idx="142">
                  <c:v>10657.3095703125</c:v>
                </c:pt>
                <c:pt idx="143">
                  <c:v>10756.9296875</c:v>
                </c:pt>
                <c:pt idx="144">
                  <c:v>10780.6396484375</c:v>
                </c:pt>
                <c:pt idx="145">
                  <c:v>10753.580078125</c:v>
                </c:pt>
                <c:pt idx="146">
                  <c:v>10790.349609375</c:v>
                </c:pt>
                <c:pt idx="147">
                  <c:v>10827.5498046875</c:v>
                </c:pt>
                <c:pt idx="148">
                  <c:v>10898.1298828125</c:v>
                </c:pt>
                <c:pt idx="149">
                  <c:v>10874.5</c:v>
                </c:pt>
                <c:pt idx="150">
                  <c:v>10929.4501953125</c:v>
                </c:pt>
                <c:pt idx="151">
                  <c:v>10894.7001953125</c:v>
                </c:pt>
                <c:pt idx="152">
                  <c:v>10929.6904296875</c:v>
                </c:pt>
                <c:pt idx="153">
                  <c:v>10919.01953125</c:v>
                </c:pt>
                <c:pt idx="154">
                  <c:v>10918.009765625</c:v>
                </c:pt>
                <c:pt idx="155">
                  <c:v>10873.6904296875</c:v>
                </c:pt>
                <c:pt idx="156">
                  <c:v>10871.990234375</c:v>
                </c:pt>
                <c:pt idx="157">
                  <c:v>10829.6796875</c:v>
                </c:pt>
                <c:pt idx="158">
                  <c:v>10967.650390625</c:v>
                </c:pt>
                <c:pt idx="159">
                  <c:v>10947.8798828125</c:v>
                </c:pt>
                <c:pt idx="160">
                  <c:v>10875.91015625</c:v>
                </c:pt>
                <c:pt idx="161">
                  <c:v>10894.48046875</c:v>
                </c:pt>
                <c:pt idx="162">
                  <c:v>10935.0595703125</c:v>
                </c:pt>
                <c:pt idx="163">
                  <c:v>11017.3095703125</c:v>
                </c:pt>
                <c:pt idx="164">
                  <c:v>10889.9599609375</c:v>
                </c:pt>
                <c:pt idx="165">
                  <c:v>11066.9501953125</c:v>
                </c:pt>
                <c:pt idx="166">
                  <c:v>11111.7998046875</c:v>
                </c:pt>
                <c:pt idx="167">
                  <c:v>11162.830078125</c:v>
                </c:pt>
                <c:pt idx="168">
                  <c:v>11186.8798828125</c:v>
                </c:pt>
                <c:pt idx="169">
                  <c:v>11180.2197265625</c:v>
                </c:pt>
                <c:pt idx="170">
                  <c:v>11184.150390625</c:v>
                </c:pt>
                <c:pt idx="171">
                  <c:v>11271.25</c:v>
                </c:pt>
                <c:pt idx="172">
                  <c:v>11239.669921875</c:v>
                </c:pt>
                <c:pt idx="173">
                  <c:v>11320.1396484375</c:v>
                </c:pt>
                <c:pt idx="174">
                  <c:v>11296.1201171875</c:v>
                </c:pt>
                <c:pt idx="175">
                  <c:v>11315.01953125</c:v>
                </c:pt>
                <c:pt idx="176">
                  <c:v>11333.8701171875</c:v>
                </c:pt>
                <c:pt idx="177">
                  <c:v>11380.2802734375</c:v>
                </c:pt>
                <c:pt idx="178">
                  <c:v>11358.7099609375</c:v>
                </c:pt>
                <c:pt idx="179">
                  <c:v>11399.5302734375</c:v>
                </c:pt>
                <c:pt idx="180">
                  <c:v>11556.849609375</c:v>
                </c:pt>
                <c:pt idx="181">
                  <c:v>11644.0302734375</c:v>
                </c:pt>
                <c:pt idx="182">
                  <c:v>11653.0703125</c:v>
                </c:pt>
                <c:pt idx="183">
                  <c:v>11606.5595703125</c:v>
                </c:pt>
                <c:pt idx="184">
                  <c:v>11579.5400390625</c:v>
                </c:pt>
                <c:pt idx="185">
                  <c:v>11427.2802734375</c:v>
                </c:pt>
                <c:pt idx="186">
                  <c:v>11520.3701171875</c:v>
                </c:pt>
                <c:pt idx="187">
                  <c:v>11467.830078125</c:v>
                </c:pt>
                <c:pt idx="188">
                  <c:v>11450.419921875</c:v>
                </c:pt>
                <c:pt idx="189">
                  <c:v>11525.599609375</c:v>
                </c:pt>
                <c:pt idx="190">
                  <c:v>11599.7802734375</c:v>
                </c:pt>
                <c:pt idx="191">
                  <c:v>11656.400390625</c:v>
                </c:pt>
                <c:pt idx="192">
                  <c:v>11631.2001953125</c:v>
                </c:pt>
                <c:pt idx="193">
                  <c:v>11558.26953125</c:v>
                </c:pt>
                <c:pt idx="194">
                  <c:v>11566.7998046875</c:v>
                </c:pt>
                <c:pt idx="195">
                  <c:v>11561.580078125</c:v>
                </c:pt>
                <c:pt idx="196">
                  <c:v>11576.8203125</c:v>
                </c:pt>
                <c:pt idx="197">
                  <c:v>11647.4599609375</c:v>
                </c:pt>
                <c:pt idx="198">
                  <c:v>11617.080078125</c:v>
                </c:pt>
                <c:pt idx="199">
                  <c:v>11489.5703125</c:v>
                </c:pt>
                <c:pt idx="200">
                  <c:v>11502.830078125</c:v>
                </c:pt>
                <c:pt idx="201">
                  <c:v>11531.580078125</c:v>
                </c:pt>
                <c:pt idx="202">
                  <c:v>11510.4697265625</c:v>
                </c:pt>
                <c:pt idx="203">
                  <c:v>11594.650390625</c:v>
                </c:pt>
                <c:pt idx="204">
                  <c:v>11609.6396484375</c:v>
                </c:pt>
                <c:pt idx="205">
                  <c:v>11660.76953125</c:v>
                </c:pt>
                <c:pt idx="206">
                  <c:v>11627.83984375</c:v>
                </c:pt>
                <c:pt idx="207">
                  <c:v>11700.76953125</c:v>
                </c:pt>
                <c:pt idx="208">
                  <c:v>11836.419921875</c:v>
                </c:pt>
                <c:pt idx="209">
                  <c:v>11927.73046875</c:v>
                </c:pt>
                <c:pt idx="210">
                  <c:v>11939.76953125</c:v>
                </c:pt>
                <c:pt idx="211">
                  <c:v>12097.009765625</c:v>
                </c:pt>
                <c:pt idx="212">
                  <c:v>12122.4501953125</c:v>
                </c:pt>
                <c:pt idx="213">
                  <c:v>12018.900390625</c:v>
                </c:pt>
                <c:pt idx="214">
                  <c:v>11959.080078125</c:v>
                </c:pt>
                <c:pt idx="215">
                  <c:v>12022.23046875</c:v>
                </c:pt>
                <c:pt idx="216">
                  <c:v>11976.3798828125</c:v>
                </c:pt>
                <c:pt idx="217">
                  <c:v>12008.1298828125</c:v>
                </c:pt>
                <c:pt idx="218">
                  <c:v>12001.009765625</c:v>
                </c:pt>
                <c:pt idx="219">
                  <c:v>12091.58984375</c:v>
                </c:pt>
                <c:pt idx="220">
                  <c:v>12053.3701171875</c:v>
                </c:pt>
                <c:pt idx="221">
                  <c:v>11997.1396484375</c:v>
                </c:pt>
                <c:pt idx="222">
                  <c:v>12100.48046875</c:v>
                </c:pt>
                <c:pt idx="223">
                  <c:v>12110.4296875</c:v>
                </c:pt>
                <c:pt idx="224">
                  <c:v>11953.3603515625</c:v>
                </c:pt>
                <c:pt idx="225">
                  <c:v>11880.3203125</c:v>
                </c:pt>
                <c:pt idx="226">
                  <c:v>11817.099609375</c:v>
                </c:pt>
                <c:pt idx="227">
                  <c:v>11970.6298828125</c:v>
                </c:pt>
                <c:pt idx="228">
                  <c:v>12024.650390625</c:v>
                </c:pt>
                <c:pt idx="229">
                  <c:v>12113.419921875</c:v>
                </c:pt>
                <c:pt idx="230">
                  <c:v>12179.8095703125</c:v>
                </c:pt>
                <c:pt idx="231">
                  <c:v>12091.8798828125</c:v>
                </c:pt>
                <c:pt idx="232">
                  <c:v>12066.9296875</c:v>
                </c:pt>
                <c:pt idx="233">
                  <c:v>12090.2900390625</c:v>
                </c:pt>
                <c:pt idx="234">
                  <c:v>12118.7099609375</c:v>
                </c:pt>
                <c:pt idx="235">
                  <c:v>11421.740234375</c:v>
                </c:pt>
                <c:pt idx="236">
                  <c:v>11495.099609375</c:v>
                </c:pt>
                <c:pt idx="237">
                  <c:v>11354.919921875</c:v>
                </c:pt>
                <c:pt idx="238">
                  <c:v>11555.919921875</c:v>
                </c:pt>
                <c:pt idx="239">
                  <c:v>11573.6201171875</c:v>
                </c:pt>
                <c:pt idx="240">
                  <c:v>11749.6796875</c:v>
                </c:pt>
                <c:pt idx="241">
                  <c:v>11612.8095703125</c:v>
                </c:pt>
                <c:pt idx="242">
                  <c:v>11574.0703125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A8-C041-A3C9-DAC4FE5945E5}"/>
            </c:ext>
          </c:extLst>
        </c:ser>
        <c:ser>
          <c:idx val="1"/>
          <c:order val="1"/>
          <c:tx>
            <c:strRef>
              <c:f>dff_future!$H$1</c:f>
              <c:strCache>
                <c:ptCount val="1"/>
                <c:pt idx="0">
                  <c:v>20 Day MA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dff_future!$A$2:$A$244</c:f>
              <c:numCache>
                <c:formatCode>m/d/yy</c:formatCode>
                <c:ptCount val="243"/>
                <c:pt idx="0">
                  <c:v>43494</c:v>
                </c:pt>
                <c:pt idx="1">
                  <c:v>43495</c:v>
                </c:pt>
                <c:pt idx="2">
                  <c:v>43507</c:v>
                </c:pt>
                <c:pt idx="3">
                  <c:v>43508</c:v>
                </c:pt>
                <c:pt idx="4">
                  <c:v>43509</c:v>
                </c:pt>
                <c:pt idx="5">
                  <c:v>43510</c:v>
                </c:pt>
                <c:pt idx="6">
                  <c:v>43511</c:v>
                </c:pt>
                <c:pt idx="7">
                  <c:v>43514</c:v>
                </c:pt>
                <c:pt idx="8">
                  <c:v>43515</c:v>
                </c:pt>
                <c:pt idx="9">
                  <c:v>43516</c:v>
                </c:pt>
                <c:pt idx="10">
                  <c:v>43517</c:v>
                </c:pt>
                <c:pt idx="11">
                  <c:v>43518</c:v>
                </c:pt>
                <c:pt idx="12">
                  <c:v>43521</c:v>
                </c:pt>
                <c:pt idx="13">
                  <c:v>43522</c:v>
                </c:pt>
                <c:pt idx="14">
                  <c:v>43523</c:v>
                </c:pt>
                <c:pt idx="15">
                  <c:v>43528</c:v>
                </c:pt>
                <c:pt idx="16">
                  <c:v>43529</c:v>
                </c:pt>
                <c:pt idx="17">
                  <c:v>43530</c:v>
                </c:pt>
                <c:pt idx="18">
                  <c:v>43531</c:v>
                </c:pt>
                <c:pt idx="19">
                  <c:v>43532</c:v>
                </c:pt>
                <c:pt idx="20">
                  <c:v>43535</c:v>
                </c:pt>
                <c:pt idx="21">
                  <c:v>43536</c:v>
                </c:pt>
                <c:pt idx="22">
                  <c:v>43537</c:v>
                </c:pt>
                <c:pt idx="23">
                  <c:v>43538</c:v>
                </c:pt>
                <c:pt idx="24">
                  <c:v>43539</c:v>
                </c:pt>
                <c:pt idx="25">
                  <c:v>43542</c:v>
                </c:pt>
                <c:pt idx="26">
                  <c:v>43543</c:v>
                </c:pt>
                <c:pt idx="27">
                  <c:v>43544</c:v>
                </c:pt>
                <c:pt idx="28">
                  <c:v>43545</c:v>
                </c:pt>
                <c:pt idx="29">
                  <c:v>43546</c:v>
                </c:pt>
                <c:pt idx="30">
                  <c:v>43549</c:v>
                </c:pt>
                <c:pt idx="31">
                  <c:v>43550</c:v>
                </c:pt>
                <c:pt idx="32">
                  <c:v>43551</c:v>
                </c:pt>
                <c:pt idx="33">
                  <c:v>43552</c:v>
                </c:pt>
                <c:pt idx="34">
                  <c:v>43553</c:v>
                </c:pt>
                <c:pt idx="35">
                  <c:v>43556</c:v>
                </c:pt>
                <c:pt idx="36">
                  <c:v>43557</c:v>
                </c:pt>
                <c:pt idx="37">
                  <c:v>43558</c:v>
                </c:pt>
                <c:pt idx="38">
                  <c:v>43563</c:v>
                </c:pt>
                <c:pt idx="39">
                  <c:v>43564</c:v>
                </c:pt>
                <c:pt idx="40">
                  <c:v>43565</c:v>
                </c:pt>
                <c:pt idx="41">
                  <c:v>43566</c:v>
                </c:pt>
                <c:pt idx="42">
                  <c:v>43567</c:v>
                </c:pt>
                <c:pt idx="43">
                  <c:v>43570</c:v>
                </c:pt>
                <c:pt idx="44">
                  <c:v>43571</c:v>
                </c:pt>
                <c:pt idx="45">
                  <c:v>43572</c:v>
                </c:pt>
                <c:pt idx="46">
                  <c:v>43573</c:v>
                </c:pt>
                <c:pt idx="47">
                  <c:v>43574</c:v>
                </c:pt>
                <c:pt idx="48">
                  <c:v>43577</c:v>
                </c:pt>
                <c:pt idx="49">
                  <c:v>43578</c:v>
                </c:pt>
                <c:pt idx="50">
                  <c:v>43579</c:v>
                </c:pt>
                <c:pt idx="51">
                  <c:v>43580</c:v>
                </c:pt>
                <c:pt idx="52">
                  <c:v>43581</c:v>
                </c:pt>
                <c:pt idx="53">
                  <c:v>43584</c:v>
                </c:pt>
                <c:pt idx="54">
                  <c:v>43585</c:v>
                </c:pt>
                <c:pt idx="55">
                  <c:v>43587</c:v>
                </c:pt>
                <c:pt idx="56">
                  <c:v>43588</c:v>
                </c:pt>
                <c:pt idx="57">
                  <c:v>43591</c:v>
                </c:pt>
                <c:pt idx="58">
                  <c:v>43592</c:v>
                </c:pt>
                <c:pt idx="59">
                  <c:v>43593</c:v>
                </c:pt>
                <c:pt idx="60">
                  <c:v>43594</c:v>
                </c:pt>
                <c:pt idx="61">
                  <c:v>43595</c:v>
                </c:pt>
                <c:pt idx="62">
                  <c:v>43598</c:v>
                </c:pt>
                <c:pt idx="63">
                  <c:v>43599</c:v>
                </c:pt>
                <c:pt idx="64">
                  <c:v>43600</c:v>
                </c:pt>
                <c:pt idx="65">
                  <c:v>43601</c:v>
                </c:pt>
                <c:pt idx="66">
                  <c:v>43602</c:v>
                </c:pt>
                <c:pt idx="67">
                  <c:v>43605</c:v>
                </c:pt>
                <c:pt idx="68">
                  <c:v>43606</c:v>
                </c:pt>
                <c:pt idx="69">
                  <c:v>43607</c:v>
                </c:pt>
                <c:pt idx="70">
                  <c:v>43608</c:v>
                </c:pt>
                <c:pt idx="71">
                  <c:v>43609</c:v>
                </c:pt>
                <c:pt idx="72">
                  <c:v>43612</c:v>
                </c:pt>
                <c:pt idx="73">
                  <c:v>43613</c:v>
                </c:pt>
                <c:pt idx="74">
                  <c:v>43614</c:v>
                </c:pt>
                <c:pt idx="75">
                  <c:v>43615</c:v>
                </c:pt>
                <c:pt idx="76">
                  <c:v>43616</c:v>
                </c:pt>
                <c:pt idx="77">
                  <c:v>43619</c:v>
                </c:pt>
                <c:pt idx="78">
                  <c:v>43620</c:v>
                </c:pt>
                <c:pt idx="79">
                  <c:v>43621</c:v>
                </c:pt>
                <c:pt idx="80">
                  <c:v>43622</c:v>
                </c:pt>
                <c:pt idx="81">
                  <c:v>43626</c:v>
                </c:pt>
                <c:pt idx="82">
                  <c:v>43627</c:v>
                </c:pt>
                <c:pt idx="83">
                  <c:v>43628</c:v>
                </c:pt>
                <c:pt idx="84">
                  <c:v>43629</c:v>
                </c:pt>
                <c:pt idx="85">
                  <c:v>43630</c:v>
                </c:pt>
                <c:pt idx="86">
                  <c:v>43633</c:v>
                </c:pt>
                <c:pt idx="87">
                  <c:v>43634</c:v>
                </c:pt>
                <c:pt idx="88">
                  <c:v>43635</c:v>
                </c:pt>
                <c:pt idx="89">
                  <c:v>43636</c:v>
                </c:pt>
                <c:pt idx="90">
                  <c:v>43637</c:v>
                </c:pt>
                <c:pt idx="91">
                  <c:v>43640</c:v>
                </c:pt>
                <c:pt idx="92">
                  <c:v>43641</c:v>
                </c:pt>
                <c:pt idx="93">
                  <c:v>43642</c:v>
                </c:pt>
                <c:pt idx="94">
                  <c:v>43643</c:v>
                </c:pt>
                <c:pt idx="95">
                  <c:v>43644</c:v>
                </c:pt>
                <c:pt idx="96">
                  <c:v>43647</c:v>
                </c:pt>
                <c:pt idx="97">
                  <c:v>43648</c:v>
                </c:pt>
                <c:pt idx="98">
                  <c:v>43649</c:v>
                </c:pt>
                <c:pt idx="99">
                  <c:v>43650</c:v>
                </c:pt>
                <c:pt idx="100">
                  <c:v>43651</c:v>
                </c:pt>
                <c:pt idx="101">
                  <c:v>43654</c:v>
                </c:pt>
                <c:pt idx="102">
                  <c:v>43655</c:v>
                </c:pt>
                <c:pt idx="103">
                  <c:v>43656</c:v>
                </c:pt>
                <c:pt idx="104">
                  <c:v>43657</c:v>
                </c:pt>
                <c:pt idx="105">
                  <c:v>43658</c:v>
                </c:pt>
                <c:pt idx="106">
                  <c:v>43661</c:v>
                </c:pt>
                <c:pt idx="107">
                  <c:v>43662</c:v>
                </c:pt>
                <c:pt idx="108">
                  <c:v>43663</c:v>
                </c:pt>
                <c:pt idx="109">
                  <c:v>43664</c:v>
                </c:pt>
                <c:pt idx="110">
                  <c:v>43665</c:v>
                </c:pt>
                <c:pt idx="111">
                  <c:v>43668</c:v>
                </c:pt>
                <c:pt idx="112">
                  <c:v>43669</c:v>
                </c:pt>
                <c:pt idx="113">
                  <c:v>43670</c:v>
                </c:pt>
                <c:pt idx="114">
                  <c:v>43671</c:v>
                </c:pt>
                <c:pt idx="115">
                  <c:v>43672</c:v>
                </c:pt>
                <c:pt idx="116">
                  <c:v>43675</c:v>
                </c:pt>
                <c:pt idx="117">
                  <c:v>43676</c:v>
                </c:pt>
                <c:pt idx="118">
                  <c:v>43677</c:v>
                </c:pt>
                <c:pt idx="119">
                  <c:v>43678</c:v>
                </c:pt>
                <c:pt idx="120">
                  <c:v>43679</c:v>
                </c:pt>
                <c:pt idx="121">
                  <c:v>43682</c:v>
                </c:pt>
                <c:pt idx="122">
                  <c:v>43683</c:v>
                </c:pt>
                <c:pt idx="123">
                  <c:v>43684</c:v>
                </c:pt>
                <c:pt idx="124">
                  <c:v>43685</c:v>
                </c:pt>
                <c:pt idx="125">
                  <c:v>43689</c:v>
                </c:pt>
                <c:pt idx="126">
                  <c:v>43690</c:v>
                </c:pt>
                <c:pt idx="127">
                  <c:v>43691</c:v>
                </c:pt>
                <c:pt idx="128">
                  <c:v>43692</c:v>
                </c:pt>
                <c:pt idx="129">
                  <c:v>43693</c:v>
                </c:pt>
                <c:pt idx="130">
                  <c:v>43696</c:v>
                </c:pt>
                <c:pt idx="131">
                  <c:v>43697</c:v>
                </c:pt>
                <c:pt idx="132">
                  <c:v>43698</c:v>
                </c:pt>
                <c:pt idx="133">
                  <c:v>43699</c:v>
                </c:pt>
                <c:pt idx="134">
                  <c:v>43700</c:v>
                </c:pt>
                <c:pt idx="135">
                  <c:v>43703</c:v>
                </c:pt>
                <c:pt idx="136">
                  <c:v>43704</c:v>
                </c:pt>
                <c:pt idx="137">
                  <c:v>43705</c:v>
                </c:pt>
                <c:pt idx="138">
                  <c:v>43706</c:v>
                </c:pt>
                <c:pt idx="139">
                  <c:v>43707</c:v>
                </c:pt>
                <c:pt idx="140">
                  <c:v>43710</c:v>
                </c:pt>
                <c:pt idx="141">
                  <c:v>43711</c:v>
                </c:pt>
                <c:pt idx="142">
                  <c:v>43712</c:v>
                </c:pt>
                <c:pt idx="143">
                  <c:v>43713</c:v>
                </c:pt>
                <c:pt idx="144">
                  <c:v>43714</c:v>
                </c:pt>
                <c:pt idx="145">
                  <c:v>43718</c:v>
                </c:pt>
                <c:pt idx="146">
                  <c:v>43719</c:v>
                </c:pt>
                <c:pt idx="147">
                  <c:v>43720</c:v>
                </c:pt>
                <c:pt idx="148">
                  <c:v>43724</c:v>
                </c:pt>
                <c:pt idx="149">
                  <c:v>43725</c:v>
                </c:pt>
                <c:pt idx="150">
                  <c:v>43726</c:v>
                </c:pt>
                <c:pt idx="151">
                  <c:v>43727</c:v>
                </c:pt>
                <c:pt idx="152">
                  <c:v>43728</c:v>
                </c:pt>
                <c:pt idx="153">
                  <c:v>43731</c:v>
                </c:pt>
                <c:pt idx="154">
                  <c:v>43732</c:v>
                </c:pt>
                <c:pt idx="155">
                  <c:v>43733</c:v>
                </c:pt>
                <c:pt idx="156">
                  <c:v>43734</c:v>
                </c:pt>
                <c:pt idx="157">
                  <c:v>43735</c:v>
                </c:pt>
                <c:pt idx="158">
                  <c:v>43739</c:v>
                </c:pt>
                <c:pt idx="159">
                  <c:v>43740</c:v>
                </c:pt>
                <c:pt idx="160">
                  <c:v>43741</c:v>
                </c:pt>
                <c:pt idx="161">
                  <c:v>43742</c:v>
                </c:pt>
                <c:pt idx="162">
                  <c:v>43745</c:v>
                </c:pt>
                <c:pt idx="163">
                  <c:v>43746</c:v>
                </c:pt>
                <c:pt idx="164">
                  <c:v>43747</c:v>
                </c:pt>
                <c:pt idx="165">
                  <c:v>43752</c:v>
                </c:pt>
                <c:pt idx="166">
                  <c:v>43753</c:v>
                </c:pt>
                <c:pt idx="167">
                  <c:v>43754</c:v>
                </c:pt>
                <c:pt idx="168">
                  <c:v>43755</c:v>
                </c:pt>
                <c:pt idx="169">
                  <c:v>43756</c:v>
                </c:pt>
                <c:pt idx="170">
                  <c:v>43759</c:v>
                </c:pt>
                <c:pt idx="171">
                  <c:v>43760</c:v>
                </c:pt>
                <c:pt idx="172">
                  <c:v>43761</c:v>
                </c:pt>
                <c:pt idx="173">
                  <c:v>43762</c:v>
                </c:pt>
                <c:pt idx="174">
                  <c:v>43763</c:v>
                </c:pt>
                <c:pt idx="175">
                  <c:v>43766</c:v>
                </c:pt>
                <c:pt idx="176">
                  <c:v>43767</c:v>
                </c:pt>
                <c:pt idx="177">
                  <c:v>43768</c:v>
                </c:pt>
                <c:pt idx="178">
                  <c:v>43769</c:v>
                </c:pt>
                <c:pt idx="179">
                  <c:v>43770</c:v>
                </c:pt>
                <c:pt idx="180">
                  <c:v>43773</c:v>
                </c:pt>
                <c:pt idx="181">
                  <c:v>43774</c:v>
                </c:pt>
                <c:pt idx="182">
                  <c:v>43775</c:v>
                </c:pt>
                <c:pt idx="183">
                  <c:v>43776</c:v>
                </c:pt>
                <c:pt idx="184">
                  <c:v>43777</c:v>
                </c:pt>
                <c:pt idx="185">
                  <c:v>43780</c:v>
                </c:pt>
                <c:pt idx="186">
                  <c:v>43781</c:v>
                </c:pt>
                <c:pt idx="187">
                  <c:v>43782</c:v>
                </c:pt>
                <c:pt idx="188">
                  <c:v>43783</c:v>
                </c:pt>
                <c:pt idx="189">
                  <c:v>43784</c:v>
                </c:pt>
                <c:pt idx="190">
                  <c:v>43787</c:v>
                </c:pt>
                <c:pt idx="191">
                  <c:v>43788</c:v>
                </c:pt>
                <c:pt idx="192">
                  <c:v>43789</c:v>
                </c:pt>
                <c:pt idx="193">
                  <c:v>43790</c:v>
                </c:pt>
                <c:pt idx="194">
                  <c:v>43791</c:v>
                </c:pt>
                <c:pt idx="195">
                  <c:v>43794</c:v>
                </c:pt>
                <c:pt idx="196">
                  <c:v>43795</c:v>
                </c:pt>
                <c:pt idx="197">
                  <c:v>43796</c:v>
                </c:pt>
                <c:pt idx="198">
                  <c:v>43797</c:v>
                </c:pt>
                <c:pt idx="199">
                  <c:v>43798</c:v>
                </c:pt>
                <c:pt idx="200">
                  <c:v>43801</c:v>
                </c:pt>
                <c:pt idx="201">
                  <c:v>43802</c:v>
                </c:pt>
                <c:pt idx="202">
                  <c:v>43803</c:v>
                </c:pt>
                <c:pt idx="203">
                  <c:v>43804</c:v>
                </c:pt>
                <c:pt idx="204">
                  <c:v>43805</c:v>
                </c:pt>
                <c:pt idx="205">
                  <c:v>43808</c:v>
                </c:pt>
                <c:pt idx="206">
                  <c:v>43809</c:v>
                </c:pt>
                <c:pt idx="207">
                  <c:v>43810</c:v>
                </c:pt>
                <c:pt idx="208">
                  <c:v>43811</c:v>
                </c:pt>
                <c:pt idx="209">
                  <c:v>43812</c:v>
                </c:pt>
                <c:pt idx="210">
                  <c:v>43815</c:v>
                </c:pt>
                <c:pt idx="211">
                  <c:v>43816</c:v>
                </c:pt>
                <c:pt idx="212">
                  <c:v>43817</c:v>
                </c:pt>
                <c:pt idx="213">
                  <c:v>43818</c:v>
                </c:pt>
                <c:pt idx="214">
                  <c:v>43819</c:v>
                </c:pt>
                <c:pt idx="215">
                  <c:v>43822</c:v>
                </c:pt>
                <c:pt idx="216">
                  <c:v>43823</c:v>
                </c:pt>
                <c:pt idx="217">
                  <c:v>43824</c:v>
                </c:pt>
                <c:pt idx="218">
                  <c:v>43825</c:v>
                </c:pt>
                <c:pt idx="219">
                  <c:v>43826</c:v>
                </c:pt>
                <c:pt idx="220">
                  <c:v>43829</c:v>
                </c:pt>
                <c:pt idx="221">
                  <c:v>43830</c:v>
                </c:pt>
                <c:pt idx="222">
                  <c:v>43832</c:v>
                </c:pt>
                <c:pt idx="223">
                  <c:v>43833</c:v>
                </c:pt>
                <c:pt idx="224">
                  <c:v>43836</c:v>
                </c:pt>
                <c:pt idx="225">
                  <c:v>43837</c:v>
                </c:pt>
                <c:pt idx="226">
                  <c:v>43838</c:v>
                </c:pt>
                <c:pt idx="227">
                  <c:v>43839</c:v>
                </c:pt>
                <c:pt idx="228">
                  <c:v>43840</c:v>
                </c:pt>
                <c:pt idx="229">
                  <c:v>43843</c:v>
                </c:pt>
                <c:pt idx="230">
                  <c:v>43844</c:v>
                </c:pt>
                <c:pt idx="231">
                  <c:v>43845</c:v>
                </c:pt>
                <c:pt idx="232">
                  <c:v>43846</c:v>
                </c:pt>
                <c:pt idx="233">
                  <c:v>43847</c:v>
                </c:pt>
                <c:pt idx="234">
                  <c:v>43850</c:v>
                </c:pt>
                <c:pt idx="235">
                  <c:v>43860</c:v>
                </c:pt>
                <c:pt idx="236">
                  <c:v>43861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43871</c:v>
                </c:pt>
              </c:numCache>
            </c:numRef>
          </c:cat>
          <c:val>
            <c:numRef>
              <c:f>dff_future!$H$2:$H$244</c:f>
              <c:numCache>
                <c:formatCode>General</c:formatCode>
                <c:ptCount val="243"/>
                <c:pt idx="0">
                  <c:v>9756.3379882812496</c:v>
                </c:pt>
                <c:pt idx="1">
                  <c:v>9775.2439941406192</c:v>
                </c:pt>
                <c:pt idx="2">
                  <c:v>9800.8354980468703</c:v>
                </c:pt>
                <c:pt idx="3">
                  <c:v>9836.5970214843692</c:v>
                </c:pt>
                <c:pt idx="4">
                  <c:v>9861.6110351562493</c:v>
                </c:pt>
                <c:pt idx="5">
                  <c:v>9887.8815429687493</c:v>
                </c:pt>
                <c:pt idx="6">
                  <c:v>9904.205078125</c:v>
                </c:pt>
                <c:pt idx="7">
                  <c:v>9925.4345703125</c:v>
                </c:pt>
                <c:pt idx="8">
                  <c:v>9945.0775390625004</c:v>
                </c:pt>
                <c:pt idx="9">
                  <c:v>9973.28955078125</c:v>
                </c:pt>
                <c:pt idx="10">
                  <c:v>9998.9640624999993</c:v>
                </c:pt>
                <c:pt idx="11">
                  <c:v>10026.9195800781</c:v>
                </c:pt>
                <c:pt idx="12">
                  <c:v>10057.0085449218</c:v>
                </c:pt>
                <c:pt idx="13">
                  <c:v>10084.783056640599</c:v>
                </c:pt>
                <c:pt idx="14">
                  <c:v>10109.7715332031</c:v>
                </c:pt>
                <c:pt idx="15">
                  <c:v>10132.5325195312</c:v>
                </c:pt>
                <c:pt idx="16">
                  <c:v>10155.475488281199</c:v>
                </c:pt>
                <c:pt idx="17">
                  <c:v>10179.477001953101</c:v>
                </c:pt>
                <c:pt idx="18">
                  <c:v>10196.58046875</c:v>
                </c:pt>
                <c:pt idx="19">
                  <c:v>10208.001464843701</c:v>
                </c:pt>
                <c:pt idx="20">
                  <c:v>10223.935986328101</c:v>
                </c:pt>
                <c:pt idx="21">
                  <c:v>10244.4895019531</c:v>
                </c:pt>
                <c:pt idx="22">
                  <c:v>10262.9430175781</c:v>
                </c:pt>
                <c:pt idx="23">
                  <c:v>10275.4885253906</c:v>
                </c:pt>
                <c:pt idx="24">
                  <c:v>10292.9215332031</c:v>
                </c:pt>
                <c:pt idx="25">
                  <c:v>10314.1060546875</c:v>
                </c:pt>
                <c:pt idx="26">
                  <c:v>10336.4830566406</c:v>
                </c:pt>
                <c:pt idx="27">
                  <c:v>10356.797021484301</c:v>
                </c:pt>
                <c:pt idx="28">
                  <c:v>10379.6615234375</c:v>
                </c:pt>
                <c:pt idx="29">
                  <c:v>10397.992041015599</c:v>
                </c:pt>
                <c:pt idx="30">
                  <c:v>10405.9895507812</c:v>
                </c:pt>
                <c:pt idx="31">
                  <c:v>10417.803564453099</c:v>
                </c:pt>
                <c:pt idx="32">
                  <c:v>10425.392089843701</c:v>
                </c:pt>
                <c:pt idx="33">
                  <c:v>10432.6275878906</c:v>
                </c:pt>
                <c:pt idx="34">
                  <c:v>10445.22109375</c:v>
                </c:pt>
                <c:pt idx="35">
                  <c:v>10459.858593749999</c:v>
                </c:pt>
                <c:pt idx="36">
                  <c:v>10479.1105957031</c:v>
                </c:pt>
                <c:pt idx="37">
                  <c:v>10496.4720703125</c:v>
                </c:pt>
                <c:pt idx="38">
                  <c:v>10520.9166015625</c:v>
                </c:pt>
                <c:pt idx="39">
                  <c:v>10551.409082031199</c:v>
                </c:pt>
                <c:pt idx="40">
                  <c:v>10582.3020507812</c:v>
                </c:pt>
                <c:pt idx="41">
                  <c:v>10605.574023437501</c:v>
                </c:pt>
                <c:pt idx="42">
                  <c:v>10627.172998046801</c:v>
                </c:pt>
                <c:pt idx="43">
                  <c:v>10653.5204589843</c:v>
                </c:pt>
                <c:pt idx="44">
                  <c:v>10677.9509277343</c:v>
                </c:pt>
                <c:pt idx="45">
                  <c:v>10702.178906249999</c:v>
                </c:pt>
                <c:pt idx="46">
                  <c:v>10724.663867187501</c:v>
                </c:pt>
                <c:pt idx="47">
                  <c:v>10745.510888671801</c:v>
                </c:pt>
                <c:pt idx="48">
                  <c:v>10764.4188964843</c:v>
                </c:pt>
                <c:pt idx="49">
                  <c:v>10783.7493652343</c:v>
                </c:pt>
                <c:pt idx="50">
                  <c:v>10811.157324218701</c:v>
                </c:pt>
                <c:pt idx="51">
                  <c:v>10835.190332031199</c:v>
                </c:pt>
                <c:pt idx="52">
                  <c:v>10855.678808593701</c:v>
                </c:pt>
                <c:pt idx="53">
                  <c:v>10875.818798828101</c:v>
                </c:pt>
                <c:pt idx="54">
                  <c:v>10892.1533203125</c:v>
                </c:pt>
                <c:pt idx="55">
                  <c:v>10910.2463378906</c:v>
                </c:pt>
                <c:pt idx="56">
                  <c:v>10930.546337890601</c:v>
                </c:pt>
                <c:pt idx="57">
                  <c:v>10940.1833496093</c:v>
                </c:pt>
                <c:pt idx="58">
                  <c:v>10949.511816406201</c:v>
                </c:pt>
                <c:pt idx="59">
                  <c:v>10953.117333984301</c:v>
                </c:pt>
                <c:pt idx="60">
                  <c:v>10946.3938476562</c:v>
                </c:pt>
                <c:pt idx="61">
                  <c:v>10941.6048828125</c:v>
                </c:pt>
                <c:pt idx="62">
                  <c:v>10929.254394531201</c:v>
                </c:pt>
                <c:pt idx="63">
                  <c:v>10911.4369140625</c:v>
                </c:pt>
                <c:pt idx="64">
                  <c:v>10893.079931640599</c:v>
                </c:pt>
                <c:pt idx="65">
                  <c:v>10866.947460937499</c:v>
                </c:pt>
                <c:pt idx="66">
                  <c:v>10838.0520019531</c:v>
                </c:pt>
                <c:pt idx="67">
                  <c:v>10809.5475097656</c:v>
                </c:pt>
                <c:pt idx="68">
                  <c:v>10783.3870117187</c:v>
                </c:pt>
                <c:pt idx="69">
                  <c:v>10754.964013671801</c:v>
                </c:pt>
                <c:pt idx="70">
                  <c:v>10719.000537109299</c:v>
                </c:pt>
                <c:pt idx="71">
                  <c:v>10683.4215332031</c:v>
                </c:pt>
                <c:pt idx="72">
                  <c:v>10652.5045410156</c:v>
                </c:pt>
                <c:pt idx="73">
                  <c:v>10621.1670410156</c:v>
                </c:pt>
                <c:pt idx="74">
                  <c:v>10587.86953125</c:v>
                </c:pt>
                <c:pt idx="75">
                  <c:v>10556.79453125</c:v>
                </c:pt>
                <c:pt idx="76">
                  <c:v>10526.9040527343</c:v>
                </c:pt>
                <c:pt idx="77">
                  <c:v>10507.051562500001</c:v>
                </c:pt>
                <c:pt idx="78">
                  <c:v>10479.150585937499</c:v>
                </c:pt>
                <c:pt idx="79">
                  <c:v>10456.046093749999</c:v>
                </c:pt>
                <c:pt idx="80">
                  <c:v>10439.8226074218</c:v>
                </c:pt>
                <c:pt idx="81">
                  <c:v>10432.496582031201</c:v>
                </c:pt>
                <c:pt idx="82">
                  <c:v>10434.9700683593</c:v>
                </c:pt>
                <c:pt idx="83">
                  <c:v>10439.790576171799</c:v>
                </c:pt>
                <c:pt idx="84">
                  <c:v>10439.805566406199</c:v>
                </c:pt>
                <c:pt idx="85">
                  <c:v>10442.3085449218</c:v>
                </c:pt>
                <c:pt idx="86">
                  <c:v>10449.630029296801</c:v>
                </c:pt>
                <c:pt idx="87">
                  <c:v>10458.0465332031</c:v>
                </c:pt>
                <c:pt idx="88">
                  <c:v>10473.5885253906</c:v>
                </c:pt>
                <c:pt idx="89">
                  <c:v>10489.978027343701</c:v>
                </c:pt>
                <c:pt idx="90">
                  <c:v>10514.7479980468</c:v>
                </c:pt>
                <c:pt idx="91">
                  <c:v>10537.306494140599</c:v>
                </c:pt>
                <c:pt idx="92">
                  <c:v>10555.935986328101</c:v>
                </c:pt>
                <c:pt idx="93">
                  <c:v>10572.9479980468</c:v>
                </c:pt>
                <c:pt idx="94">
                  <c:v>10596.5540039062</c:v>
                </c:pt>
                <c:pt idx="95">
                  <c:v>10613.9459960937</c:v>
                </c:pt>
                <c:pt idx="96">
                  <c:v>10633.794482421799</c:v>
                </c:pt>
                <c:pt idx="97">
                  <c:v>10652.046972656201</c:v>
                </c:pt>
                <c:pt idx="98">
                  <c:v>10667.779443359301</c:v>
                </c:pt>
                <c:pt idx="99">
                  <c:v>10683.4934570312</c:v>
                </c:pt>
                <c:pt idx="100">
                  <c:v>10702.3199707031</c:v>
                </c:pt>
                <c:pt idx="101">
                  <c:v>10711.557470703099</c:v>
                </c:pt>
                <c:pt idx="102">
                  <c:v>10716.308496093699</c:v>
                </c:pt>
                <c:pt idx="103">
                  <c:v>10725.4495117187</c:v>
                </c:pt>
                <c:pt idx="104">
                  <c:v>10739.5700195312</c:v>
                </c:pt>
                <c:pt idx="105">
                  <c:v>10754.5540039062</c:v>
                </c:pt>
                <c:pt idx="106">
                  <c:v>10771.848486328099</c:v>
                </c:pt>
                <c:pt idx="107">
                  <c:v>10787.813964843701</c:v>
                </c:pt>
                <c:pt idx="108">
                  <c:v>10790.4709960937</c:v>
                </c:pt>
                <c:pt idx="109">
                  <c:v>10791.1845214843</c:v>
                </c:pt>
                <c:pt idx="110">
                  <c:v>10794.6555664062</c:v>
                </c:pt>
                <c:pt idx="111">
                  <c:v>10802.9095703125</c:v>
                </c:pt>
                <c:pt idx="112">
                  <c:v>10814.9365722656</c:v>
                </c:pt>
                <c:pt idx="113">
                  <c:v>10829.0970703125</c:v>
                </c:pt>
                <c:pt idx="114">
                  <c:v>10837.472558593699</c:v>
                </c:pt>
                <c:pt idx="115">
                  <c:v>10845.530078125001</c:v>
                </c:pt>
                <c:pt idx="116">
                  <c:v>10845.0436035156</c:v>
                </c:pt>
                <c:pt idx="117">
                  <c:v>10843.3326171875</c:v>
                </c:pt>
                <c:pt idx="118">
                  <c:v>10847.3346191406</c:v>
                </c:pt>
                <c:pt idx="119">
                  <c:v>10845.127099609301</c:v>
                </c:pt>
                <c:pt idx="120">
                  <c:v>10833.292578125</c:v>
                </c:pt>
                <c:pt idx="121">
                  <c:v>10816.9020996093</c:v>
                </c:pt>
                <c:pt idx="122">
                  <c:v>10801.5005859375</c:v>
                </c:pt>
                <c:pt idx="123">
                  <c:v>10780.885546875001</c:v>
                </c:pt>
                <c:pt idx="124">
                  <c:v>10763.4390625</c:v>
                </c:pt>
                <c:pt idx="125">
                  <c:v>10745.8395996093</c:v>
                </c:pt>
                <c:pt idx="126">
                  <c:v>10720.1511230468</c:v>
                </c:pt>
                <c:pt idx="127">
                  <c:v>10697.235156250001</c:v>
                </c:pt>
                <c:pt idx="128">
                  <c:v>10672.1676269531</c:v>
                </c:pt>
                <c:pt idx="129">
                  <c:v>10653.2480957031</c:v>
                </c:pt>
                <c:pt idx="130">
                  <c:v>10634.0260742187</c:v>
                </c:pt>
                <c:pt idx="131">
                  <c:v>10612.9245605468</c:v>
                </c:pt>
                <c:pt idx="132">
                  <c:v>10591.8515625</c:v>
                </c:pt>
                <c:pt idx="133">
                  <c:v>10571.552587890599</c:v>
                </c:pt>
                <c:pt idx="134">
                  <c:v>10551.387597656199</c:v>
                </c:pt>
                <c:pt idx="135">
                  <c:v>10524.517089843701</c:v>
                </c:pt>
                <c:pt idx="136">
                  <c:v>10499.5920898437</c:v>
                </c:pt>
                <c:pt idx="137">
                  <c:v>10479.761572265599</c:v>
                </c:pt>
                <c:pt idx="138">
                  <c:v>10461.692578124999</c:v>
                </c:pt>
                <c:pt idx="139">
                  <c:v>10456.0075683593</c:v>
                </c:pt>
                <c:pt idx="140">
                  <c:v>10460.298046874999</c:v>
                </c:pt>
                <c:pt idx="141">
                  <c:v>10467.0380371093</c:v>
                </c:pt>
                <c:pt idx="142">
                  <c:v>10480.166015625</c:v>
                </c:pt>
                <c:pt idx="143">
                  <c:v>10498.703515625</c:v>
                </c:pt>
                <c:pt idx="144">
                  <c:v>10513.0109863281</c:v>
                </c:pt>
                <c:pt idx="145">
                  <c:v>10527.0719726562</c:v>
                </c:pt>
                <c:pt idx="146">
                  <c:v>10548.4564453125</c:v>
                </c:pt>
                <c:pt idx="147">
                  <c:v>10568.447412109301</c:v>
                </c:pt>
                <c:pt idx="148">
                  <c:v>10596.9974121093</c:v>
                </c:pt>
                <c:pt idx="149">
                  <c:v>10619.677929687499</c:v>
                </c:pt>
                <c:pt idx="150">
                  <c:v>10641.7129394531</c:v>
                </c:pt>
                <c:pt idx="151">
                  <c:v>10660.3229492187</c:v>
                </c:pt>
                <c:pt idx="152">
                  <c:v>10680.517480468699</c:v>
                </c:pt>
                <c:pt idx="153">
                  <c:v>10699.9794433593</c:v>
                </c:pt>
                <c:pt idx="154">
                  <c:v>10718.974414062501</c:v>
                </c:pt>
                <c:pt idx="155">
                  <c:v>10744.9304199218</c:v>
                </c:pt>
                <c:pt idx="156">
                  <c:v>10769.168408203101</c:v>
                </c:pt>
                <c:pt idx="157">
                  <c:v>10788.937890625</c:v>
                </c:pt>
                <c:pt idx="158">
                  <c:v>10814.1989257812</c:v>
                </c:pt>
                <c:pt idx="159">
                  <c:v>10830.6904296875</c:v>
                </c:pt>
                <c:pt idx="160">
                  <c:v>10842.7434570312</c:v>
                </c:pt>
                <c:pt idx="161">
                  <c:v>10859.5569824218</c:v>
                </c:pt>
                <c:pt idx="162">
                  <c:v>10873.444482421801</c:v>
                </c:pt>
                <c:pt idx="163">
                  <c:v>10886.4634765625</c:v>
                </c:pt>
                <c:pt idx="164">
                  <c:v>10891.929492187501</c:v>
                </c:pt>
                <c:pt idx="165">
                  <c:v>10907.5979980468</c:v>
                </c:pt>
                <c:pt idx="166">
                  <c:v>10923.6705078125</c:v>
                </c:pt>
                <c:pt idx="167">
                  <c:v>10940.4345214843</c:v>
                </c:pt>
                <c:pt idx="168">
                  <c:v>10954.8720214843</c:v>
                </c:pt>
                <c:pt idx="169">
                  <c:v>10970.158007812501</c:v>
                </c:pt>
                <c:pt idx="170">
                  <c:v>10982.893017578101</c:v>
                </c:pt>
                <c:pt idx="171">
                  <c:v>11001.720507812501</c:v>
                </c:pt>
                <c:pt idx="172">
                  <c:v>11017.2194824218</c:v>
                </c:pt>
                <c:pt idx="173">
                  <c:v>11037.275488281201</c:v>
                </c:pt>
                <c:pt idx="174">
                  <c:v>11056.1810058593</c:v>
                </c:pt>
                <c:pt idx="175">
                  <c:v>11078.2474609375</c:v>
                </c:pt>
                <c:pt idx="176">
                  <c:v>11101.3414550781</c:v>
                </c:pt>
                <c:pt idx="177">
                  <c:v>11128.871484375</c:v>
                </c:pt>
                <c:pt idx="178">
                  <c:v>11148.4244628906</c:v>
                </c:pt>
                <c:pt idx="179">
                  <c:v>11171.006982421801</c:v>
                </c:pt>
                <c:pt idx="180">
                  <c:v>11205.0539550781</c:v>
                </c:pt>
                <c:pt idx="181">
                  <c:v>11242.531445312499</c:v>
                </c:pt>
                <c:pt idx="182">
                  <c:v>11278.4319824218</c:v>
                </c:pt>
                <c:pt idx="183">
                  <c:v>11307.8944824218</c:v>
                </c:pt>
                <c:pt idx="184">
                  <c:v>11342.373486328101</c:v>
                </c:pt>
                <c:pt idx="185">
                  <c:v>11360.3899902343</c:v>
                </c:pt>
                <c:pt idx="186">
                  <c:v>11380.818505859301</c:v>
                </c:pt>
                <c:pt idx="187">
                  <c:v>11396.068505859301</c:v>
                </c:pt>
                <c:pt idx="188">
                  <c:v>11409.2455078125</c:v>
                </c:pt>
                <c:pt idx="189">
                  <c:v>11426.514501953099</c:v>
                </c:pt>
                <c:pt idx="190">
                  <c:v>11447.295996093701</c:v>
                </c:pt>
                <c:pt idx="191">
                  <c:v>11466.553515625001</c:v>
                </c:pt>
                <c:pt idx="192">
                  <c:v>11486.130029296801</c:v>
                </c:pt>
                <c:pt idx="193">
                  <c:v>11498.0365234375</c:v>
                </c:pt>
                <c:pt idx="194">
                  <c:v>11511.570507812499</c:v>
                </c:pt>
                <c:pt idx="195">
                  <c:v>11523.898535156201</c:v>
                </c:pt>
                <c:pt idx="196">
                  <c:v>11536.046044921801</c:v>
                </c:pt>
                <c:pt idx="197">
                  <c:v>11549.4050292968</c:v>
                </c:pt>
                <c:pt idx="198">
                  <c:v>11562.3235351562</c:v>
                </c:pt>
                <c:pt idx="199">
                  <c:v>11566.8255371093</c:v>
                </c:pt>
                <c:pt idx="200">
                  <c:v>11564.124560546799</c:v>
                </c:pt>
                <c:pt idx="201">
                  <c:v>11558.502050781201</c:v>
                </c:pt>
                <c:pt idx="202">
                  <c:v>11551.3720214843</c:v>
                </c:pt>
                <c:pt idx="203">
                  <c:v>11550.776562499999</c:v>
                </c:pt>
                <c:pt idx="204">
                  <c:v>11552.2815429687</c:v>
                </c:pt>
                <c:pt idx="205">
                  <c:v>11563.9560058593</c:v>
                </c:pt>
                <c:pt idx="206">
                  <c:v>11569.3294921875</c:v>
                </c:pt>
                <c:pt idx="207">
                  <c:v>11580.976464843699</c:v>
                </c:pt>
                <c:pt idx="208">
                  <c:v>11600.276464843701</c:v>
                </c:pt>
                <c:pt idx="209">
                  <c:v>11620.383007812499</c:v>
                </c:pt>
                <c:pt idx="210">
                  <c:v>11637.3824707031</c:v>
                </c:pt>
                <c:pt idx="211">
                  <c:v>11659.412939453099</c:v>
                </c:pt>
                <c:pt idx="212">
                  <c:v>11683.975439453099</c:v>
                </c:pt>
                <c:pt idx="213">
                  <c:v>11707.006982421801</c:v>
                </c:pt>
                <c:pt idx="214">
                  <c:v>11726.620996093699</c:v>
                </c:pt>
                <c:pt idx="215">
                  <c:v>11749.653515624999</c:v>
                </c:pt>
                <c:pt idx="216">
                  <c:v>11769.6314941406</c:v>
                </c:pt>
                <c:pt idx="217">
                  <c:v>11787.6649902343</c:v>
                </c:pt>
                <c:pt idx="218">
                  <c:v>11806.861474609301</c:v>
                </c:pt>
                <c:pt idx="219">
                  <c:v>11836.962451171799</c:v>
                </c:pt>
                <c:pt idx="220">
                  <c:v>11864.489453124999</c:v>
                </c:pt>
                <c:pt idx="221">
                  <c:v>11887.767431640599</c:v>
                </c:pt>
                <c:pt idx="222">
                  <c:v>11917.26796875</c:v>
                </c:pt>
                <c:pt idx="223">
                  <c:v>11943.0569335937</c:v>
                </c:pt>
                <c:pt idx="224">
                  <c:v>11960.242968750001</c:v>
                </c:pt>
                <c:pt idx="225">
                  <c:v>11971.220507812501</c:v>
                </c:pt>
                <c:pt idx="226">
                  <c:v>11980.683496093699</c:v>
                </c:pt>
                <c:pt idx="227">
                  <c:v>11994.1765136718</c:v>
                </c:pt>
                <c:pt idx="228">
                  <c:v>12003.588037109301</c:v>
                </c:pt>
                <c:pt idx="229">
                  <c:v>12012.872509765601</c:v>
                </c:pt>
                <c:pt idx="230">
                  <c:v>12024.874511718701</c:v>
                </c:pt>
                <c:pt idx="231">
                  <c:v>12024.618017578099</c:v>
                </c:pt>
                <c:pt idx="232">
                  <c:v>12021.841992187499</c:v>
                </c:pt>
                <c:pt idx="233">
                  <c:v>12025.4114746093</c:v>
                </c:pt>
                <c:pt idx="234">
                  <c:v>12033.39296875</c:v>
                </c:pt>
                <c:pt idx="235">
                  <c:v>12003.3684570312</c:v>
                </c:pt>
                <c:pt idx="236">
                  <c:v>11979.3044433593</c:v>
                </c:pt>
                <c:pt idx="237">
                  <c:v>11946.6439453125</c:v>
                </c:pt>
                <c:pt idx="238">
                  <c:v>11924.389453125001</c:v>
                </c:pt>
                <c:pt idx="239">
                  <c:v>11898.4909667968</c:v>
                </c:pt>
                <c:pt idx="240">
                  <c:v>11883.306445312501</c:v>
                </c:pt>
                <c:pt idx="241">
                  <c:v>11864.089941406201</c:v>
                </c:pt>
                <c:pt idx="242">
                  <c:v>11837.769433593699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A8-C041-A3C9-DAC4FE5945E5}"/>
            </c:ext>
          </c:extLst>
        </c:ser>
        <c:ser>
          <c:idx val="2"/>
          <c:order val="2"/>
          <c:tx>
            <c:strRef>
              <c:f>dff_future!$L$1</c:f>
              <c:strCache>
                <c:ptCount val="1"/>
                <c:pt idx="0">
                  <c:v>Upper Band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dff_future!$A$2:$A$244</c:f>
              <c:numCache>
                <c:formatCode>m/d/yy</c:formatCode>
                <c:ptCount val="243"/>
                <c:pt idx="0">
                  <c:v>43494</c:v>
                </c:pt>
                <c:pt idx="1">
                  <c:v>43495</c:v>
                </c:pt>
                <c:pt idx="2">
                  <c:v>43507</c:v>
                </c:pt>
                <c:pt idx="3">
                  <c:v>43508</c:v>
                </c:pt>
                <c:pt idx="4">
                  <c:v>43509</c:v>
                </c:pt>
                <c:pt idx="5">
                  <c:v>43510</c:v>
                </c:pt>
                <c:pt idx="6">
                  <c:v>43511</c:v>
                </c:pt>
                <c:pt idx="7">
                  <c:v>43514</c:v>
                </c:pt>
                <c:pt idx="8">
                  <c:v>43515</c:v>
                </c:pt>
                <c:pt idx="9">
                  <c:v>43516</c:v>
                </c:pt>
                <c:pt idx="10">
                  <c:v>43517</c:v>
                </c:pt>
                <c:pt idx="11">
                  <c:v>43518</c:v>
                </c:pt>
                <c:pt idx="12">
                  <c:v>43521</c:v>
                </c:pt>
                <c:pt idx="13">
                  <c:v>43522</c:v>
                </c:pt>
                <c:pt idx="14">
                  <c:v>43523</c:v>
                </c:pt>
                <c:pt idx="15">
                  <c:v>43528</c:v>
                </c:pt>
                <c:pt idx="16">
                  <c:v>43529</c:v>
                </c:pt>
                <c:pt idx="17">
                  <c:v>43530</c:v>
                </c:pt>
                <c:pt idx="18">
                  <c:v>43531</c:v>
                </c:pt>
                <c:pt idx="19">
                  <c:v>43532</c:v>
                </c:pt>
                <c:pt idx="20">
                  <c:v>43535</c:v>
                </c:pt>
                <c:pt idx="21">
                  <c:v>43536</c:v>
                </c:pt>
                <c:pt idx="22">
                  <c:v>43537</c:v>
                </c:pt>
                <c:pt idx="23">
                  <c:v>43538</c:v>
                </c:pt>
                <c:pt idx="24">
                  <c:v>43539</c:v>
                </c:pt>
                <c:pt idx="25">
                  <c:v>43542</c:v>
                </c:pt>
                <c:pt idx="26">
                  <c:v>43543</c:v>
                </c:pt>
                <c:pt idx="27">
                  <c:v>43544</c:v>
                </c:pt>
                <c:pt idx="28">
                  <c:v>43545</c:v>
                </c:pt>
                <c:pt idx="29">
                  <c:v>43546</c:v>
                </c:pt>
                <c:pt idx="30">
                  <c:v>43549</c:v>
                </c:pt>
                <c:pt idx="31">
                  <c:v>43550</c:v>
                </c:pt>
                <c:pt idx="32">
                  <c:v>43551</c:v>
                </c:pt>
                <c:pt idx="33">
                  <c:v>43552</c:v>
                </c:pt>
                <c:pt idx="34">
                  <c:v>43553</c:v>
                </c:pt>
                <c:pt idx="35">
                  <c:v>43556</c:v>
                </c:pt>
                <c:pt idx="36">
                  <c:v>43557</c:v>
                </c:pt>
                <c:pt idx="37">
                  <c:v>43558</c:v>
                </c:pt>
                <c:pt idx="38">
                  <c:v>43563</c:v>
                </c:pt>
                <c:pt idx="39">
                  <c:v>43564</c:v>
                </c:pt>
                <c:pt idx="40">
                  <c:v>43565</c:v>
                </c:pt>
                <c:pt idx="41">
                  <c:v>43566</c:v>
                </c:pt>
                <c:pt idx="42">
                  <c:v>43567</c:v>
                </c:pt>
                <c:pt idx="43">
                  <c:v>43570</c:v>
                </c:pt>
                <c:pt idx="44">
                  <c:v>43571</c:v>
                </c:pt>
                <c:pt idx="45">
                  <c:v>43572</c:v>
                </c:pt>
                <c:pt idx="46">
                  <c:v>43573</c:v>
                </c:pt>
                <c:pt idx="47">
                  <c:v>43574</c:v>
                </c:pt>
                <c:pt idx="48">
                  <c:v>43577</c:v>
                </c:pt>
                <c:pt idx="49">
                  <c:v>43578</c:v>
                </c:pt>
                <c:pt idx="50">
                  <c:v>43579</c:v>
                </c:pt>
                <c:pt idx="51">
                  <c:v>43580</c:v>
                </c:pt>
                <c:pt idx="52">
                  <c:v>43581</c:v>
                </c:pt>
                <c:pt idx="53">
                  <c:v>43584</c:v>
                </c:pt>
                <c:pt idx="54">
                  <c:v>43585</c:v>
                </c:pt>
                <c:pt idx="55">
                  <c:v>43587</c:v>
                </c:pt>
                <c:pt idx="56">
                  <c:v>43588</c:v>
                </c:pt>
                <c:pt idx="57">
                  <c:v>43591</c:v>
                </c:pt>
                <c:pt idx="58">
                  <c:v>43592</c:v>
                </c:pt>
                <c:pt idx="59">
                  <c:v>43593</c:v>
                </c:pt>
                <c:pt idx="60">
                  <c:v>43594</c:v>
                </c:pt>
                <c:pt idx="61">
                  <c:v>43595</c:v>
                </c:pt>
                <c:pt idx="62">
                  <c:v>43598</c:v>
                </c:pt>
                <c:pt idx="63">
                  <c:v>43599</c:v>
                </c:pt>
                <c:pt idx="64">
                  <c:v>43600</c:v>
                </c:pt>
                <c:pt idx="65">
                  <c:v>43601</c:v>
                </c:pt>
                <c:pt idx="66">
                  <c:v>43602</c:v>
                </c:pt>
                <c:pt idx="67">
                  <c:v>43605</c:v>
                </c:pt>
                <c:pt idx="68">
                  <c:v>43606</c:v>
                </c:pt>
                <c:pt idx="69">
                  <c:v>43607</c:v>
                </c:pt>
                <c:pt idx="70">
                  <c:v>43608</c:v>
                </c:pt>
                <c:pt idx="71">
                  <c:v>43609</c:v>
                </c:pt>
                <c:pt idx="72">
                  <c:v>43612</c:v>
                </c:pt>
                <c:pt idx="73">
                  <c:v>43613</c:v>
                </c:pt>
                <c:pt idx="74">
                  <c:v>43614</c:v>
                </c:pt>
                <c:pt idx="75">
                  <c:v>43615</c:v>
                </c:pt>
                <c:pt idx="76">
                  <c:v>43616</c:v>
                </c:pt>
                <c:pt idx="77">
                  <c:v>43619</c:v>
                </c:pt>
                <c:pt idx="78">
                  <c:v>43620</c:v>
                </c:pt>
                <c:pt idx="79">
                  <c:v>43621</c:v>
                </c:pt>
                <c:pt idx="80">
                  <c:v>43622</c:v>
                </c:pt>
                <c:pt idx="81">
                  <c:v>43626</c:v>
                </c:pt>
                <c:pt idx="82">
                  <c:v>43627</c:v>
                </c:pt>
                <c:pt idx="83">
                  <c:v>43628</c:v>
                </c:pt>
                <c:pt idx="84">
                  <c:v>43629</c:v>
                </c:pt>
                <c:pt idx="85">
                  <c:v>43630</c:v>
                </c:pt>
                <c:pt idx="86">
                  <c:v>43633</c:v>
                </c:pt>
                <c:pt idx="87">
                  <c:v>43634</c:v>
                </c:pt>
                <c:pt idx="88">
                  <c:v>43635</c:v>
                </c:pt>
                <c:pt idx="89">
                  <c:v>43636</c:v>
                </c:pt>
                <c:pt idx="90">
                  <c:v>43637</c:v>
                </c:pt>
                <c:pt idx="91">
                  <c:v>43640</c:v>
                </c:pt>
                <c:pt idx="92">
                  <c:v>43641</c:v>
                </c:pt>
                <c:pt idx="93">
                  <c:v>43642</c:v>
                </c:pt>
                <c:pt idx="94">
                  <c:v>43643</c:v>
                </c:pt>
                <c:pt idx="95">
                  <c:v>43644</c:v>
                </c:pt>
                <c:pt idx="96">
                  <c:v>43647</c:v>
                </c:pt>
                <c:pt idx="97">
                  <c:v>43648</c:v>
                </c:pt>
                <c:pt idx="98">
                  <c:v>43649</c:v>
                </c:pt>
                <c:pt idx="99">
                  <c:v>43650</c:v>
                </c:pt>
                <c:pt idx="100">
                  <c:v>43651</c:v>
                </c:pt>
                <c:pt idx="101">
                  <c:v>43654</c:v>
                </c:pt>
                <c:pt idx="102">
                  <c:v>43655</c:v>
                </c:pt>
                <c:pt idx="103">
                  <c:v>43656</c:v>
                </c:pt>
                <c:pt idx="104">
                  <c:v>43657</c:v>
                </c:pt>
                <c:pt idx="105">
                  <c:v>43658</c:v>
                </c:pt>
                <c:pt idx="106">
                  <c:v>43661</c:v>
                </c:pt>
                <c:pt idx="107">
                  <c:v>43662</c:v>
                </c:pt>
                <c:pt idx="108">
                  <c:v>43663</c:v>
                </c:pt>
                <c:pt idx="109">
                  <c:v>43664</c:v>
                </c:pt>
                <c:pt idx="110">
                  <c:v>43665</c:v>
                </c:pt>
                <c:pt idx="111">
                  <c:v>43668</c:v>
                </c:pt>
                <c:pt idx="112">
                  <c:v>43669</c:v>
                </c:pt>
                <c:pt idx="113">
                  <c:v>43670</c:v>
                </c:pt>
                <c:pt idx="114">
                  <c:v>43671</c:v>
                </c:pt>
                <c:pt idx="115">
                  <c:v>43672</c:v>
                </c:pt>
                <c:pt idx="116">
                  <c:v>43675</c:v>
                </c:pt>
                <c:pt idx="117">
                  <c:v>43676</c:v>
                </c:pt>
                <c:pt idx="118">
                  <c:v>43677</c:v>
                </c:pt>
                <c:pt idx="119">
                  <c:v>43678</c:v>
                </c:pt>
                <c:pt idx="120">
                  <c:v>43679</c:v>
                </c:pt>
                <c:pt idx="121">
                  <c:v>43682</c:v>
                </c:pt>
                <c:pt idx="122">
                  <c:v>43683</c:v>
                </c:pt>
                <c:pt idx="123">
                  <c:v>43684</c:v>
                </c:pt>
                <c:pt idx="124">
                  <c:v>43685</c:v>
                </c:pt>
                <c:pt idx="125">
                  <c:v>43689</c:v>
                </c:pt>
                <c:pt idx="126">
                  <c:v>43690</c:v>
                </c:pt>
                <c:pt idx="127">
                  <c:v>43691</c:v>
                </c:pt>
                <c:pt idx="128">
                  <c:v>43692</c:v>
                </c:pt>
                <c:pt idx="129">
                  <c:v>43693</c:v>
                </c:pt>
                <c:pt idx="130">
                  <c:v>43696</c:v>
                </c:pt>
                <c:pt idx="131">
                  <c:v>43697</c:v>
                </c:pt>
                <c:pt idx="132">
                  <c:v>43698</c:v>
                </c:pt>
                <c:pt idx="133">
                  <c:v>43699</c:v>
                </c:pt>
                <c:pt idx="134">
                  <c:v>43700</c:v>
                </c:pt>
                <c:pt idx="135">
                  <c:v>43703</c:v>
                </c:pt>
                <c:pt idx="136">
                  <c:v>43704</c:v>
                </c:pt>
                <c:pt idx="137">
                  <c:v>43705</c:v>
                </c:pt>
                <c:pt idx="138">
                  <c:v>43706</c:v>
                </c:pt>
                <c:pt idx="139">
                  <c:v>43707</c:v>
                </c:pt>
                <c:pt idx="140">
                  <c:v>43710</c:v>
                </c:pt>
                <c:pt idx="141">
                  <c:v>43711</c:v>
                </c:pt>
                <c:pt idx="142">
                  <c:v>43712</c:v>
                </c:pt>
                <c:pt idx="143">
                  <c:v>43713</c:v>
                </c:pt>
                <c:pt idx="144">
                  <c:v>43714</c:v>
                </c:pt>
                <c:pt idx="145">
                  <c:v>43718</c:v>
                </c:pt>
                <c:pt idx="146">
                  <c:v>43719</c:v>
                </c:pt>
                <c:pt idx="147">
                  <c:v>43720</c:v>
                </c:pt>
                <c:pt idx="148">
                  <c:v>43724</c:v>
                </c:pt>
                <c:pt idx="149">
                  <c:v>43725</c:v>
                </c:pt>
                <c:pt idx="150">
                  <c:v>43726</c:v>
                </c:pt>
                <c:pt idx="151">
                  <c:v>43727</c:v>
                </c:pt>
                <c:pt idx="152">
                  <c:v>43728</c:v>
                </c:pt>
                <c:pt idx="153">
                  <c:v>43731</c:v>
                </c:pt>
                <c:pt idx="154">
                  <c:v>43732</c:v>
                </c:pt>
                <c:pt idx="155">
                  <c:v>43733</c:v>
                </c:pt>
                <c:pt idx="156">
                  <c:v>43734</c:v>
                </c:pt>
                <c:pt idx="157">
                  <c:v>43735</c:v>
                </c:pt>
                <c:pt idx="158">
                  <c:v>43739</c:v>
                </c:pt>
                <c:pt idx="159">
                  <c:v>43740</c:v>
                </c:pt>
                <c:pt idx="160">
                  <c:v>43741</c:v>
                </c:pt>
                <c:pt idx="161">
                  <c:v>43742</c:v>
                </c:pt>
                <c:pt idx="162">
                  <c:v>43745</c:v>
                </c:pt>
                <c:pt idx="163">
                  <c:v>43746</c:v>
                </c:pt>
                <c:pt idx="164">
                  <c:v>43747</c:v>
                </c:pt>
                <c:pt idx="165">
                  <c:v>43752</c:v>
                </c:pt>
                <c:pt idx="166">
                  <c:v>43753</c:v>
                </c:pt>
                <c:pt idx="167">
                  <c:v>43754</c:v>
                </c:pt>
                <c:pt idx="168">
                  <c:v>43755</c:v>
                </c:pt>
                <c:pt idx="169">
                  <c:v>43756</c:v>
                </c:pt>
                <c:pt idx="170">
                  <c:v>43759</c:v>
                </c:pt>
                <c:pt idx="171">
                  <c:v>43760</c:v>
                </c:pt>
                <c:pt idx="172">
                  <c:v>43761</c:v>
                </c:pt>
                <c:pt idx="173">
                  <c:v>43762</c:v>
                </c:pt>
                <c:pt idx="174">
                  <c:v>43763</c:v>
                </c:pt>
                <c:pt idx="175">
                  <c:v>43766</c:v>
                </c:pt>
                <c:pt idx="176">
                  <c:v>43767</c:v>
                </c:pt>
                <c:pt idx="177">
                  <c:v>43768</c:v>
                </c:pt>
                <c:pt idx="178">
                  <c:v>43769</c:v>
                </c:pt>
                <c:pt idx="179">
                  <c:v>43770</c:v>
                </c:pt>
                <c:pt idx="180">
                  <c:v>43773</c:v>
                </c:pt>
                <c:pt idx="181">
                  <c:v>43774</c:v>
                </c:pt>
                <c:pt idx="182">
                  <c:v>43775</c:v>
                </c:pt>
                <c:pt idx="183">
                  <c:v>43776</c:v>
                </c:pt>
                <c:pt idx="184">
                  <c:v>43777</c:v>
                </c:pt>
                <c:pt idx="185">
                  <c:v>43780</c:v>
                </c:pt>
                <c:pt idx="186">
                  <c:v>43781</c:v>
                </c:pt>
                <c:pt idx="187">
                  <c:v>43782</c:v>
                </c:pt>
                <c:pt idx="188">
                  <c:v>43783</c:v>
                </c:pt>
                <c:pt idx="189">
                  <c:v>43784</c:v>
                </c:pt>
                <c:pt idx="190">
                  <c:v>43787</c:v>
                </c:pt>
                <c:pt idx="191">
                  <c:v>43788</c:v>
                </c:pt>
                <c:pt idx="192">
                  <c:v>43789</c:v>
                </c:pt>
                <c:pt idx="193">
                  <c:v>43790</c:v>
                </c:pt>
                <c:pt idx="194">
                  <c:v>43791</c:v>
                </c:pt>
                <c:pt idx="195">
                  <c:v>43794</c:v>
                </c:pt>
                <c:pt idx="196">
                  <c:v>43795</c:v>
                </c:pt>
                <c:pt idx="197">
                  <c:v>43796</c:v>
                </c:pt>
                <c:pt idx="198">
                  <c:v>43797</c:v>
                </c:pt>
                <c:pt idx="199">
                  <c:v>43798</c:v>
                </c:pt>
                <c:pt idx="200">
                  <c:v>43801</c:v>
                </c:pt>
                <c:pt idx="201">
                  <c:v>43802</c:v>
                </c:pt>
                <c:pt idx="202">
                  <c:v>43803</c:v>
                </c:pt>
                <c:pt idx="203">
                  <c:v>43804</c:v>
                </c:pt>
                <c:pt idx="204">
                  <c:v>43805</c:v>
                </c:pt>
                <c:pt idx="205">
                  <c:v>43808</c:v>
                </c:pt>
                <c:pt idx="206">
                  <c:v>43809</c:v>
                </c:pt>
                <c:pt idx="207">
                  <c:v>43810</c:v>
                </c:pt>
                <c:pt idx="208">
                  <c:v>43811</c:v>
                </c:pt>
                <c:pt idx="209">
                  <c:v>43812</c:v>
                </c:pt>
                <c:pt idx="210">
                  <c:v>43815</c:v>
                </c:pt>
                <c:pt idx="211">
                  <c:v>43816</c:v>
                </c:pt>
                <c:pt idx="212">
                  <c:v>43817</c:v>
                </c:pt>
                <c:pt idx="213">
                  <c:v>43818</c:v>
                </c:pt>
                <c:pt idx="214">
                  <c:v>43819</c:v>
                </c:pt>
                <c:pt idx="215">
                  <c:v>43822</c:v>
                </c:pt>
                <c:pt idx="216">
                  <c:v>43823</c:v>
                </c:pt>
                <c:pt idx="217">
                  <c:v>43824</c:v>
                </c:pt>
                <c:pt idx="218">
                  <c:v>43825</c:v>
                </c:pt>
                <c:pt idx="219">
                  <c:v>43826</c:v>
                </c:pt>
                <c:pt idx="220">
                  <c:v>43829</c:v>
                </c:pt>
                <c:pt idx="221">
                  <c:v>43830</c:v>
                </c:pt>
                <c:pt idx="222">
                  <c:v>43832</c:v>
                </c:pt>
                <c:pt idx="223">
                  <c:v>43833</c:v>
                </c:pt>
                <c:pt idx="224">
                  <c:v>43836</c:v>
                </c:pt>
                <c:pt idx="225">
                  <c:v>43837</c:v>
                </c:pt>
                <c:pt idx="226">
                  <c:v>43838</c:v>
                </c:pt>
                <c:pt idx="227">
                  <c:v>43839</c:v>
                </c:pt>
                <c:pt idx="228">
                  <c:v>43840</c:v>
                </c:pt>
                <c:pt idx="229">
                  <c:v>43843</c:v>
                </c:pt>
                <c:pt idx="230">
                  <c:v>43844</c:v>
                </c:pt>
                <c:pt idx="231">
                  <c:v>43845</c:v>
                </c:pt>
                <c:pt idx="232">
                  <c:v>43846</c:v>
                </c:pt>
                <c:pt idx="233">
                  <c:v>43847</c:v>
                </c:pt>
                <c:pt idx="234">
                  <c:v>43850</c:v>
                </c:pt>
                <c:pt idx="235">
                  <c:v>43860</c:v>
                </c:pt>
                <c:pt idx="236">
                  <c:v>43861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43871</c:v>
                </c:pt>
              </c:numCache>
            </c:numRef>
          </c:cat>
          <c:val>
            <c:numRef>
              <c:f>dff_future!$L$2:$L$244</c:f>
              <c:numCache>
                <c:formatCode>General</c:formatCode>
                <c:ptCount val="243"/>
                <c:pt idx="0">
                  <c:v>10090.5807201681</c:v>
                </c:pt>
                <c:pt idx="1">
                  <c:v>10104.062302664801</c:v>
                </c:pt>
                <c:pt idx="2">
                  <c:v>10116.374409992601</c:v>
                </c:pt>
                <c:pt idx="3">
                  <c:v>10112.091255409199</c:v>
                </c:pt>
                <c:pt idx="4">
                  <c:v>10133.7728109081</c:v>
                </c:pt>
                <c:pt idx="5">
                  <c:v>10139.5867732283</c:v>
                </c:pt>
                <c:pt idx="6">
                  <c:v>10157.408122840299</c:v>
                </c:pt>
                <c:pt idx="7">
                  <c:v>10184.9713076513</c:v>
                </c:pt>
                <c:pt idx="8">
                  <c:v>10211.0898682635</c:v>
                </c:pt>
                <c:pt idx="9">
                  <c:v>10252.868719992101</c:v>
                </c:pt>
                <c:pt idx="10">
                  <c:v>10306.760324279099</c:v>
                </c:pt>
                <c:pt idx="11">
                  <c:v>10346.138232580501</c:v>
                </c:pt>
                <c:pt idx="12">
                  <c:v>10394.7689265833</c:v>
                </c:pt>
                <c:pt idx="13">
                  <c:v>10437.0869904148</c:v>
                </c:pt>
                <c:pt idx="14">
                  <c:v>10474.405247513299</c:v>
                </c:pt>
                <c:pt idx="15">
                  <c:v>10497.459954780999</c:v>
                </c:pt>
                <c:pt idx="16">
                  <c:v>10501.8864601476</c:v>
                </c:pt>
                <c:pt idx="17">
                  <c:v>10510.8766707385</c:v>
                </c:pt>
                <c:pt idx="18">
                  <c:v>10517.518316423</c:v>
                </c:pt>
                <c:pt idx="19">
                  <c:v>10517.536271212901</c:v>
                </c:pt>
                <c:pt idx="20">
                  <c:v>10505.066024253299</c:v>
                </c:pt>
                <c:pt idx="21">
                  <c:v>10494.181083458399</c:v>
                </c:pt>
                <c:pt idx="22">
                  <c:v>10491.538119323101</c:v>
                </c:pt>
                <c:pt idx="23">
                  <c:v>10493.1897554549</c:v>
                </c:pt>
                <c:pt idx="24">
                  <c:v>10504.016904296899</c:v>
                </c:pt>
                <c:pt idx="25">
                  <c:v>10524.0749430662</c:v>
                </c:pt>
                <c:pt idx="26">
                  <c:v>10529.2599275995</c:v>
                </c:pt>
                <c:pt idx="27">
                  <c:v>10550.361991382</c:v>
                </c:pt>
                <c:pt idx="28">
                  <c:v>10579.4313435361</c:v>
                </c:pt>
                <c:pt idx="29">
                  <c:v>10622.1364950026</c:v>
                </c:pt>
                <c:pt idx="30">
                  <c:v>10629.7603022854</c:v>
                </c:pt>
                <c:pt idx="31">
                  <c:v>10647.9659459451</c:v>
                </c:pt>
                <c:pt idx="32">
                  <c:v>10661.748278495799</c:v>
                </c:pt>
                <c:pt idx="33">
                  <c:v>10673.439578421299</c:v>
                </c:pt>
                <c:pt idx="34">
                  <c:v>10702.260809498501</c:v>
                </c:pt>
                <c:pt idx="35">
                  <c:v>10727.1746412189</c:v>
                </c:pt>
                <c:pt idx="36">
                  <c:v>10754.8734386335</c:v>
                </c:pt>
                <c:pt idx="37">
                  <c:v>10783.4006274941</c:v>
                </c:pt>
                <c:pt idx="38">
                  <c:v>10824.382475615599</c:v>
                </c:pt>
                <c:pt idx="39">
                  <c:v>10859.290204790799</c:v>
                </c:pt>
                <c:pt idx="40">
                  <c:v>10886.935882502199</c:v>
                </c:pt>
                <c:pt idx="41">
                  <c:v>10904.3986106229</c:v>
                </c:pt>
                <c:pt idx="42">
                  <c:v>10917.644456350999</c:v>
                </c:pt>
                <c:pt idx="43">
                  <c:v>10933.00573318</c:v>
                </c:pt>
                <c:pt idx="44">
                  <c:v>10963.915813273399</c:v>
                </c:pt>
                <c:pt idx="45">
                  <c:v>11010.432400837801</c:v>
                </c:pt>
                <c:pt idx="46">
                  <c:v>11040.1269105844</c:v>
                </c:pt>
                <c:pt idx="47">
                  <c:v>11067.8393977175</c:v>
                </c:pt>
                <c:pt idx="48">
                  <c:v>11097.3576899241</c:v>
                </c:pt>
                <c:pt idx="49">
                  <c:v>11130.6455984116</c:v>
                </c:pt>
                <c:pt idx="50">
                  <c:v>11143.130601004401</c:v>
                </c:pt>
                <c:pt idx="51">
                  <c:v>11159.8766386146</c:v>
                </c:pt>
                <c:pt idx="52">
                  <c:v>11153.2334428907</c:v>
                </c:pt>
                <c:pt idx="53">
                  <c:v>11134.3044918623</c:v>
                </c:pt>
                <c:pt idx="54">
                  <c:v>11128.5120625174</c:v>
                </c:pt>
                <c:pt idx="55">
                  <c:v>11120.094103276</c:v>
                </c:pt>
                <c:pt idx="56">
                  <c:v>11129.050754951801</c:v>
                </c:pt>
                <c:pt idx="57">
                  <c:v>11108.9420524626</c:v>
                </c:pt>
                <c:pt idx="58">
                  <c:v>11105.9526994795</c:v>
                </c:pt>
                <c:pt idx="59">
                  <c:v>11103.253589523199</c:v>
                </c:pt>
                <c:pt idx="60">
                  <c:v>11122.3729771615</c:v>
                </c:pt>
                <c:pt idx="61">
                  <c:v>11137.4454286616</c:v>
                </c:pt>
                <c:pt idx="62">
                  <c:v>11183.680361860201</c:v>
                </c:pt>
                <c:pt idx="63">
                  <c:v>11224.7738728929</c:v>
                </c:pt>
                <c:pt idx="64">
                  <c:v>11243.2244670336</c:v>
                </c:pt>
                <c:pt idx="65">
                  <c:v>11259.7674707591</c:v>
                </c:pt>
                <c:pt idx="66">
                  <c:v>11282.9895931274</c:v>
                </c:pt>
                <c:pt idx="67">
                  <c:v>11290.855614608699</c:v>
                </c:pt>
                <c:pt idx="68">
                  <c:v>11280.5371167263</c:v>
                </c:pt>
                <c:pt idx="69">
                  <c:v>11258.744165937</c:v>
                </c:pt>
                <c:pt idx="70">
                  <c:v>11243.1038359432</c:v>
                </c:pt>
                <c:pt idx="71">
                  <c:v>11212.4015379619</c:v>
                </c:pt>
                <c:pt idx="72">
                  <c:v>11187.519500841599</c:v>
                </c:pt>
                <c:pt idx="73">
                  <c:v>11158.925123884201</c:v>
                </c:pt>
                <c:pt idx="74">
                  <c:v>11117.6857961766</c:v>
                </c:pt>
                <c:pt idx="75">
                  <c:v>11055.728058680899</c:v>
                </c:pt>
                <c:pt idx="76">
                  <c:v>10956.568375720501</c:v>
                </c:pt>
                <c:pt idx="77">
                  <c:v>10899.7968214388</c:v>
                </c:pt>
                <c:pt idx="78">
                  <c:v>10801.2167551885</c:v>
                </c:pt>
                <c:pt idx="79">
                  <c:v>10700.8658387336</c:v>
                </c:pt>
                <c:pt idx="80">
                  <c:v>10647.3417270841</c:v>
                </c:pt>
                <c:pt idx="81">
                  <c:v>10607.154386583001</c:v>
                </c:pt>
                <c:pt idx="82">
                  <c:v>10618.313997847499</c:v>
                </c:pt>
                <c:pt idx="83">
                  <c:v>10637.009283704399</c:v>
                </c:pt>
                <c:pt idx="84">
                  <c:v>10637.0630140753</c:v>
                </c:pt>
                <c:pt idx="85">
                  <c:v>10642.671460846501</c:v>
                </c:pt>
                <c:pt idx="86">
                  <c:v>10651.732582757901</c:v>
                </c:pt>
                <c:pt idx="87">
                  <c:v>10665.1266977095</c:v>
                </c:pt>
                <c:pt idx="88">
                  <c:v>10724.688317374401</c:v>
                </c:pt>
                <c:pt idx="89">
                  <c:v>10776.825020152601</c:v>
                </c:pt>
                <c:pt idx="90">
                  <c:v>10820.499301531199</c:v>
                </c:pt>
                <c:pt idx="91">
                  <c:v>10851.586844686801</c:v>
                </c:pt>
                <c:pt idx="92">
                  <c:v>10863.608610482899</c:v>
                </c:pt>
                <c:pt idx="93">
                  <c:v>10860.8949360757</c:v>
                </c:pt>
                <c:pt idx="94">
                  <c:v>10867.825433244099</c:v>
                </c:pt>
                <c:pt idx="95">
                  <c:v>10871.8382001707</c:v>
                </c:pt>
                <c:pt idx="96">
                  <c:v>10914.37871452</c:v>
                </c:pt>
                <c:pt idx="97">
                  <c:v>10943.2954671609</c:v>
                </c:pt>
                <c:pt idx="98">
                  <c:v>10941.8091914739</c:v>
                </c:pt>
                <c:pt idx="99">
                  <c:v>10943.4279854284</c:v>
                </c:pt>
                <c:pt idx="100">
                  <c:v>10931.306371725301</c:v>
                </c:pt>
                <c:pt idx="101">
                  <c:v>10932.223656063499</c:v>
                </c:pt>
                <c:pt idx="102">
                  <c:v>10931.590962309299</c:v>
                </c:pt>
                <c:pt idx="103">
                  <c:v>10938.248921926701</c:v>
                </c:pt>
                <c:pt idx="104">
                  <c:v>10943.729843630699</c:v>
                </c:pt>
                <c:pt idx="105">
                  <c:v>10934.905118512699</c:v>
                </c:pt>
                <c:pt idx="106">
                  <c:v>10926.216764311301</c:v>
                </c:pt>
                <c:pt idx="107">
                  <c:v>10916.830529212</c:v>
                </c:pt>
                <c:pt idx="108">
                  <c:v>10920.5899825139</c:v>
                </c:pt>
                <c:pt idx="109">
                  <c:v>10921.3339185857</c:v>
                </c:pt>
                <c:pt idx="110">
                  <c:v>10929.824260142401</c:v>
                </c:pt>
                <c:pt idx="111">
                  <c:v>10953.455165978099</c:v>
                </c:pt>
                <c:pt idx="112">
                  <c:v>10971.4414268091</c:v>
                </c:pt>
                <c:pt idx="113">
                  <c:v>10974.600763718199</c:v>
                </c:pt>
                <c:pt idx="114">
                  <c:v>10988.7675806152</c:v>
                </c:pt>
                <c:pt idx="115">
                  <c:v>10989.918730346601</c:v>
                </c:pt>
                <c:pt idx="116">
                  <c:v>10988.788068882501</c:v>
                </c:pt>
                <c:pt idx="117">
                  <c:v>10986.885397411401</c:v>
                </c:pt>
                <c:pt idx="118">
                  <c:v>10983.471681852199</c:v>
                </c:pt>
                <c:pt idx="119">
                  <c:v>10987.4334160623</c:v>
                </c:pt>
                <c:pt idx="120">
                  <c:v>11026.6186654963</c:v>
                </c:pt>
                <c:pt idx="121">
                  <c:v>11081.8453218709</c:v>
                </c:pt>
                <c:pt idx="122">
                  <c:v>11123.9485577126</c:v>
                </c:pt>
                <c:pt idx="123">
                  <c:v>11153.035213921699</c:v>
                </c:pt>
                <c:pt idx="124">
                  <c:v>11155.4318552287</c:v>
                </c:pt>
                <c:pt idx="125">
                  <c:v>11157.4344591057</c:v>
                </c:pt>
                <c:pt idx="126">
                  <c:v>11160.551375908801</c:v>
                </c:pt>
                <c:pt idx="127">
                  <c:v>11148.8424504265</c:v>
                </c:pt>
                <c:pt idx="128">
                  <c:v>11148.102919901499</c:v>
                </c:pt>
                <c:pt idx="129">
                  <c:v>11137.911286173799</c:v>
                </c:pt>
                <c:pt idx="130">
                  <c:v>11112.4143133695</c:v>
                </c:pt>
                <c:pt idx="131">
                  <c:v>11070.419441706101</c:v>
                </c:pt>
                <c:pt idx="132">
                  <c:v>11022.5454234067</c:v>
                </c:pt>
                <c:pt idx="133">
                  <c:v>10971.144678324799</c:v>
                </c:pt>
                <c:pt idx="134">
                  <c:v>10911.107359833301</c:v>
                </c:pt>
                <c:pt idx="135">
                  <c:v>10856.3176056178</c:v>
                </c:pt>
                <c:pt idx="136">
                  <c:v>10789.376915462</c:v>
                </c:pt>
                <c:pt idx="137">
                  <c:v>10724.932444419201</c:v>
                </c:pt>
                <c:pt idx="138">
                  <c:v>10645.751031030901</c:v>
                </c:pt>
                <c:pt idx="139">
                  <c:v>10609.4168087157</c:v>
                </c:pt>
                <c:pt idx="140">
                  <c:v>10628.727102556</c:v>
                </c:pt>
                <c:pt idx="141">
                  <c:v>10639.979843179301</c:v>
                </c:pt>
                <c:pt idx="142">
                  <c:v>10669.123233841799</c:v>
                </c:pt>
                <c:pt idx="143">
                  <c:v>10718.9855673928</c:v>
                </c:pt>
                <c:pt idx="144">
                  <c:v>10766.768443241301</c:v>
                </c:pt>
                <c:pt idx="145">
                  <c:v>10801.6559872372</c:v>
                </c:pt>
                <c:pt idx="146">
                  <c:v>10835.463052703</c:v>
                </c:pt>
                <c:pt idx="147">
                  <c:v>10875.074678387</c:v>
                </c:pt>
                <c:pt idx="148">
                  <c:v>10915.1336502416</c:v>
                </c:pt>
                <c:pt idx="149">
                  <c:v>10949.4166740769</c:v>
                </c:pt>
                <c:pt idx="150">
                  <c:v>10992.820117134001</c:v>
                </c:pt>
                <c:pt idx="151">
                  <c:v>11024.0540141164</c:v>
                </c:pt>
                <c:pt idx="152">
                  <c:v>11057.4112522502</c:v>
                </c:pt>
                <c:pt idx="153">
                  <c:v>11084.226762259301</c:v>
                </c:pt>
                <c:pt idx="154">
                  <c:v>11107.070427737999</c:v>
                </c:pt>
                <c:pt idx="155">
                  <c:v>11098.293320201999</c:v>
                </c:pt>
                <c:pt idx="156">
                  <c:v>11083.5787004915</c:v>
                </c:pt>
                <c:pt idx="157">
                  <c:v>11061.646389560199</c:v>
                </c:pt>
                <c:pt idx="158">
                  <c:v>11050.7643940157</c:v>
                </c:pt>
                <c:pt idx="159">
                  <c:v>11055.3689252081</c:v>
                </c:pt>
                <c:pt idx="160">
                  <c:v>11048.230151473799</c:v>
                </c:pt>
                <c:pt idx="161">
                  <c:v>11016.253959739701</c:v>
                </c:pt>
                <c:pt idx="162">
                  <c:v>11001.2359241712</c:v>
                </c:pt>
                <c:pt idx="163">
                  <c:v>11017.292558863899</c:v>
                </c:pt>
                <c:pt idx="164">
                  <c:v>11012.906373800501</c:v>
                </c:pt>
                <c:pt idx="165">
                  <c:v>11034.172147387801</c:v>
                </c:pt>
                <c:pt idx="166">
                  <c:v>11067.954222743099</c:v>
                </c:pt>
                <c:pt idx="167">
                  <c:v>11112.861147702301</c:v>
                </c:pt>
                <c:pt idx="168">
                  <c:v>11158.004737929499</c:v>
                </c:pt>
                <c:pt idx="169">
                  <c:v>11192.891020569101</c:v>
                </c:pt>
                <c:pt idx="170">
                  <c:v>11224.178819085901</c:v>
                </c:pt>
                <c:pt idx="171">
                  <c:v>11271.1533500202</c:v>
                </c:pt>
                <c:pt idx="172">
                  <c:v>11304.2914504404</c:v>
                </c:pt>
                <c:pt idx="173">
                  <c:v>11350.3322426962</c:v>
                </c:pt>
                <c:pt idx="174">
                  <c:v>11384.221241507001</c:v>
                </c:pt>
                <c:pt idx="175">
                  <c:v>11413.886799014699</c:v>
                </c:pt>
                <c:pt idx="176">
                  <c:v>11440.7650012576</c:v>
                </c:pt>
                <c:pt idx="177">
                  <c:v>11464.818952305501</c:v>
                </c:pt>
                <c:pt idx="178">
                  <c:v>11490.3310169462</c:v>
                </c:pt>
                <c:pt idx="179">
                  <c:v>11516.7820937993</c:v>
                </c:pt>
                <c:pt idx="180">
                  <c:v>11562.389268737899</c:v>
                </c:pt>
                <c:pt idx="181">
                  <c:v>11619.4088014712</c:v>
                </c:pt>
                <c:pt idx="182">
                  <c:v>11668.5466238154</c:v>
                </c:pt>
                <c:pt idx="183">
                  <c:v>11703.9332446116</c:v>
                </c:pt>
                <c:pt idx="184">
                  <c:v>11703.7649027879</c:v>
                </c:pt>
                <c:pt idx="185">
                  <c:v>11699.188836154501</c:v>
                </c:pt>
                <c:pt idx="186">
                  <c:v>11705.4809868394</c:v>
                </c:pt>
                <c:pt idx="187">
                  <c:v>11705.933675255599</c:v>
                </c:pt>
                <c:pt idx="188">
                  <c:v>11703.6850428527</c:v>
                </c:pt>
                <c:pt idx="189">
                  <c:v>11704.4469603615</c:v>
                </c:pt>
                <c:pt idx="190">
                  <c:v>11710.7003878005</c:v>
                </c:pt>
                <c:pt idx="191">
                  <c:v>11732.0735865726</c:v>
                </c:pt>
                <c:pt idx="192">
                  <c:v>11738.631985362001</c:v>
                </c:pt>
                <c:pt idx="193">
                  <c:v>11739.811925424799</c:v>
                </c:pt>
                <c:pt idx="194">
                  <c:v>11735.392649538901</c:v>
                </c:pt>
                <c:pt idx="195">
                  <c:v>11728.4708661683</c:v>
                </c:pt>
                <c:pt idx="196">
                  <c:v>11721.021382359701</c:v>
                </c:pt>
                <c:pt idx="197">
                  <c:v>11725.387231914499</c:v>
                </c:pt>
                <c:pt idx="198">
                  <c:v>11715.866802876701</c:v>
                </c:pt>
                <c:pt idx="199">
                  <c:v>11704.757493225001</c:v>
                </c:pt>
                <c:pt idx="200">
                  <c:v>11704.9640067323</c:v>
                </c:pt>
                <c:pt idx="201">
                  <c:v>11694.815759147599</c:v>
                </c:pt>
                <c:pt idx="202">
                  <c:v>11681.642170232601</c:v>
                </c:pt>
                <c:pt idx="203">
                  <c:v>11680.089923736199</c:v>
                </c:pt>
                <c:pt idx="204">
                  <c:v>11683.6880769731</c:v>
                </c:pt>
                <c:pt idx="205">
                  <c:v>11689.9801732506</c:v>
                </c:pt>
                <c:pt idx="206">
                  <c:v>11696.686313001701</c:v>
                </c:pt>
                <c:pt idx="207">
                  <c:v>11711.8079534566</c:v>
                </c:pt>
                <c:pt idx="208">
                  <c:v>11760.579941043499</c:v>
                </c:pt>
                <c:pt idx="209">
                  <c:v>11833.443785806199</c:v>
                </c:pt>
                <c:pt idx="210">
                  <c:v>11893.437315048301</c:v>
                </c:pt>
                <c:pt idx="211">
                  <c:v>11987.924137252199</c:v>
                </c:pt>
                <c:pt idx="212">
                  <c:v>12071.724502876999</c:v>
                </c:pt>
                <c:pt idx="213">
                  <c:v>12117.3785868088</c:v>
                </c:pt>
                <c:pt idx="214">
                  <c:v>12146.172550483499</c:v>
                </c:pt>
                <c:pt idx="215">
                  <c:v>12181.4546818206</c:v>
                </c:pt>
                <c:pt idx="216">
                  <c:v>12204.723574128</c:v>
                </c:pt>
                <c:pt idx="217">
                  <c:v>12231.251039340699</c:v>
                </c:pt>
                <c:pt idx="218">
                  <c:v>12252.589135092299</c:v>
                </c:pt>
                <c:pt idx="219">
                  <c:v>12273.6901482456</c:v>
                </c:pt>
                <c:pt idx="220">
                  <c:v>12281.497784499699</c:v>
                </c:pt>
                <c:pt idx="221">
                  <c:v>12277.6218961861</c:v>
                </c:pt>
                <c:pt idx="222">
                  <c:v>12274.869197952199</c:v>
                </c:pt>
                <c:pt idx="223">
                  <c:v>12276.255616087399</c:v>
                </c:pt>
                <c:pt idx="224">
                  <c:v>12254.175774485901</c:v>
                </c:pt>
                <c:pt idx="225">
                  <c:v>12232.6644785851</c:v>
                </c:pt>
                <c:pt idx="226">
                  <c:v>12200.122263355501</c:v>
                </c:pt>
                <c:pt idx="227">
                  <c:v>12169.9973176027</c:v>
                </c:pt>
                <c:pt idx="228">
                  <c:v>12163.263046625299</c:v>
                </c:pt>
                <c:pt idx="229">
                  <c:v>12175.5417963159</c:v>
                </c:pt>
                <c:pt idx="230">
                  <c:v>12199.7935218112</c:v>
                </c:pt>
                <c:pt idx="231">
                  <c:v>12199.1061680128</c:v>
                </c:pt>
                <c:pt idx="232">
                  <c:v>12191.475690814599</c:v>
                </c:pt>
                <c:pt idx="233">
                  <c:v>12197.767115885201</c:v>
                </c:pt>
                <c:pt idx="234">
                  <c:v>12207.589703897</c:v>
                </c:pt>
                <c:pt idx="235">
                  <c:v>12327.844204897499</c:v>
                </c:pt>
                <c:pt idx="236">
                  <c:v>12375.6372992979</c:v>
                </c:pt>
                <c:pt idx="237">
                  <c:v>12430.883923306001</c:v>
                </c:pt>
                <c:pt idx="238">
                  <c:v>12438.1217331854</c:v>
                </c:pt>
                <c:pt idx="239">
                  <c:v>12428.6930312598</c:v>
                </c:pt>
                <c:pt idx="240">
                  <c:v>12412.225589522201</c:v>
                </c:pt>
                <c:pt idx="241">
                  <c:v>12403.419646460899</c:v>
                </c:pt>
                <c:pt idx="242">
                  <c:v>12379.897606860601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A8-C041-A3C9-DAC4FE5945E5}"/>
            </c:ext>
          </c:extLst>
        </c:ser>
        <c:ser>
          <c:idx val="3"/>
          <c:order val="3"/>
          <c:tx>
            <c:strRef>
              <c:f>dff_future!$M$1</c:f>
              <c:strCache>
                <c:ptCount val="1"/>
                <c:pt idx="0">
                  <c:v>Lower Band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dff_future!$A$2:$A$244</c:f>
              <c:numCache>
                <c:formatCode>m/d/yy</c:formatCode>
                <c:ptCount val="243"/>
                <c:pt idx="0">
                  <c:v>43494</c:v>
                </c:pt>
                <c:pt idx="1">
                  <c:v>43495</c:v>
                </c:pt>
                <c:pt idx="2">
                  <c:v>43507</c:v>
                </c:pt>
                <c:pt idx="3">
                  <c:v>43508</c:v>
                </c:pt>
                <c:pt idx="4">
                  <c:v>43509</c:v>
                </c:pt>
                <c:pt idx="5">
                  <c:v>43510</c:v>
                </c:pt>
                <c:pt idx="6">
                  <c:v>43511</c:v>
                </c:pt>
                <c:pt idx="7">
                  <c:v>43514</c:v>
                </c:pt>
                <c:pt idx="8">
                  <c:v>43515</c:v>
                </c:pt>
                <c:pt idx="9">
                  <c:v>43516</c:v>
                </c:pt>
                <c:pt idx="10">
                  <c:v>43517</c:v>
                </c:pt>
                <c:pt idx="11">
                  <c:v>43518</c:v>
                </c:pt>
                <c:pt idx="12">
                  <c:v>43521</c:v>
                </c:pt>
                <c:pt idx="13">
                  <c:v>43522</c:v>
                </c:pt>
                <c:pt idx="14">
                  <c:v>43523</c:v>
                </c:pt>
                <c:pt idx="15">
                  <c:v>43528</c:v>
                </c:pt>
                <c:pt idx="16">
                  <c:v>43529</c:v>
                </c:pt>
                <c:pt idx="17">
                  <c:v>43530</c:v>
                </c:pt>
                <c:pt idx="18">
                  <c:v>43531</c:v>
                </c:pt>
                <c:pt idx="19">
                  <c:v>43532</c:v>
                </c:pt>
                <c:pt idx="20">
                  <c:v>43535</c:v>
                </c:pt>
                <c:pt idx="21">
                  <c:v>43536</c:v>
                </c:pt>
                <c:pt idx="22">
                  <c:v>43537</c:v>
                </c:pt>
                <c:pt idx="23">
                  <c:v>43538</c:v>
                </c:pt>
                <c:pt idx="24">
                  <c:v>43539</c:v>
                </c:pt>
                <c:pt idx="25">
                  <c:v>43542</c:v>
                </c:pt>
                <c:pt idx="26">
                  <c:v>43543</c:v>
                </c:pt>
                <c:pt idx="27">
                  <c:v>43544</c:v>
                </c:pt>
                <c:pt idx="28">
                  <c:v>43545</c:v>
                </c:pt>
                <c:pt idx="29">
                  <c:v>43546</c:v>
                </c:pt>
                <c:pt idx="30">
                  <c:v>43549</c:v>
                </c:pt>
                <c:pt idx="31">
                  <c:v>43550</c:v>
                </c:pt>
                <c:pt idx="32">
                  <c:v>43551</c:v>
                </c:pt>
                <c:pt idx="33">
                  <c:v>43552</c:v>
                </c:pt>
                <c:pt idx="34">
                  <c:v>43553</c:v>
                </c:pt>
                <c:pt idx="35">
                  <c:v>43556</c:v>
                </c:pt>
                <c:pt idx="36">
                  <c:v>43557</c:v>
                </c:pt>
                <c:pt idx="37">
                  <c:v>43558</c:v>
                </c:pt>
                <c:pt idx="38">
                  <c:v>43563</c:v>
                </c:pt>
                <c:pt idx="39">
                  <c:v>43564</c:v>
                </c:pt>
                <c:pt idx="40">
                  <c:v>43565</c:v>
                </c:pt>
                <c:pt idx="41">
                  <c:v>43566</c:v>
                </c:pt>
                <c:pt idx="42">
                  <c:v>43567</c:v>
                </c:pt>
                <c:pt idx="43">
                  <c:v>43570</c:v>
                </c:pt>
                <c:pt idx="44">
                  <c:v>43571</c:v>
                </c:pt>
                <c:pt idx="45">
                  <c:v>43572</c:v>
                </c:pt>
                <c:pt idx="46">
                  <c:v>43573</c:v>
                </c:pt>
                <c:pt idx="47">
                  <c:v>43574</c:v>
                </c:pt>
                <c:pt idx="48">
                  <c:v>43577</c:v>
                </c:pt>
                <c:pt idx="49">
                  <c:v>43578</c:v>
                </c:pt>
                <c:pt idx="50">
                  <c:v>43579</c:v>
                </c:pt>
                <c:pt idx="51">
                  <c:v>43580</c:v>
                </c:pt>
                <c:pt idx="52">
                  <c:v>43581</c:v>
                </c:pt>
                <c:pt idx="53">
                  <c:v>43584</c:v>
                </c:pt>
                <c:pt idx="54">
                  <c:v>43585</c:v>
                </c:pt>
                <c:pt idx="55">
                  <c:v>43587</c:v>
                </c:pt>
                <c:pt idx="56">
                  <c:v>43588</c:v>
                </c:pt>
                <c:pt idx="57">
                  <c:v>43591</c:v>
                </c:pt>
                <c:pt idx="58">
                  <c:v>43592</c:v>
                </c:pt>
                <c:pt idx="59">
                  <c:v>43593</c:v>
                </c:pt>
                <c:pt idx="60">
                  <c:v>43594</c:v>
                </c:pt>
                <c:pt idx="61">
                  <c:v>43595</c:v>
                </c:pt>
                <c:pt idx="62">
                  <c:v>43598</c:v>
                </c:pt>
                <c:pt idx="63">
                  <c:v>43599</c:v>
                </c:pt>
                <c:pt idx="64">
                  <c:v>43600</c:v>
                </c:pt>
                <c:pt idx="65">
                  <c:v>43601</c:v>
                </c:pt>
                <c:pt idx="66">
                  <c:v>43602</c:v>
                </c:pt>
                <c:pt idx="67">
                  <c:v>43605</c:v>
                </c:pt>
                <c:pt idx="68">
                  <c:v>43606</c:v>
                </c:pt>
                <c:pt idx="69">
                  <c:v>43607</c:v>
                </c:pt>
                <c:pt idx="70">
                  <c:v>43608</c:v>
                </c:pt>
                <c:pt idx="71">
                  <c:v>43609</c:v>
                </c:pt>
                <c:pt idx="72">
                  <c:v>43612</c:v>
                </c:pt>
                <c:pt idx="73">
                  <c:v>43613</c:v>
                </c:pt>
                <c:pt idx="74">
                  <c:v>43614</c:v>
                </c:pt>
                <c:pt idx="75">
                  <c:v>43615</c:v>
                </c:pt>
                <c:pt idx="76">
                  <c:v>43616</c:v>
                </c:pt>
                <c:pt idx="77">
                  <c:v>43619</c:v>
                </c:pt>
                <c:pt idx="78">
                  <c:v>43620</c:v>
                </c:pt>
                <c:pt idx="79">
                  <c:v>43621</c:v>
                </c:pt>
                <c:pt idx="80">
                  <c:v>43622</c:v>
                </c:pt>
                <c:pt idx="81">
                  <c:v>43626</c:v>
                </c:pt>
                <c:pt idx="82">
                  <c:v>43627</c:v>
                </c:pt>
                <c:pt idx="83">
                  <c:v>43628</c:v>
                </c:pt>
                <c:pt idx="84">
                  <c:v>43629</c:v>
                </c:pt>
                <c:pt idx="85">
                  <c:v>43630</c:v>
                </c:pt>
                <c:pt idx="86">
                  <c:v>43633</c:v>
                </c:pt>
                <c:pt idx="87">
                  <c:v>43634</c:v>
                </c:pt>
                <c:pt idx="88">
                  <c:v>43635</c:v>
                </c:pt>
                <c:pt idx="89">
                  <c:v>43636</c:v>
                </c:pt>
                <c:pt idx="90">
                  <c:v>43637</c:v>
                </c:pt>
                <c:pt idx="91">
                  <c:v>43640</c:v>
                </c:pt>
                <c:pt idx="92">
                  <c:v>43641</c:v>
                </c:pt>
                <c:pt idx="93">
                  <c:v>43642</c:v>
                </c:pt>
                <c:pt idx="94">
                  <c:v>43643</c:v>
                </c:pt>
                <c:pt idx="95">
                  <c:v>43644</c:v>
                </c:pt>
                <c:pt idx="96">
                  <c:v>43647</c:v>
                </c:pt>
                <c:pt idx="97">
                  <c:v>43648</c:v>
                </c:pt>
                <c:pt idx="98">
                  <c:v>43649</c:v>
                </c:pt>
                <c:pt idx="99">
                  <c:v>43650</c:v>
                </c:pt>
                <c:pt idx="100">
                  <c:v>43651</c:v>
                </c:pt>
                <c:pt idx="101">
                  <c:v>43654</c:v>
                </c:pt>
                <c:pt idx="102">
                  <c:v>43655</c:v>
                </c:pt>
                <c:pt idx="103">
                  <c:v>43656</c:v>
                </c:pt>
                <c:pt idx="104">
                  <c:v>43657</c:v>
                </c:pt>
                <c:pt idx="105">
                  <c:v>43658</c:v>
                </c:pt>
                <c:pt idx="106">
                  <c:v>43661</c:v>
                </c:pt>
                <c:pt idx="107">
                  <c:v>43662</c:v>
                </c:pt>
                <c:pt idx="108">
                  <c:v>43663</c:v>
                </c:pt>
                <c:pt idx="109">
                  <c:v>43664</c:v>
                </c:pt>
                <c:pt idx="110">
                  <c:v>43665</c:v>
                </c:pt>
                <c:pt idx="111">
                  <c:v>43668</c:v>
                </c:pt>
                <c:pt idx="112">
                  <c:v>43669</c:v>
                </c:pt>
                <c:pt idx="113">
                  <c:v>43670</c:v>
                </c:pt>
                <c:pt idx="114">
                  <c:v>43671</c:v>
                </c:pt>
                <c:pt idx="115">
                  <c:v>43672</c:v>
                </c:pt>
                <c:pt idx="116">
                  <c:v>43675</c:v>
                </c:pt>
                <c:pt idx="117">
                  <c:v>43676</c:v>
                </c:pt>
                <c:pt idx="118">
                  <c:v>43677</c:v>
                </c:pt>
                <c:pt idx="119">
                  <c:v>43678</c:v>
                </c:pt>
                <c:pt idx="120">
                  <c:v>43679</c:v>
                </c:pt>
                <c:pt idx="121">
                  <c:v>43682</c:v>
                </c:pt>
                <c:pt idx="122">
                  <c:v>43683</c:v>
                </c:pt>
                <c:pt idx="123">
                  <c:v>43684</c:v>
                </c:pt>
                <c:pt idx="124">
                  <c:v>43685</c:v>
                </c:pt>
                <c:pt idx="125">
                  <c:v>43689</c:v>
                </c:pt>
                <c:pt idx="126">
                  <c:v>43690</c:v>
                </c:pt>
                <c:pt idx="127">
                  <c:v>43691</c:v>
                </c:pt>
                <c:pt idx="128">
                  <c:v>43692</c:v>
                </c:pt>
                <c:pt idx="129">
                  <c:v>43693</c:v>
                </c:pt>
                <c:pt idx="130">
                  <c:v>43696</c:v>
                </c:pt>
                <c:pt idx="131">
                  <c:v>43697</c:v>
                </c:pt>
                <c:pt idx="132">
                  <c:v>43698</c:v>
                </c:pt>
                <c:pt idx="133">
                  <c:v>43699</c:v>
                </c:pt>
                <c:pt idx="134">
                  <c:v>43700</c:v>
                </c:pt>
                <c:pt idx="135">
                  <c:v>43703</c:v>
                </c:pt>
                <c:pt idx="136">
                  <c:v>43704</c:v>
                </c:pt>
                <c:pt idx="137">
                  <c:v>43705</c:v>
                </c:pt>
                <c:pt idx="138">
                  <c:v>43706</c:v>
                </c:pt>
                <c:pt idx="139">
                  <c:v>43707</c:v>
                </c:pt>
                <c:pt idx="140">
                  <c:v>43710</c:v>
                </c:pt>
                <c:pt idx="141">
                  <c:v>43711</c:v>
                </c:pt>
                <c:pt idx="142">
                  <c:v>43712</c:v>
                </c:pt>
                <c:pt idx="143">
                  <c:v>43713</c:v>
                </c:pt>
                <c:pt idx="144">
                  <c:v>43714</c:v>
                </c:pt>
                <c:pt idx="145">
                  <c:v>43718</c:v>
                </c:pt>
                <c:pt idx="146">
                  <c:v>43719</c:v>
                </c:pt>
                <c:pt idx="147">
                  <c:v>43720</c:v>
                </c:pt>
                <c:pt idx="148">
                  <c:v>43724</c:v>
                </c:pt>
                <c:pt idx="149">
                  <c:v>43725</c:v>
                </c:pt>
                <c:pt idx="150">
                  <c:v>43726</c:v>
                </c:pt>
                <c:pt idx="151">
                  <c:v>43727</c:v>
                </c:pt>
                <c:pt idx="152">
                  <c:v>43728</c:v>
                </c:pt>
                <c:pt idx="153">
                  <c:v>43731</c:v>
                </c:pt>
                <c:pt idx="154">
                  <c:v>43732</c:v>
                </c:pt>
                <c:pt idx="155">
                  <c:v>43733</c:v>
                </c:pt>
                <c:pt idx="156">
                  <c:v>43734</c:v>
                </c:pt>
                <c:pt idx="157">
                  <c:v>43735</c:v>
                </c:pt>
                <c:pt idx="158">
                  <c:v>43739</c:v>
                </c:pt>
                <c:pt idx="159">
                  <c:v>43740</c:v>
                </c:pt>
                <c:pt idx="160">
                  <c:v>43741</c:v>
                </c:pt>
                <c:pt idx="161">
                  <c:v>43742</c:v>
                </c:pt>
                <c:pt idx="162">
                  <c:v>43745</c:v>
                </c:pt>
                <c:pt idx="163">
                  <c:v>43746</c:v>
                </c:pt>
                <c:pt idx="164">
                  <c:v>43747</c:v>
                </c:pt>
                <c:pt idx="165">
                  <c:v>43752</c:v>
                </c:pt>
                <c:pt idx="166">
                  <c:v>43753</c:v>
                </c:pt>
                <c:pt idx="167">
                  <c:v>43754</c:v>
                </c:pt>
                <c:pt idx="168">
                  <c:v>43755</c:v>
                </c:pt>
                <c:pt idx="169">
                  <c:v>43756</c:v>
                </c:pt>
                <c:pt idx="170">
                  <c:v>43759</c:v>
                </c:pt>
                <c:pt idx="171">
                  <c:v>43760</c:v>
                </c:pt>
                <c:pt idx="172">
                  <c:v>43761</c:v>
                </c:pt>
                <c:pt idx="173">
                  <c:v>43762</c:v>
                </c:pt>
                <c:pt idx="174">
                  <c:v>43763</c:v>
                </c:pt>
                <c:pt idx="175">
                  <c:v>43766</c:v>
                </c:pt>
                <c:pt idx="176">
                  <c:v>43767</c:v>
                </c:pt>
                <c:pt idx="177">
                  <c:v>43768</c:v>
                </c:pt>
                <c:pt idx="178">
                  <c:v>43769</c:v>
                </c:pt>
                <c:pt idx="179">
                  <c:v>43770</c:v>
                </c:pt>
                <c:pt idx="180">
                  <c:v>43773</c:v>
                </c:pt>
                <c:pt idx="181">
                  <c:v>43774</c:v>
                </c:pt>
                <c:pt idx="182">
                  <c:v>43775</c:v>
                </c:pt>
                <c:pt idx="183">
                  <c:v>43776</c:v>
                </c:pt>
                <c:pt idx="184">
                  <c:v>43777</c:v>
                </c:pt>
                <c:pt idx="185">
                  <c:v>43780</c:v>
                </c:pt>
                <c:pt idx="186">
                  <c:v>43781</c:v>
                </c:pt>
                <c:pt idx="187">
                  <c:v>43782</c:v>
                </c:pt>
                <c:pt idx="188">
                  <c:v>43783</c:v>
                </c:pt>
                <c:pt idx="189">
                  <c:v>43784</c:v>
                </c:pt>
                <c:pt idx="190">
                  <c:v>43787</c:v>
                </c:pt>
                <c:pt idx="191">
                  <c:v>43788</c:v>
                </c:pt>
                <c:pt idx="192">
                  <c:v>43789</c:v>
                </c:pt>
                <c:pt idx="193">
                  <c:v>43790</c:v>
                </c:pt>
                <c:pt idx="194">
                  <c:v>43791</c:v>
                </c:pt>
                <c:pt idx="195">
                  <c:v>43794</c:v>
                </c:pt>
                <c:pt idx="196">
                  <c:v>43795</c:v>
                </c:pt>
                <c:pt idx="197">
                  <c:v>43796</c:v>
                </c:pt>
                <c:pt idx="198">
                  <c:v>43797</c:v>
                </c:pt>
                <c:pt idx="199">
                  <c:v>43798</c:v>
                </c:pt>
                <c:pt idx="200">
                  <c:v>43801</c:v>
                </c:pt>
                <c:pt idx="201">
                  <c:v>43802</c:v>
                </c:pt>
                <c:pt idx="202">
                  <c:v>43803</c:v>
                </c:pt>
                <c:pt idx="203">
                  <c:v>43804</c:v>
                </c:pt>
                <c:pt idx="204">
                  <c:v>43805</c:v>
                </c:pt>
                <c:pt idx="205">
                  <c:v>43808</c:v>
                </c:pt>
                <c:pt idx="206">
                  <c:v>43809</c:v>
                </c:pt>
                <c:pt idx="207">
                  <c:v>43810</c:v>
                </c:pt>
                <c:pt idx="208">
                  <c:v>43811</c:v>
                </c:pt>
                <c:pt idx="209">
                  <c:v>43812</c:v>
                </c:pt>
                <c:pt idx="210">
                  <c:v>43815</c:v>
                </c:pt>
                <c:pt idx="211">
                  <c:v>43816</c:v>
                </c:pt>
                <c:pt idx="212">
                  <c:v>43817</c:v>
                </c:pt>
                <c:pt idx="213">
                  <c:v>43818</c:v>
                </c:pt>
                <c:pt idx="214">
                  <c:v>43819</c:v>
                </c:pt>
                <c:pt idx="215">
                  <c:v>43822</c:v>
                </c:pt>
                <c:pt idx="216">
                  <c:v>43823</c:v>
                </c:pt>
                <c:pt idx="217">
                  <c:v>43824</c:v>
                </c:pt>
                <c:pt idx="218">
                  <c:v>43825</c:v>
                </c:pt>
                <c:pt idx="219">
                  <c:v>43826</c:v>
                </c:pt>
                <c:pt idx="220">
                  <c:v>43829</c:v>
                </c:pt>
                <c:pt idx="221">
                  <c:v>43830</c:v>
                </c:pt>
                <c:pt idx="222">
                  <c:v>43832</c:v>
                </c:pt>
                <c:pt idx="223">
                  <c:v>43833</c:v>
                </c:pt>
                <c:pt idx="224">
                  <c:v>43836</c:v>
                </c:pt>
                <c:pt idx="225">
                  <c:v>43837</c:v>
                </c:pt>
                <c:pt idx="226">
                  <c:v>43838</c:v>
                </c:pt>
                <c:pt idx="227">
                  <c:v>43839</c:v>
                </c:pt>
                <c:pt idx="228">
                  <c:v>43840</c:v>
                </c:pt>
                <c:pt idx="229">
                  <c:v>43843</c:v>
                </c:pt>
                <c:pt idx="230">
                  <c:v>43844</c:v>
                </c:pt>
                <c:pt idx="231">
                  <c:v>43845</c:v>
                </c:pt>
                <c:pt idx="232">
                  <c:v>43846</c:v>
                </c:pt>
                <c:pt idx="233">
                  <c:v>43847</c:v>
                </c:pt>
                <c:pt idx="234">
                  <c:v>43850</c:v>
                </c:pt>
                <c:pt idx="235">
                  <c:v>43860</c:v>
                </c:pt>
                <c:pt idx="236">
                  <c:v>43861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43871</c:v>
                </c:pt>
              </c:numCache>
            </c:numRef>
          </c:cat>
          <c:val>
            <c:numRef>
              <c:f>dff_future!$M$2:$M$244</c:f>
              <c:numCache>
                <c:formatCode>General</c:formatCode>
                <c:ptCount val="243"/>
                <c:pt idx="0">
                  <c:v>9422.0952563943192</c:v>
                </c:pt>
                <c:pt idx="1">
                  <c:v>9446.4256856163902</c:v>
                </c:pt>
                <c:pt idx="2">
                  <c:v>9485.2965861011198</c:v>
                </c:pt>
                <c:pt idx="3">
                  <c:v>9561.10278755945</c:v>
                </c:pt>
                <c:pt idx="4">
                  <c:v>9589.4492594043495</c:v>
                </c:pt>
                <c:pt idx="5">
                  <c:v>9636.1763127091799</c:v>
                </c:pt>
                <c:pt idx="6">
                  <c:v>9651.0020334096498</c:v>
                </c:pt>
                <c:pt idx="7">
                  <c:v>9665.8978329736401</c:v>
                </c:pt>
                <c:pt idx="8">
                  <c:v>9679.06520986143</c:v>
                </c:pt>
                <c:pt idx="9">
                  <c:v>9693.7103815703103</c:v>
                </c:pt>
                <c:pt idx="10">
                  <c:v>9691.1678007208902</c:v>
                </c:pt>
                <c:pt idx="11">
                  <c:v>9707.7009275757191</c:v>
                </c:pt>
                <c:pt idx="12">
                  <c:v>9719.2481632603703</c:v>
                </c:pt>
                <c:pt idx="13">
                  <c:v>9732.4791228663507</c:v>
                </c:pt>
                <c:pt idx="14">
                  <c:v>9745.1378188928793</c:v>
                </c:pt>
                <c:pt idx="15">
                  <c:v>9767.6050842814802</c:v>
                </c:pt>
                <c:pt idx="16">
                  <c:v>9809.06451641483</c:v>
                </c:pt>
                <c:pt idx="17">
                  <c:v>9848.0773331677192</c:v>
                </c:pt>
                <c:pt idx="18">
                  <c:v>9875.6426210769496</c:v>
                </c:pt>
                <c:pt idx="19">
                  <c:v>9898.4666584745901</c:v>
                </c:pt>
                <c:pt idx="20">
                  <c:v>9942.80594840292</c:v>
                </c:pt>
                <c:pt idx="21">
                  <c:v>9994.7979204477597</c:v>
                </c:pt>
                <c:pt idx="22">
                  <c:v>10034.347915833099</c:v>
                </c:pt>
                <c:pt idx="23">
                  <c:v>10057.787295326299</c:v>
                </c:pt>
                <c:pt idx="24">
                  <c:v>10081.826162109201</c:v>
                </c:pt>
                <c:pt idx="25">
                  <c:v>10104.137166308699</c:v>
                </c:pt>
                <c:pt idx="26">
                  <c:v>10143.7061856817</c:v>
                </c:pt>
                <c:pt idx="27">
                  <c:v>10163.2320515867</c:v>
                </c:pt>
                <c:pt idx="28">
                  <c:v>10179.891703338801</c:v>
                </c:pt>
                <c:pt idx="29">
                  <c:v>10173.8475870285</c:v>
                </c:pt>
                <c:pt idx="30">
                  <c:v>10182.218799277</c:v>
                </c:pt>
                <c:pt idx="31">
                  <c:v>10187.641182961101</c:v>
                </c:pt>
                <c:pt idx="32">
                  <c:v>10189.035901191601</c:v>
                </c:pt>
                <c:pt idx="33">
                  <c:v>10191.8155973598</c:v>
                </c:pt>
                <c:pt idx="34">
                  <c:v>10188.1813780014</c:v>
                </c:pt>
                <c:pt idx="35">
                  <c:v>10192.542546281</c:v>
                </c:pt>
                <c:pt idx="36">
                  <c:v>10203.347752772601</c:v>
                </c:pt>
                <c:pt idx="37">
                  <c:v>10209.5435131308</c:v>
                </c:pt>
                <c:pt idx="38">
                  <c:v>10217.4507275093</c:v>
                </c:pt>
                <c:pt idx="39">
                  <c:v>10243.5279592716</c:v>
                </c:pt>
                <c:pt idx="40">
                  <c:v>10277.6682190602</c:v>
                </c:pt>
                <c:pt idx="41">
                  <c:v>10306.749436251999</c:v>
                </c:pt>
                <c:pt idx="42">
                  <c:v>10336.7015397427</c:v>
                </c:pt>
                <c:pt idx="43">
                  <c:v>10374.0351847886</c:v>
                </c:pt>
                <c:pt idx="44">
                  <c:v>10391.9860421952</c:v>
                </c:pt>
                <c:pt idx="45">
                  <c:v>10393.9254116621</c:v>
                </c:pt>
                <c:pt idx="46">
                  <c:v>10409.200823790499</c:v>
                </c:pt>
                <c:pt idx="47">
                  <c:v>10423.1823796262</c:v>
                </c:pt>
                <c:pt idx="48">
                  <c:v>10431.4801030445</c:v>
                </c:pt>
                <c:pt idx="49">
                  <c:v>10436.8531320571</c:v>
                </c:pt>
                <c:pt idx="50">
                  <c:v>10479.184047433</c:v>
                </c:pt>
                <c:pt idx="51">
                  <c:v>10510.504025447801</c:v>
                </c:pt>
                <c:pt idx="52">
                  <c:v>10558.124174296699</c:v>
                </c:pt>
                <c:pt idx="53">
                  <c:v>10617.333105793899</c:v>
                </c:pt>
                <c:pt idx="54">
                  <c:v>10655.7945781075</c:v>
                </c:pt>
                <c:pt idx="55">
                  <c:v>10700.398572505201</c:v>
                </c:pt>
                <c:pt idx="56">
                  <c:v>10732.041920829301</c:v>
                </c:pt>
                <c:pt idx="57">
                  <c:v>10771.424646756001</c:v>
                </c:pt>
                <c:pt idx="58">
                  <c:v>10793.0709333329</c:v>
                </c:pt>
                <c:pt idx="59">
                  <c:v>10802.9810784454</c:v>
                </c:pt>
                <c:pt idx="60">
                  <c:v>10770.4147181509</c:v>
                </c:pt>
                <c:pt idx="61">
                  <c:v>10745.764336963301</c:v>
                </c:pt>
                <c:pt idx="62">
                  <c:v>10674.828427202199</c:v>
                </c:pt>
                <c:pt idx="63">
                  <c:v>10598.099955232001</c:v>
                </c:pt>
                <c:pt idx="64">
                  <c:v>10542.9353962476</c:v>
                </c:pt>
                <c:pt idx="65">
                  <c:v>10474.127451115801</c:v>
                </c:pt>
                <c:pt idx="66">
                  <c:v>10393.1144107788</c:v>
                </c:pt>
                <c:pt idx="67">
                  <c:v>10328.2394049225</c:v>
                </c:pt>
                <c:pt idx="68">
                  <c:v>10286.236906711099</c:v>
                </c:pt>
                <c:pt idx="69">
                  <c:v>10251.1838614066</c:v>
                </c:pt>
                <c:pt idx="70">
                  <c:v>10194.8972382754</c:v>
                </c:pt>
                <c:pt idx="71">
                  <c:v>10154.4415284443</c:v>
                </c:pt>
                <c:pt idx="72">
                  <c:v>10117.4895811896</c:v>
                </c:pt>
                <c:pt idx="73">
                  <c:v>10083.408958147</c:v>
                </c:pt>
                <c:pt idx="74">
                  <c:v>10058.053266323301</c:v>
                </c:pt>
                <c:pt idx="75">
                  <c:v>10057.861003819</c:v>
                </c:pt>
                <c:pt idx="76">
                  <c:v>10097.2397297481</c:v>
                </c:pt>
                <c:pt idx="77">
                  <c:v>10114.306303561099</c:v>
                </c:pt>
                <c:pt idx="78">
                  <c:v>10157.084416686401</c:v>
                </c:pt>
                <c:pt idx="79">
                  <c:v>10211.2263487663</c:v>
                </c:pt>
                <c:pt idx="80">
                  <c:v>10232.3034877596</c:v>
                </c:pt>
                <c:pt idx="81">
                  <c:v>10257.838777479399</c:v>
                </c:pt>
                <c:pt idx="82">
                  <c:v>10251.626138871199</c:v>
                </c:pt>
                <c:pt idx="83">
                  <c:v>10242.571868639199</c:v>
                </c:pt>
                <c:pt idx="84">
                  <c:v>10242.548118737101</c:v>
                </c:pt>
                <c:pt idx="85">
                  <c:v>10241.9456289972</c:v>
                </c:pt>
                <c:pt idx="86">
                  <c:v>10247.527475835701</c:v>
                </c:pt>
                <c:pt idx="87">
                  <c:v>10250.9663686966</c:v>
                </c:pt>
                <c:pt idx="88">
                  <c:v>10222.488733406701</c:v>
                </c:pt>
                <c:pt idx="89">
                  <c:v>10203.131034534799</c:v>
                </c:pt>
                <c:pt idx="90">
                  <c:v>10208.9966945624</c:v>
                </c:pt>
                <c:pt idx="91">
                  <c:v>10223.026143594399</c:v>
                </c:pt>
                <c:pt idx="92">
                  <c:v>10248.2633621733</c:v>
                </c:pt>
                <c:pt idx="93">
                  <c:v>10285.001060017999</c:v>
                </c:pt>
                <c:pt idx="94">
                  <c:v>10325.2825745683</c:v>
                </c:pt>
                <c:pt idx="95">
                  <c:v>10356.053792016701</c:v>
                </c:pt>
                <c:pt idx="96">
                  <c:v>10353.2102503236</c:v>
                </c:pt>
                <c:pt idx="97">
                  <c:v>10360.798478151501</c:v>
                </c:pt>
                <c:pt idx="98">
                  <c:v>10393.7496952447</c:v>
                </c:pt>
                <c:pt idx="99">
                  <c:v>10423.558928634</c:v>
                </c:pt>
                <c:pt idx="100">
                  <c:v>10473.333569680901</c:v>
                </c:pt>
                <c:pt idx="101">
                  <c:v>10490.891285342601</c:v>
                </c:pt>
                <c:pt idx="102">
                  <c:v>10501.0260298781</c:v>
                </c:pt>
                <c:pt idx="103">
                  <c:v>10512.650101510701</c:v>
                </c:pt>
                <c:pt idx="104">
                  <c:v>10535.410195431699</c:v>
                </c:pt>
                <c:pt idx="105">
                  <c:v>10574.202889299801</c:v>
                </c:pt>
                <c:pt idx="106">
                  <c:v>10617.480208344899</c:v>
                </c:pt>
                <c:pt idx="107">
                  <c:v>10658.7974004754</c:v>
                </c:pt>
                <c:pt idx="108">
                  <c:v>10660.352009673499</c:v>
                </c:pt>
                <c:pt idx="109">
                  <c:v>10661.035124382999</c:v>
                </c:pt>
                <c:pt idx="110">
                  <c:v>10659.486872670001</c:v>
                </c:pt>
                <c:pt idx="111">
                  <c:v>10652.3639746468</c:v>
                </c:pt>
                <c:pt idx="112">
                  <c:v>10658.431717722</c:v>
                </c:pt>
                <c:pt idx="113">
                  <c:v>10683.5933769067</c:v>
                </c:pt>
                <c:pt idx="114">
                  <c:v>10686.177536572201</c:v>
                </c:pt>
                <c:pt idx="115">
                  <c:v>10701.141425903301</c:v>
                </c:pt>
                <c:pt idx="116">
                  <c:v>10701.299138148701</c:v>
                </c:pt>
                <c:pt idx="117">
                  <c:v>10699.7798369635</c:v>
                </c:pt>
                <c:pt idx="118">
                  <c:v>10711.197556429001</c:v>
                </c:pt>
                <c:pt idx="119">
                  <c:v>10702.8207831564</c:v>
                </c:pt>
                <c:pt idx="120">
                  <c:v>10639.966490753601</c:v>
                </c:pt>
                <c:pt idx="121">
                  <c:v>10551.958877347801</c:v>
                </c:pt>
                <c:pt idx="122">
                  <c:v>10479.0526141623</c:v>
                </c:pt>
                <c:pt idx="123">
                  <c:v>10408.7358798282</c:v>
                </c:pt>
                <c:pt idx="124">
                  <c:v>10371.446269771201</c:v>
                </c:pt>
                <c:pt idx="125">
                  <c:v>10334.244740112899</c:v>
                </c:pt>
                <c:pt idx="126">
                  <c:v>10279.7508701848</c:v>
                </c:pt>
                <c:pt idx="127">
                  <c:v>10245.627862073399</c:v>
                </c:pt>
                <c:pt idx="128">
                  <c:v>10196.232334004701</c:v>
                </c:pt>
                <c:pt idx="129">
                  <c:v>10168.584905232299</c:v>
                </c:pt>
                <c:pt idx="130">
                  <c:v>10155.637835067901</c:v>
                </c:pt>
                <c:pt idx="131">
                  <c:v>10155.4296793875</c:v>
                </c:pt>
                <c:pt idx="132">
                  <c:v>10161.1577015932</c:v>
                </c:pt>
                <c:pt idx="133">
                  <c:v>10171.960497456301</c:v>
                </c:pt>
                <c:pt idx="134">
                  <c:v>10191.6678354791</c:v>
                </c:pt>
                <c:pt idx="135">
                  <c:v>10192.7165740696</c:v>
                </c:pt>
                <c:pt idx="136">
                  <c:v>10209.807264225399</c:v>
                </c:pt>
                <c:pt idx="137">
                  <c:v>10234.590700111899</c:v>
                </c:pt>
                <c:pt idx="138">
                  <c:v>10277.634125219</c:v>
                </c:pt>
                <c:pt idx="139">
                  <c:v>10302.5983280029</c:v>
                </c:pt>
                <c:pt idx="140">
                  <c:v>10291.8689911939</c:v>
                </c:pt>
                <c:pt idx="141">
                  <c:v>10294.096231039401</c:v>
                </c:pt>
                <c:pt idx="142">
                  <c:v>10291.208797408101</c:v>
                </c:pt>
                <c:pt idx="143">
                  <c:v>10278.421463857099</c:v>
                </c:pt>
                <c:pt idx="144">
                  <c:v>10259.2535294149</c:v>
                </c:pt>
                <c:pt idx="145">
                  <c:v>10252.4879580752</c:v>
                </c:pt>
                <c:pt idx="146">
                  <c:v>10261.4498379219</c:v>
                </c:pt>
                <c:pt idx="147">
                  <c:v>10261.8201458316</c:v>
                </c:pt>
                <c:pt idx="148">
                  <c:v>10278.8611739771</c:v>
                </c:pt>
                <c:pt idx="149">
                  <c:v>10289.939185298001</c:v>
                </c:pt>
                <c:pt idx="150">
                  <c:v>10290.6057617722</c:v>
                </c:pt>
                <c:pt idx="151">
                  <c:v>10296.591884321</c:v>
                </c:pt>
                <c:pt idx="152">
                  <c:v>10303.623708687201</c:v>
                </c:pt>
                <c:pt idx="153">
                  <c:v>10315.7321244594</c:v>
                </c:pt>
                <c:pt idx="154">
                  <c:v>10330.8784003869</c:v>
                </c:pt>
                <c:pt idx="155">
                  <c:v>10391.5675196417</c:v>
                </c:pt>
                <c:pt idx="156">
                  <c:v>10454.758115914599</c:v>
                </c:pt>
                <c:pt idx="157">
                  <c:v>10516.2293916897</c:v>
                </c:pt>
                <c:pt idx="158">
                  <c:v>10577.633457546701</c:v>
                </c:pt>
                <c:pt idx="159">
                  <c:v>10606.0119341668</c:v>
                </c:pt>
                <c:pt idx="160">
                  <c:v>10637.2567625886</c:v>
                </c:pt>
                <c:pt idx="161">
                  <c:v>10702.860005103999</c:v>
                </c:pt>
                <c:pt idx="162">
                  <c:v>10745.6530406725</c:v>
                </c:pt>
                <c:pt idx="163">
                  <c:v>10755.634394261</c:v>
                </c:pt>
                <c:pt idx="164">
                  <c:v>10770.952610574401</c:v>
                </c:pt>
                <c:pt idx="165">
                  <c:v>10781.0238487059</c:v>
                </c:pt>
                <c:pt idx="166">
                  <c:v>10779.3867928818</c:v>
                </c:pt>
                <c:pt idx="167">
                  <c:v>10768.007895266301</c:v>
                </c:pt>
                <c:pt idx="168">
                  <c:v>10751.7393050392</c:v>
                </c:pt>
                <c:pt idx="169">
                  <c:v>10747.424995055801</c:v>
                </c:pt>
                <c:pt idx="170">
                  <c:v>10741.607216070301</c:v>
                </c:pt>
                <c:pt idx="171">
                  <c:v>10732.287665604699</c:v>
                </c:pt>
                <c:pt idx="172">
                  <c:v>10730.147514403199</c:v>
                </c:pt>
                <c:pt idx="173">
                  <c:v>10724.218733866201</c:v>
                </c:pt>
                <c:pt idx="174">
                  <c:v>10728.140770211599</c:v>
                </c:pt>
                <c:pt idx="175">
                  <c:v>10742.6081228602</c:v>
                </c:pt>
                <c:pt idx="176">
                  <c:v>10761.9179088985</c:v>
                </c:pt>
                <c:pt idx="177">
                  <c:v>10792.9240164444</c:v>
                </c:pt>
                <c:pt idx="178">
                  <c:v>10806.5179088349</c:v>
                </c:pt>
                <c:pt idx="179">
                  <c:v>10825.2318710443</c:v>
                </c:pt>
                <c:pt idx="180">
                  <c:v>10847.7186414182</c:v>
                </c:pt>
                <c:pt idx="181">
                  <c:v>10865.654089153701</c:v>
                </c:pt>
                <c:pt idx="182">
                  <c:v>10888.3173410283</c:v>
                </c:pt>
                <c:pt idx="183">
                  <c:v>10911.855720232101</c:v>
                </c:pt>
                <c:pt idx="184">
                  <c:v>10980.9820698682</c:v>
                </c:pt>
                <c:pt idx="185">
                  <c:v>11021.591144314199</c:v>
                </c:pt>
                <c:pt idx="186">
                  <c:v>11056.156024879199</c:v>
                </c:pt>
                <c:pt idx="187">
                  <c:v>11086.203336463001</c:v>
                </c:pt>
                <c:pt idx="188">
                  <c:v>11114.805972772199</c:v>
                </c:pt>
                <c:pt idx="189">
                  <c:v>11148.5820435446</c:v>
                </c:pt>
                <c:pt idx="190">
                  <c:v>11183.891604386899</c:v>
                </c:pt>
                <c:pt idx="191">
                  <c:v>11201.033444677299</c:v>
                </c:pt>
                <c:pt idx="192">
                  <c:v>11233.628073231699</c:v>
                </c:pt>
                <c:pt idx="193">
                  <c:v>11256.261121450099</c:v>
                </c:pt>
                <c:pt idx="194">
                  <c:v>11287.748366086</c:v>
                </c:pt>
                <c:pt idx="195">
                  <c:v>11319.326204144099</c:v>
                </c:pt>
                <c:pt idx="196">
                  <c:v>11351.070707483999</c:v>
                </c:pt>
                <c:pt idx="197">
                  <c:v>11373.4228266791</c:v>
                </c:pt>
                <c:pt idx="198">
                  <c:v>11408.780267435701</c:v>
                </c:pt>
                <c:pt idx="199">
                  <c:v>11428.893580993699</c:v>
                </c:pt>
                <c:pt idx="200">
                  <c:v>11423.285114361401</c:v>
                </c:pt>
                <c:pt idx="201">
                  <c:v>11422.1883424148</c:v>
                </c:pt>
                <c:pt idx="202">
                  <c:v>11421.101872736001</c:v>
                </c:pt>
                <c:pt idx="203">
                  <c:v>11421.463201263699</c:v>
                </c:pt>
                <c:pt idx="204">
                  <c:v>11420.8750089643</c:v>
                </c:pt>
                <c:pt idx="205">
                  <c:v>11437.931838468099</c:v>
                </c:pt>
                <c:pt idx="206">
                  <c:v>11441.9726713732</c:v>
                </c:pt>
                <c:pt idx="207">
                  <c:v>11450.1449762308</c:v>
                </c:pt>
                <c:pt idx="208">
                  <c:v>11439.9729886439</c:v>
                </c:pt>
                <c:pt idx="209">
                  <c:v>11407.322229818699</c:v>
                </c:pt>
                <c:pt idx="210">
                  <c:v>11381.327626357899</c:v>
                </c:pt>
                <c:pt idx="211">
                  <c:v>11330.901741653901</c:v>
                </c:pt>
                <c:pt idx="212">
                  <c:v>11296.226376029201</c:v>
                </c:pt>
                <c:pt idx="213">
                  <c:v>11296.6353780348</c:v>
                </c:pt>
                <c:pt idx="214">
                  <c:v>11307.069441703899</c:v>
                </c:pt>
                <c:pt idx="215">
                  <c:v>11317.8523494293</c:v>
                </c:pt>
                <c:pt idx="216">
                  <c:v>11334.5394141532</c:v>
                </c:pt>
                <c:pt idx="217">
                  <c:v>11344.078941128</c:v>
                </c:pt>
                <c:pt idx="218">
                  <c:v>11361.1338141263</c:v>
                </c:pt>
                <c:pt idx="219">
                  <c:v>11400.234754098101</c:v>
                </c:pt>
                <c:pt idx="220">
                  <c:v>11447.481121750199</c:v>
                </c:pt>
                <c:pt idx="221">
                  <c:v>11497.912967095101</c:v>
                </c:pt>
                <c:pt idx="222">
                  <c:v>11559.6667395477</c:v>
                </c:pt>
                <c:pt idx="223">
                  <c:v>11609.8582511</c:v>
                </c:pt>
                <c:pt idx="224">
                  <c:v>11666.310163014001</c:v>
                </c:pt>
                <c:pt idx="225">
                  <c:v>11709.776537039799</c:v>
                </c:pt>
                <c:pt idx="226">
                  <c:v>11761.2447288319</c:v>
                </c:pt>
                <c:pt idx="227">
                  <c:v>11818.355709740999</c:v>
                </c:pt>
                <c:pt idx="228">
                  <c:v>11843.9130275934</c:v>
                </c:pt>
                <c:pt idx="229">
                  <c:v>11850.2032232152</c:v>
                </c:pt>
                <c:pt idx="230">
                  <c:v>11849.9555016262</c:v>
                </c:pt>
                <c:pt idx="231">
                  <c:v>11850.1298671433</c:v>
                </c:pt>
                <c:pt idx="232">
                  <c:v>11852.208293560299</c:v>
                </c:pt>
                <c:pt idx="233">
                  <c:v>11853.055833333399</c:v>
                </c:pt>
                <c:pt idx="234">
                  <c:v>11859.196233602999</c:v>
                </c:pt>
                <c:pt idx="235">
                  <c:v>11678.8927091649</c:v>
                </c:pt>
                <c:pt idx="236">
                  <c:v>11582.9715874207</c:v>
                </c:pt>
                <c:pt idx="237">
                  <c:v>11462.4039673189</c:v>
                </c:pt>
                <c:pt idx="238">
                  <c:v>11410.657173064499</c:v>
                </c:pt>
                <c:pt idx="239">
                  <c:v>11368.288902333799</c:v>
                </c:pt>
                <c:pt idx="240">
                  <c:v>11354.387301102701</c:v>
                </c:pt>
                <c:pt idx="241">
                  <c:v>11324.7602363515</c:v>
                </c:pt>
                <c:pt idx="242">
                  <c:v>11295.6412603268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A8-C041-A3C9-DAC4FE5945E5}"/>
            </c:ext>
          </c:extLst>
        </c:ser>
        <c:ser>
          <c:idx val="4"/>
          <c:order val="4"/>
          <c:tx>
            <c:strRef>
              <c:f>dff_future!$N$1</c:f>
              <c:strCache>
                <c:ptCount val="1"/>
                <c:pt idx="0">
                  <c:v>Enter_Leave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dff_future!$A$2:$A$244</c:f>
              <c:numCache>
                <c:formatCode>m/d/yy</c:formatCode>
                <c:ptCount val="243"/>
                <c:pt idx="0">
                  <c:v>43494</c:v>
                </c:pt>
                <c:pt idx="1">
                  <c:v>43495</c:v>
                </c:pt>
                <c:pt idx="2">
                  <c:v>43507</c:v>
                </c:pt>
                <c:pt idx="3">
                  <c:v>43508</c:v>
                </c:pt>
                <c:pt idx="4">
                  <c:v>43509</c:v>
                </c:pt>
                <c:pt idx="5">
                  <c:v>43510</c:v>
                </c:pt>
                <c:pt idx="6">
                  <c:v>43511</c:v>
                </c:pt>
                <c:pt idx="7">
                  <c:v>43514</c:v>
                </c:pt>
                <c:pt idx="8">
                  <c:v>43515</c:v>
                </c:pt>
                <c:pt idx="9">
                  <c:v>43516</c:v>
                </c:pt>
                <c:pt idx="10">
                  <c:v>43517</c:v>
                </c:pt>
                <c:pt idx="11">
                  <c:v>43518</c:v>
                </c:pt>
                <c:pt idx="12">
                  <c:v>43521</c:v>
                </c:pt>
                <c:pt idx="13">
                  <c:v>43522</c:v>
                </c:pt>
                <c:pt idx="14">
                  <c:v>43523</c:v>
                </c:pt>
                <c:pt idx="15">
                  <c:v>43528</c:v>
                </c:pt>
                <c:pt idx="16">
                  <c:v>43529</c:v>
                </c:pt>
                <c:pt idx="17">
                  <c:v>43530</c:v>
                </c:pt>
                <c:pt idx="18">
                  <c:v>43531</c:v>
                </c:pt>
                <c:pt idx="19">
                  <c:v>43532</c:v>
                </c:pt>
                <c:pt idx="20">
                  <c:v>43535</c:v>
                </c:pt>
                <c:pt idx="21">
                  <c:v>43536</c:v>
                </c:pt>
                <c:pt idx="22">
                  <c:v>43537</c:v>
                </c:pt>
                <c:pt idx="23">
                  <c:v>43538</c:v>
                </c:pt>
                <c:pt idx="24">
                  <c:v>43539</c:v>
                </c:pt>
                <c:pt idx="25">
                  <c:v>43542</c:v>
                </c:pt>
                <c:pt idx="26">
                  <c:v>43543</c:v>
                </c:pt>
                <c:pt idx="27">
                  <c:v>43544</c:v>
                </c:pt>
                <c:pt idx="28">
                  <c:v>43545</c:v>
                </c:pt>
                <c:pt idx="29">
                  <c:v>43546</c:v>
                </c:pt>
                <c:pt idx="30">
                  <c:v>43549</c:v>
                </c:pt>
                <c:pt idx="31">
                  <c:v>43550</c:v>
                </c:pt>
                <c:pt idx="32">
                  <c:v>43551</c:v>
                </c:pt>
                <c:pt idx="33">
                  <c:v>43552</c:v>
                </c:pt>
                <c:pt idx="34">
                  <c:v>43553</c:v>
                </c:pt>
                <c:pt idx="35">
                  <c:v>43556</c:v>
                </c:pt>
                <c:pt idx="36">
                  <c:v>43557</c:v>
                </c:pt>
                <c:pt idx="37">
                  <c:v>43558</c:v>
                </c:pt>
                <c:pt idx="38">
                  <c:v>43563</c:v>
                </c:pt>
                <c:pt idx="39">
                  <c:v>43564</c:v>
                </c:pt>
                <c:pt idx="40">
                  <c:v>43565</c:v>
                </c:pt>
                <c:pt idx="41">
                  <c:v>43566</c:v>
                </c:pt>
                <c:pt idx="42">
                  <c:v>43567</c:v>
                </c:pt>
                <c:pt idx="43">
                  <c:v>43570</c:v>
                </c:pt>
                <c:pt idx="44">
                  <c:v>43571</c:v>
                </c:pt>
                <c:pt idx="45">
                  <c:v>43572</c:v>
                </c:pt>
                <c:pt idx="46">
                  <c:v>43573</c:v>
                </c:pt>
                <c:pt idx="47">
                  <c:v>43574</c:v>
                </c:pt>
                <c:pt idx="48">
                  <c:v>43577</c:v>
                </c:pt>
                <c:pt idx="49">
                  <c:v>43578</c:v>
                </c:pt>
                <c:pt idx="50">
                  <c:v>43579</c:v>
                </c:pt>
                <c:pt idx="51">
                  <c:v>43580</c:v>
                </c:pt>
                <c:pt idx="52">
                  <c:v>43581</c:v>
                </c:pt>
                <c:pt idx="53">
                  <c:v>43584</c:v>
                </c:pt>
                <c:pt idx="54">
                  <c:v>43585</c:v>
                </c:pt>
                <c:pt idx="55">
                  <c:v>43587</c:v>
                </c:pt>
                <c:pt idx="56">
                  <c:v>43588</c:v>
                </c:pt>
                <c:pt idx="57">
                  <c:v>43591</c:v>
                </c:pt>
                <c:pt idx="58">
                  <c:v>43592</c:v>
                </c:pt>
                <c:pt idx="59">
                  <c:v>43593</c:v>
                </c:pt>
                <c:pt idx="60">
                  <c:v>43594</c:v>
                </c:pt>
                <c:pt idx="61">
                  <c:v>43595</c:v>
                </c:pt>
                <c:pt idx="62">
                  <c:v>43598</c:v>
                </c:pt>
                <c:pt idx="63">
                  <c:v>43599</c:v>
                </c:pt>
                <c:pt idx="64">
                  <c:v>43600</c:v>
                </c:pt>
                <c:pt idx="65">
                  <c:v>43601</c:v>
                </c:pt>
                <c:pt idx="66">
                  <c:v>43602</c:v>
                </c:pt>
                <c:pt idx="67">
                  <c:v>43605</c:v>
                </c:pt>
                <c:pt idx="68">
                  <c:v>43606</c:v>
                </c:pt>
                <c:pt idx="69">
                  <c:v>43607</c:v>
                </c:pt>
                <c:pt idx="70">
                  <c:v>43608</c:v>
                </c:pt>
                <c:pt idx="71">
                  <c:v>43609</c:v>
                </c:pt>
                <c:pt idx="72">
                  <c:v>43612</c:v>
                </c:pt>
                <c:pt idx="73">
                  <c:v>43613</c:v>
                </c:pt>
                <c:pt idx="74">
                  <c:v>43614</c:v>
                </c:pt>
                <c:pt idx="75">
                  <c:v>43615</c:v>
                </c:pt>
                <c:pt idx="76">
                  <c:v>43616</c:v>
                </c:pt>
                <c:pt idx="77">
                  <c:v>43619</c:v>
                </c:pt>
                <c:pt idx="78">
                  <c:v>43620</c:v>
                </c:pt>
                <c:pt idx="79">
                  <c:v>43621</c:v>
                </c:pt>
                <c:pt idx="80">
                  <c:v>43622</c:v>
                </c:pt>
                <c:pt idx="81">
                  <c:v>43626</c:v>
                </c:pt>
                <c:pt idx="82">
                  <c:v>43627</c:v>
                </c:pt>
                <c:pt idx="83">
                  <c:v>43628</c:v>
                </c:pt>
                <c:pt idx="84">
                  <c:v>43629</c:v>
                </c:pt>
                <c:pt idx="85">
                  <c:v>43630</c:v>
                </c:pt>
                <c:pt idx="86">
                  <c:v>43633</c:v>
                </c:pt>
                <c:pt idx="87">
                  <c:v>43634</c:v>
                </c:pt>
                <c:pt idx="88">
                  <c:v>43635</c:v>
                </c:pt>
                <c:pt idx="89">
                  <c:v>43636</c:v>
                </c:pt>
                <c:pt idx="90">
                  <c:v>43637</c:v>
                </c:pt>
                <c:pt idx="91">
                  <c:v>43640</c:v>
                </c:pt>
                <c:pt idx="92">
                  <c:v>43641</c:v>
                </c:pt>
                <c:pt idx="93">
                  <c:v>43642</c:v>
                </c:pt>
                <c:pt idx="94">
                  <c:v>43643</c:v>
                </c:pt>
                <c:pt idx="95">
                  <c:v>43644</c:v>
                </c:pt>
                <c:pt idx="96">
                  <c:v>43647</c:v>
                </c:pt>
                <c:pt idx="97">
                  <c:v>43648</c:v>
                </c:pt>
                <c:pt idx="98">
                  <c:v>43649</c:v>
                </c:pt>
                <c:pt idx="99">
                  <c:v>43650</c:v>
                </c:pt>
                <c:pt idx="100">
                  <c:v>43651</c:v>
                </c:pt>
                <c:pt idx="101">
                  <c:v>43654</c:v>
                </c:pt>
                <c:pt idx="102">
                  <c:v>43655</c:v>
                </c:pt>
                <c:pt idx="103">
                  <c:v>43656</c:v>
                </c:pt>
                <c:pt idx="104">
                  <c:v>43657</c:v>
                </c:pt>
                <c:pt idx="105">
                  <c:v>43658</c:v>
                </c:pt>
                <c:pt idx="106">
                  <c:v>43661</c:v>
                </c:pt>
                <c:pt idx="107">
                  <c:v>43662</c:v>
                </c:pt>
                <c:pt idx="108">
                  <c:v>43663</c:v>
                </c:pt>
                <c:pt idx="109">
                  <c:v>43664</c:v>
                </c:pt>
                <c:pt idx="110">
                  <c:v>43665</c:v>
                </c:pt>
                <c:pt idx="111">
                  <c:v>43668</c:v>
                </c:pt>
                <c:pt idx="112">
                  <c:v>43669</c:v>
                </c:pt>
                <c:pt idx="113">
                  <c:v>43670</c:v>
                </c:pt>
                <c:pt idx="114">
                  <c:v>43671</c:v>
                </c:pt>
                <c:pt idx="115">
                  <c:v>43672</c:v>
                </c:pt>
                <c:pt idx="116">
                  <c:v>43675</c:v>
                </c:pt>
                <c:pt idx="117">
                  <c:v>43676</c:v>
                </c:pt>
                <c:pt idx="118">
                  <c:v>43677</c:v>
                </c:pt>
                <c:pt idx="119">
                  <c:v>43678</c:v>
                </c:pt>
                <c:pt idx="120">
                  <c:v>43679</c:v>
                </c:pt>
                <c:pt idx="121">
                  <c:v>43682</c:v>
                </c:pt>
                <c:pt idx="122">
                  <c:v>43683</c:v>
                </c:pt>
                <c:pt idx="123">
                  <c:v>43684</c:v>
                </c:pt>
                <c:pt idx="124">
                  <c:v>43685</c:v>
                </c:pt>
                <c:pt idx="125">
                  <c:v>43689</c:v>
                </c:pt>
                <c:pt idx="126">
                  <c:v>43690</c:v>
                </c:pt>
                <c:pt idx="127">
                  <c:v>43691</c:v>
                </c:pt>
                <c:pt idx="128">
                  <c:v>43692</c:v>
                </c:pt>
                <c:pt idx="129">
                  <c:v>43693</c:v>
                </c:pt>
                <c:pt idx="130">
                  <c:v>43696</c:v>
                </c:pt>
                <c:pt idx="131">
                  <c:v>43697</c:v>
                </c:pt>
                <c:pt idx="132">
                  <c:v>43698</c:v>
                </c:pt>
                <c:pt idx="133">
                  <c:v>43699</c:v>
                </c:pt>
                <c:pt idx="134">
                  <c:v>43700</c:v>
                </c:pt>
                <c:pt idx="135">
                  <c:v>43703</c:v>
                </c:pt>
                <c:pt idx="136">
                  <c:v>43704</c:v>
                </c:pt>
                <c:pt idx="137">
                  <c:v>43705</c:v>
                </c:pt>
                <c:pt idx="138">
                  <c:v>43706</c:v>
                </c:pt>
                <c:pt idx="139">
                  <c:v>43707</c:v>
                </c:pt>
                <c:pt idx="140">
                  <c:v>43710</c:v>
                </c:pt>
                <c:pt idx="141">
                  <c:v>43711</c:v>
                </c:pt>
                <c:pt idx="142">
                  <c:v>43712</c:v>
                </c:pt>
                <c:pt idx="143">
                  <c:v>43713</c:v>
                </c:pt>
                <c:pt idx="144">
                  <c:v>43714</c:v>
                </c:pt>
                <c:pt idx="145">
                  <c:v>43718</c:v>
                </c:pt>
                <c:pt idx="146">
                  <c:v>43719</c:v>
                </c:pt>
                <c:pt idx="147">
                  <c:v>43720</c:v>
                </c:pt>
                <c:pt idx="148">
                  <c:v>43724</c:v>
                </c:pt>
                <c:pt idx="149">
                  <c:v>43725</c:v>
                </c:pt>
                <c:pt idx="150">
                  <c:v>43726</c:v>
                </c:pt>
                <c:pt idx="151">
                  <c:v>43727</c:v>
                </c:pt>
                <c:pt idx="152">
                  <c:v>43728</c:v>
                </c:pt>
                <c:pt idx="153">
                  <c:v>43731</c:v>
                </c:pt>
                <c:pt idx="154">
                  <c:v>43732</c:v>
                </c:pt>
                <c:pt idx="155">
                  <c:v>43733</c:v>
                </c:pt>
                <c:pt idx="156">
                  <c:v>43734</c:v>
                </c:pt>
                <c:pt idx="157">
                  <c:v>43735</c:v>
                </c:pt>
                <c:pt idx="158">
                  <c:v>43739</c:v>
                </c:pt>
                <c:pt idx="159">
                  <c:v>43740</c:v>
                </c:pt>
                <c:pt idx="160">
                  <c:v>43741</c:v>
                </c:pt>
                <c:pt idx="161">
                  <c:v>43742</c:v>
                </c:pt>
                <c:pt idx="162">
                  <c:v>43745</c:v>
                </c:pt>
                <c:pt idx="163">
                  <c:v>43746</c:v>
                </c:pt>
                <c:pt idx="164">
                  <c:v>43747</c:v>
                </c:pt>
                <c:pt idx="165">
                  <c:v>43752</c:v>
                </c:pt>
                <c:pt idx="166">
                  <c:v>43753</c:v>
                </c:pt>
                <c:pt idx="167">
                  <c:v>43754</c:v>
                </c:pt>
                <c:pt idx="168">
                  <c:v>43755</c:v>
                </c:pt>
                <c:pt idx="169">
                  <c:v>43756</c:v>
                </c:pt>
                <c:pt idx="170">
                  <c:v>43759</c:v>
                </c:pt>
                <c:pt idx="171">
                  <c:v>43760</c:v>
                </c:pt>
                <c:pt idx="172">
                  <c:v>43761</c:v>
                </c:pt>
                <c:pt idx="173">
                  <c:v>43762</c:v>
                </c:pt>
                <c:pt idx="174">
                  <c:v>43763</c:v>
                </c:pt>
                <c:pt idx="175">
                  <c:v>43766</c:v>
                </c:pt>
                <c:pt idx="176">
                  <c:v>43767</c:v>
                </c:pt>
                <c:pt idx="177">
                  <c:v>43768</c:v>
                </c:pt>
                <c:pt idx="178">
                  <c:v>43769</c:v>
                </c:pt>
                <c:pt idx="179">
                  <c:v>43770</c:v>
                </c:pt>
                <c:pt idx="180">
                  <c:v>43773</c:v>
                </c:pt>
                <c:pt idx="181">
                  <c:v>43774</c:v>
                </c:pt>
                <c:pt idx="182">
                  <c:v>43775</c:v>
                </c:pt>
                <c:pt idx="183">
                  <c:v>43776</c:v>
                </c:pt>
                <c:pt idx="184">
                  <c:v>43777</c:v>
                </c:pt>
                <c:pt idx="185">
                  <c:v>43780</c:v>
                </c:pt>
                <c:pt idx="186">
                  <c:v>43781</c:v>
                </c:pt>
                <c:pt idx="187">
                  <c:v>43782</c:v>
                </c:pt>
                <c:pt idx="188">
                  <c:v>43783</c:v>
                </c:pt>
                <c:pt idx="189">
                  <c:v>43784</c:v>
                </c:pt>
                <c:pt idx="190">
                  <c:v>43787</c:v>
                </c:pt>
                <c:pt idx="191">
                  <c:v>43788</c:v>
                </c:pt>
                <c:pt idx="192">
                  <c:v>43789</c:v>
                </c:pt>
                <c:pt idx="193">
                  <c:v>43790</c:v>
                </c:pt>
                <c:pt idx="194">
                  <c:v>43791</c:v>
                </c:pt>
                <c:pt idx="195">
                  <c:v>43794</c:v>
                </c:pt>
                <c:pt idx="196">
                  <c:v>43795</c:v>
                </c:pt>
                <c:pt idx="197">
                  <c:v>43796</c:v>
                </c:pt>
                <c:pt idx="198">
                  <c:v>43797</c:v>
                </c:pt>
                <c:pt idx="199">
                  <c:v>43798</c:v>
                </c:pt>
                <c:pt idx="200">
                  <c:v>43801</c:v>
                </c:pt>
                <c:pt idx="201">
                  <c:v>43802</c:v>
                </c:pt>
                <c:pt idx="202">
                  <c:v>43803</c:v>
                </c:pt>
                <c:pt idx="203">
                  <c:v>43804</c:v>
                </c:pt>
                <c:pt idx="204">
                  <c:v>43805</c:v>
                </c:pt>
                <c:pt idx="205">
                  <c:v>43808</c:v>
                </c:pt>
                <c:pt idx="206">
                  <c:v>43809</c:v>
                </c:pt>
                <c:pt idx="207">
                  <c:v>43810</c:v>
                </c:pt>
                <c:pt idx="208">
                  <c:v>43811</c:v>
                </c:pt>
                <c:pt idx="209">
                  <c:v>43812</c:v>
                </c:pt>
                <c:pt idx="210">
                  <c:v>43815</c:v>
                </c:pt>
                <c:pt idx="211">
                  <c:v>43816</c:v>
                </c:pt>
                <c:pt idx="212">
                  <c:v>43817</c:v>
                </c:pt>
                <c:pt idx="213">
                  <c:v>43818</c:v>
                </c:pt>
                <c:pt idx="214">
                  <c:v>43819</c:v>
                </c:pt>
                <c:pt idx="215">
                  <c:v>43822</c:v>
                </c:pt>
                <c:pt idx="216">
                  <c:v>43823</c:v>
                </c:pt>
                <c:pt idx="217">
                  <c:v>43824</c:v>
                </c:pt>
                <c:pt idx="218">
                  <c:v>43825</c:v>
                </c:pt>
                <c:pt idx="219">
                  <c:v>43826</c:v>
                </c:pt>
                <c:pt idx="220">
                  <c:v>43829</c:v>
                </c:pt>
                <c:pt idx="221">
                  <c:v>43830</c:v>
                </c:pt>
                <c:pt idx="222">
                  <c:v>43832</c:v>
                </c:pt>
                <c:pt idx="223">
                  <c:v>43833</c:v>
                </c:pt>
                <c:pt idx="224">
                  <c:v>43836</c:v>
                </c:pt>
                <c:pt idx="225">
                  <c:v>43837</c:v>
                </c:pt>
                <c:pt idx="226">
                  <c:v>43838</c:v>
                </c:pt>
                <c:pt idx="227">
                  <c:v>43839</c:v>
                </c:pt>
                <c:pt idx="228">
                  <c:v>43840</c:v>
                </c:pt>
                <c:pt idx="229">
                  <c:v>43843</c:v>
                </c:pt>
                <c:pt idx="230">
                  <c:v>43844</c:v>
                </c:pt>
                <c:pt idx="231">
                  <c:v>43845</c:v>
                </c:pt>
                <c:pt idx="232">
                  <c:v>43846</c:v>
                </c:pt>
                <c:pt idx="233">
                  <c:v>43847</c:v>
                </c:pt>
                <c:pt idx="234">
                  <c:v>43850</c:v>
                </c:pt>
                <c:pt idx="235">
                  <c:v>43860</c:v>
                </c:pt>
                <c:pt idx="236">
                  <c:v>43861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43871</c:v>
                </c:pt>
              </c:numCache>
            </c:numRef>
          </c:cat>
          <c:val>
            <c:numRef>
              <c:f>dff_future!$N$2:$N$244</c:f>
              <c:numCache>
                <c:formatCode>General</c:formatCode>
                <c:ptCount val="243"/>
                <c:pt idx="9">
                  <c:v>10272.459999999999</c:v>
                </c:pt>
                <c:pt idx="57">
                  <c:v>10897.1201171875</c:v>
                </c:pt>
                <c:pt idx="82">
                  <c:v>10607.759765625</c:v>
                </c:pt>
                <c:pt idx="102">
                  <c:v>10702.7802734375</c:v>
                </c:pt>
                <c:pt idx="111">
                  <c:v>10944.5302734375</c:v>
                </c:pt>
                <c:pt idx="117">
                  <c:v>10830.900390625</c:v>
                </c:pt>
                <c:pt idx="141">
                  <c:v>10558.2099609375</c:v>
                </c:pt>
                <c:pt idx="142">
                  <c:v>10657.3095703125</c:v>
                </c:pt>
                <c:pt idx="143">
                  <c:v>10756.9296875</c:v>
                </c:pt>
                <c:pt idx="163">
                  <c:v>11017.3095703125</c:v>
                </c:pt>
                <c:pt idx="164">
                  <c:v>10889.9599609375</c:v>
                </c:pt>
                <c:pt idx="165">
                  <c:v>11066.9501953125</c:v>
                </c:pt>
                <c:pt idx="188">
                  <c:v>11450.419921875</c:v>
                </c:pt>
                <c:pt idx="208">
                  <c:v>11836.419921875</c:v>
                </c:pt>
                <c:pt idx="224">
                  <c:v>11953.3603515625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AA8-C041-A3C9-DAC4FE5945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124015"/>
        <c:axId val="154085119"/>
      </c:lineChart>
      <c:dateAx>
        <c:axId val="154124015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4085119"/>
        <c:crosses val="autoZero"/>
        <c:auto val="1"/>
        <c:lblOffset val="100"/>
        <c:baseTimeUnit val="days"/>
      </c:dateAx>
      <c:valAx>
        <c:axId val="154085119"/>
        <c:scaling>
          <c:orientation val="minMax"/>
          <c:max val="12500"/>
          <c:min val="9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412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Bollinger</a:t>
            </a:r>
            <a:r>
              <a:rPr lang="en-US" altLang="zh-TW" baseline="0" dirty="0"/>
              <a:t> Band with upper and lower band of 1.5 </a:t>
            </a:r>
            <a:r>
              <a:rPr lang="en-US" altLang="zh-TW" baseline="0" dirty="0" err="1"/>
              <a:t>sd</a:t>
            </a:r>
            <a:r>
              <a:rPr lang="en-US" altLang="zh-TW" baseline="0" dirty="0"/>
              <a:t> of 15MA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dfffff!$B$1</c:f>
              <c:strCache>
                <c:ptCount val="1"/>
                <c:pt idx="0">
                  <c:v>Adj Close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dfffff!$A$2:$A$254</c:f>
              <c:numCache>
                <c:formatCode>m/d/yy</c:formatCode>
                <c:ptCount val="253"/>
                <c:pt idx="0">
                  <c:v>43480</c:v>
                </c:pt>
                <c:pt idx="1">
                  <c:v>43481</c:v>
                </c:pt>
                <c:pt idx="2">
                  <c:v>43482</c:v>
                </c:pt>
                <c:pt idx="3">
                  <c:v>43483</c:v>
                </c:pt>
                <c:pt idx="4">
                  <c:v>43486</c:v>
                </c:pt>
                <c:pt idx="5">
                  <c:v>43487</c:v>
                </c:pt>
                <c:pt idx="6">
                  <c:v>43488</c:v>
                </c:pt>
                <c:pt idx="7">
                  <c:v>43489</c:v>
                </c:pt>
                <c:pt idx="8">
                  <c:v>43490</c:v>
                </c:pt>
                <c:pt idx="9">
                  <c:v>43493</c:v>
                </c:pt>
                <c:pt idx="10">
                  <c:v>43494</c:v>
                </c:pt>
                <c:pt idx="11">
                  <c:v>43495</c:v>
                </c:pt>
                <c:pt idx="12">
                  <c:v>43507</c:v>
                </c:pt>
                <c:pt idx="13">
                  <c:v>43508</c:v>
                </c:pt>
                <c:pt idx="14">
                  <c:v>43509</c:v>
                </c:pt>
                <c:pt idx="15">
                  <c:v>43510</c:v>
                </c:pt>
                <c:pt idx="16">
                  <c:v>43511</c:v>
                </c:pt>
                <c:pt idx="17">
                  <c:v>43514</c:v>
                </c:pt>
                <c:pt idx="18">
                  <c:v>43515</c:v>
                </c:pt>
                <c:pt idx="19">
                  <c:v>43516</c:v>
                </c:pt>
                <c:pt idx="20">
                  <c:v>43517</c:v>
                </c:pt>
                <c:pt idx="21">
                  <c:v>43518</c:v>
                </c:pt>
                <c:pt idx="22">
                  <c:v>43521</c:v>
                </c:pt>
                <c:pt idx="23">
                  <c:v>43522</c:v>
                </c:pt>
                <c:pt idx="24">
                  <c:v>43523</c:v>
                </c:pt>
                <c:pt idx="25">
                  <c:v>43528</c:v>
                </c:pt>
                <c:pt idx="26">
                  <c:v>43529</c:v>
                </c:pt>
                <c:pt idx="27">
                  <c:v>43530</c:v>
                </c:pt>
                <c:pt idx="28">
                  <c:v>43531</c:v>
                </c:pt>
                <c:pt idx="29">
                  <c:v>43532</c:v>
                </c:pt>
                <c:pt idx="30">
                  <c:v>43535</c:v>
                </c:pt>
                <c:pt idx="31">
                  <c:v>43536</c:v>
                </c:pt>
                <c:pt idx="32">
                  <c:v>43537</c:v>
                </c:pt>
                <c:pt idx="33">
                  <c:v>43538</c:v>
                </c:pt>
                <c:pt idx="34">
                  <c:v>43539</c:v>
                </c:pt>
                <c:pt idx="35">
                  <c:v>43542</c:v>
                </c:pt>
                <c:pt idx="36">
                  <c:v>43543</c:v>
                </c:pt>
                <c:pt idx="37">
                  <c:v>43544</c:v>
                </c:pt>
                <c:pt idx="38">
                  <c:v>43545</c:v>
                </c:pt>
                <c:pt idx="39">
                  <c:v>43546</c:v>
                </c:pt>
                <c:pt idx="40">
                  <c:v>43549</c:v>
                </c:pt>
                <c:pt idx="41">
                  <c:v>43550</c:v>
                </c:pt>
                <c:pt idx="42">
                  <c:v>43551</c:v>
                </c:pt>
                <c:pt idx="43">
                  <c:v>43552</c:v>
                </c:pt>
                <c:pt idx="44">
                  <c:v>43553</c:v>
                </c:pt>
                <c:pt idx="45">
                  <c:v>43556</c:v>
                </c:pt>
                <c:pt idx="46">
                  <c:v>43557</c:v>
                </c:pt>
                <c:pt idx="47">
                  <c:v>43558</c:v>
                </c:pt>
                <c:pt idx="48">
                  <c:v>43563</c:v>
                </c:pt>
                <c:pt idx="49">
                  <c:v>43564</c:v>
                </c:pt>
                <c:pt idx="50">
                  <c:v>43565</c:v>
                </c:pt>
                <c:pt idx="51">
                  <c:v>43566</c:v>
                </c:pt>
                <c:pt idx="52">
                  <c:v>43567</c:v>
                </c:pt>
                <c:pt idx="53">
                  <c:v>43570</c:v>
                </c:pt>
                <c:pt idx="54">
                  <c:v>43571</c:v>
                </c:pt>
                <c:pt idx="55">
                  <c:v>43572</c:v>
                </c:pt>
                <c:pt idx="56">
                  <c:v>43573</c:v>
                </c:pt>
                <c:pt idx="57">
                  <c:v>43574</c:v>
                </c:pt>
                <c:pt idx="58">
                  <c:v>43577</c:v>
                </c:pt>
                <c:pt idx="59">
                  <c:v>43578</c:v>
                </c:pt>
                <c:pt idx="60">
                  <c:v>43579</c:v>
                </c:pt>
                <c:pt idx="61">
                  <c:v>43580</c:v>
                </c:pt>
                <c:pt idx="62">
                  <c:v>43581</c:v>
                </c:pt>
                <c:pt idx="63">
                  <c:v>43584</c:v>
                </c:pt>
                <c:pt idx="64">
                  <c:v>43585</c:v>
                </c:pt>
                <c:pt idx="65">
                  <c:v>43587</c:v>
                </c:pt>
                <c:pt idx="66">
                  <c:v>43588</c:v>
                </c:pt>
                <c:pt idx="67">
                  <c:v>43591</c:v>
                </c:pt>
                <c:pt idx="68">
                  <c:v>43592</c:v>
                </c:pt>
                <c:pt idx="69">
                  <c:v>43593</c:v>
                </c:pt>
                <c:pt idx="70">
                  <c:v>43594</c:v>
                </c:pt>
                <c:pt idx="71">
                  <c:v>43595</c:v>
                </c:pt>
                <c:pt idx="72">
                  <c:v>43598</c:v>
                </c:pt>
                <c:pt idx="73">
                  <c:v>43599</c:v>
                </c:pt>
                <c:pt idx="74">
                  <c:v>43600</c:v>
                </c:pt>
                <c:pt idx="75">
                  <c:v>43601</c:v>
                </c:pt>
                <c:pt idx="76">
                  <c:v>43602</c:v>
                </c:pt>
                <c:pt idx="77">
                  <c:v>43605</c:v>
                </c:pt>
                <c:pt idx="78">
                  <c:v>43606</c:v>
                </c:pt>
                <c:pt idx="79">
                  <c:v>43607</c:v>
                </c:pt>
                <c:pt idx="80">
                  <c:v>43608</c:v>
                </c:pt>
                <c:pt idx="81">
                  <c:v>43609</c:v>
                </c:pt>
                <c:pt idx="82">
                  <c:v>43612</c:v>
                </c:pt>
                <c:pt idx="83">
                  <c:v>43613</c:v>
                </c:pt>
                <c:pt idx="84">
                  <c:v>43614</c:v>
                </c:pt>
                <c:pt idx="85">
                  <c:v>43615</c:v>
                </c:pt>
                <c:pt idx="86">
                  <c:v>43616</c:v>
                </c:pt>
                <c:pt idx="87">
                  <c:v>43619</c:v>
                </c:pt>
                <c:pt idx="88">
                  <c:v>43620</c:v>
                </c:pt>
                <c:pt idx="89">
                  <c:v>43621</c:v>
                </c:pt>
                <c:pt idx="90">
                  <c:v>43622</c:v>
                </c:pt>
                <c:pt idx="91">
                  <c:v>43626</c:v>
                </c:pt>
                <c:pt idx="92">
                  <c:v>43627</c:v>
                </c:pt>
                <c:pt idx="93">
                  <c:v>43628</c:v>
                </c:pt>
                <c:pt idx="94">
                  <c:v>43629</c:v>
                </c:pt>
                <c:pt idx="95">
                  <c:v>43630</c:v>
                </c:pt>
                <c:pt idx="96">
                  <c:v>43633</c:v>
                </c:pt>
                <c:pt idx="97">
                  <c:v>43634</c:v>
                </c:pt>
                <c:pt idx="98">
                  <c:v>43635</c:v>
                </c:pt>
                <c:pt idx="99">
                  <c:v>43636</c:v>
                </c:pt>
                <c:pt idx="100">
                  <c:v>43637</c:v>
                </c:pt>
                <c:pt idx="101">
                  <c:v>43640</c:v>
                </c:pt>
                <c:pt idx="102">
                  <c:v>43641</c:v>
                </c:pt>
                <c:pt idx="103">
                  <c:v>43642</c:v>
                </c:pt>
                <c:pt idx="104">
                  <c:v>43643</c:v>
                </c:pt>
                <c:pt idx="105">
                  <c:v>43644</c:v>
                </c:pt>
                <c:pt idx="106">
                  <c:v>43647</c:v>
                </c:pt>
                <c:pt idx="107">
                  <c:v>43648</c:v>
                </c:pt>
                <c:pt idx="108">
                  <c:v>43649</c:v>
                </c:pt>
                <c:pt idx="109">
                  <c:v>43650</c:v>
                </c:pt>
                <c:pt idx="110">
                  <c:v>43651</c:v>
                </c:pt>
                <c:pt idx="111">
                  <c:v>43654</c:v>
                </c:pt>
                <c:pt idx="112">
                  <c:v>43655</c:v>
                </c:pt>
                <c:pt idx="113">
                  <c:v>43656</c:v>
                </c:pt>
                <c:pt idx="114">
                  <c:v>43657</c:v>
                </c:pt>
                <c:pt idx="115">
                  <c:v>43658</c:v>
                </c:pt>
                <c:pt idx="116">
                  <c:v>43661</c:v>
                </c:pt>
                <c:pt idx="117">
                  <c:v>43662</c:v>
                </c:pt>
                <c:pt idx="118">
                  <c:v>43663</c:v>
                </c:pt>
                <c:pt idx="119">
                  <c:v>43664</c:v>
                </c:pt>
                <c:pt idx="120">
                  <c:v>43665</c:v>
                </c:pt>
                <c:pt idx="121">
                  <c:v>43668</c:v>
                </c:pt>
                <c:pt idx="122">
                  <c:v>43669</c:v>
                </c:pt>
                <c:pt idx="123">
                  <c:v>43670</c:v>
                </c:pt>
                <c:pt idx="124">
                  <c:v>43671</c:v>
                </c:pt>
                <c:pt idx="125">
                  <c:v>43672</c:v>
                </c:pt>
                <c:pt idx="126">
                  <c:v>43675</c:v>
                </c:pt>
                <c:pt idx="127">
                  <c:v>43676</c:v>
                </c:pt>
                <c:pt idx="128">
                  <c:v>43677</c:v>
                </c:pt>
                <c:pt idx="129">
                  <c:v>43678</c:v>
                </c:pt>
                <c:pt idx="130">
                  <c:v>43679</c:v>
                </c:pt>
                <c:pt idx="131">
                  <c:v>43682</c:v>
                </c:pt>
                <c:pt idx="132">
                  <c:v>43683</c:v>
                </c:pt>
                <c:pt idx="133">
                  <c:v>43684</c:v>
                </c:pt>
                <c:pt idx="134">
                  <c:v>43685</c:v>
                </c:pt>
                <c:pt idx="135">
                  <c:v>43689</c:v>
                </c:pt>
                <c:pt idx="136">
                  <c:v>43690</c:v>
                </c:pt>
                <c:pt idx="137">
                  <c:v>43691</c:v>
                </c:pt>
                <c:pt idx="138">
                  <c:v>43692</c:v>
                </c:pt>
                <c:pt idx="139">
                  <c:v>43693</c:v>
                </c:pt>
                <c:pt idx="140">
                  <c:v>43696</c:v>
                </c:pt>
                <c:pt idx="141">
                  <c:v>43697</c:v>
                </c:pt>
                <c:pt idx="142">
                  <c:v>43698</c:v>
                </c:pt>
                <c:pt idx="143">
                  <c:v>43699</c:v>
                </c:pt>
                <c:pt idx="144">
                  <c:v>43700</c:v>
                </c:pt>
                <c:pt idx="145">
                  <c:v>43703</c:v>
                </c:pt>
                <c:pt idx="146">
                  <c:v>43704</c:v>
                </c:pt>
                <c:pt idx="147">
                  <c:v>43705</c:v>
                </c:pt>
                <c:pt idx="148">
                  <c:v>43706</c:v>
                </c:pt>
                <c:pt idx="149">
                  <c:v>43707</c:v>
                </c:pt>
                <c:pt idx="150">
                  <c:v>43710</c:v>
                </c:pt>
                <c:pt idx="151">
                  <c:v>43711</c:v>
                </c:pt>
                <c:pt idx="152">
                  <c:v>43712</c:v>
                </c:pt>
                <c:pt idx="153">
                  <c:v>43713</c:v>
                </c:pt>
                <c:pt idx="154">
                  <c:v>43714</c:v>
                </c:pt>
                <c:pt idx="155">
                  <c:v>43718</c:v>
                </c:pt>
                <c:pt idx="156">
                  <c:v>43719</c:v>
                </c:pt>
                <c:pt idx="157">
                  <c:v>43720</c:v>
                </c:pt>
                <c:pt idx="158">
                  <c:v>43724</c:v>
                </c:pt>
                <c:pt idx="159">
                  <c:v>43725</c:v>
                </c:pt>
                <c:pt idx="160">
                  <c:v>43726</c:v>
                </c:pt>
                <c:pt idx="161">
                  <c:v>43727</c:v>
                </c:pt>
                <c:pt idx="162">
                  <c:v>43728</c:v>
                </c:pt>
                <c:pt idx="163">
                  <c:v>43731</c:v>
                </c:pt>
                <c:pt idx="164">
                  <c:v>43732</c:v>
                </c:pt>
                <c:pt idx="165">
                  <c:v>43733</c:v>
                </c:pt>
                <c:pt idx="166">
                  <c:v>43734</c:v>
                </c:pt>
                <c:pt idx="167">
                  <c:v>43735</c:v>
                </c:pt>
                <c:pt idx="168">
                  <c:v>43739</c:v>
                </c:pt>
                <c:pt idx="169">
                  <c:v>43740</c:v>
                </c:pt>
                <c:pt idx="170">
                  <c:v>43741</c:v>
                </c:pt>
                <c:pt idx="171">
                  <c:v>43742</c:v>
                </c:pt>
                <c:pt idx="172">
                  <c:v>43745</c:v>
                </c:pt>
                <c:pt idx="173">
                  <c:v>43746</c:v>
                </c:pt>
                <c:pt idx="174">
                  <c:v>43747</c:v>
                </c:pt>
                <c:pt idx="175">
                  <c:v>43752</c:v>
                </c:pt>
                <c:pt idx="176">
                  <c:v>43753</c:v>
                </c:pt>
                <c:pt idx="177">
                  <c:v>43754</c:v>
                </c:pt>
                <c:pt idx="178">
                  <c:v>43755</c:v>
                </c:pt>
                <c:pt idx="179">
                  <c:v>43756</c:v>
                </c:pt>
                <c:pt idx="180">
                  <c:v>43759</c:v>
                </c:pt>
                <c:pt idx="181">
                  <c:v>43760</c:v>
                </c:pt>
                <c:pt idx="182">
                  <c:v>43761</c:v>
                </c:pt>
                <c:pt idx="183">
                  <c:v>43762</c:v>
                </c:pt>
                <c:pt idx="184">
                  <c:v>43763</c:v>
                </c:pt>
                <c:pt idx="185">
                  <c:v>43766</c:v>
                </c:pt>
                <c:pt idx="186">
                  <c:v>43767</c:v>
                </c:pt>
                <c:pt idx="187">
                  <c:v>43768</c:v>
                </c:pt>
                <c:pt idx="188">
                  <c:v>43769</c:v>
                </c:pt>
                <c:pt idx="189">
                  <c:v>43770</c:v>
                </c:pt>
                <c:pt idx="190">
                  <c:v>43773</c:v>
                </c:pt>
                <c:pt idx="191">
                  <c:v>43774</c:v>
                </c:pt>
                <c:pt idx="192">
                  <c:v>43775</c:v>
                </c:pt>
                <c:pt idx="193">
                  <c:v>43776</c:v>
                </c:pt>
                <c:pt idx="194">
                  <c:v>43777</c:v>
                </c:pt>
                <c:pt idx="195">
                  <c:v>43780</c:v>
                </c:pt>
                <c:pt idx="196">
                  <c:v>43781</c:v>
                </c:pt>
                <c:pt idx="197">
                  <c:v>43782</c:v>
                </c:pt>
                <c:pt idx="198">
                  <c:v>43783</c:v>
                </c:pt>
                <c:pt idx="199">
                  <c:v>43784</c:v>
                </c:pt>
                <c:pt idx="200">
                  <c:v>43787</c:v>
                </c:pt>
                <c:pt idx="201">
                  <c:v>43788</c:v>
                </c:pt>
                <c:pt idx="202">
                  <c:v>43789</c:v>
                </c:pt>
                <c:pt idx="203">
                  <c:v>43790</c:v>
                </c:pt>
                <c:pt idx="204">
                  <c:v>43791</c:v>
                </c:pt>
                <c:pt idx="205">
                  <c:v>43794</c:v>
                </c:pt>
                <c:pt idx="206">
                  <c:v>43795</c:v>
                </c:pt>
                <c:pt idx="207">
                  <c:v>43796</c:v>
                </c:pt>
                <c:pt idx="208">
                  <c:v>43797</c:v>
                </c:pt>
                <c:pt idx="209">
                  <c:v>43798</c:v>
                </c:pt>
                <c:pt idx="210">
                  <c:v>43801</c:v>
                </c:pt>
                <c:pt idx="211">
                  <c:v>43802</c:v>
                </c:pt>
                <c:pt idx="212">
                  <c:v>43803</c:v>
                </c:pt>
                <c:pt idx="213">
                  <c:v>43804</c:v>
                </c:pt>
                <c:pt idx="214">
                  <c:v>43805</c:v>
                </c:pt>
                <c:pt idx="215">
                  <c:v>43808</c:v>
                </c:pt>
                <c:pt idx="216">
                  <c:v>43809</c:v>
                </c:pt>
                <c:pt idx="217">
                  <c:v>43810</c:v>
                </c:pt>
                <c:pt idx="218">
                  <c:v>43811</c:v>
                </c:pt>
                <c:pt idx="219">
                  <c:v>43812</c:v>
                </c:pt>
                <c:pt idx="220">
                  <c:v>43815</c:v>
                </c:pt>
                <c:pt idx="221">
                  <c:v>43816</c:v>
                </c:pt>
                <c:pt idx="222">
                  <c:v>43817</c:v>
                </c:pt>
                <c:pt idx="223">
                  <c:v>43818</c:v>
                </c:pt>
                <c:pt idx="224">
                  <c:v>43819</c:v>
                </c:pt>
                <c:pt idx="225">
                  <c:v>43822</c:v>
                </c:pt>
                <c:pt idx="226">
                  <c:v>43823</c:v>
                </c:pt>
                <c:pt idx="227">
                  <c:v>43824</c:v>
                </c:pt>
                <c:pt idx="228">
                  <c:v>43825</c:v>
                </c:pt>
                <c:pt idx="229">
                  <c:v>43826</c:v>
                </c:pt>
                <c:pt idx="230">
                  <c:v>43829</c:v>
                </c:pt>
                <c:pt idx="231">
                  <c:v>43830</c:v>
                </c:pt>
                <c:pt idx="232">
                  <c:v>43832</c:v>
                </c:pt>
                <c:pt idx="233">
                  <c:v>43833</c:v>
                </c:pt>
                <c:pt idx="234">
                  <c:v>43836</c:v>
                </c:pt>
                <c:pt idx="235">
                  <c:v>43837</c:v>
                </c:pt>
                <c:pt idx="236">
                  <c:v>43838</c:v>
                </c:pt>
                <c:pt idx="237">
                  <c:v>43839</c:v>
                </c:pt>
                <c:pt idx="238">
                  <c:v>43840</c:v>
                </c:pt>
                <c:pt idx="239">
                  <c:v>43843</c:v>
                </c:pt>
                <c:pt idx="240">
                  <c:v>43844</c:v>
                </c:pt>
                <c:pt idx="241">
                  <c:v>43845</c:v>
                </c:pt>
                <c:pt idx="242">
                  <c:v>43846</c:v>
                </c:pt>
                <c:pt idx="243">
                  <c:v>43847</c:v>
                </c:pt>
                <c:pt idx="244">
                  <c:v>43850</c:v>
                </c:pt>
                <c:pt idx="245">
                  <c:v>43860</c:v>
                </c:pt>
                <c:pt idx="246">
                  <c:v>43861</c:v>
                </c:pt>
                <c:pt idx="247">
                  <c:v>43864</c:v>
                </c:pt>
                <c:pt idx="248">
                  <c:v>43865</c:v>
                </c:pt>
                <c:pt idx="249">
                  <c:v>43866</c:v>
                </c:pt>
                <c:pt idx="250">
                  <c:v>43867</c:v>
                </c:pt>
                <c:pt idx="251">
                  <c:v>43868</c:v>
                </c:pt>
                <c:pt idx="252">
                  <c:v>43871</c:v>
                </c:pt>
              </c:numCache>
            </c:numRef>
          </c:cat>
          <c:val>
            <c:numRef>
              <c:f>dfffff!$B$2:$B$254</c:f>
              <c:numCache>
                <c:formatCode>General</c:formatCode>
                <c:ptCount val="253"/>
                <c:pt idx="0">
                  <c:v>9806.0400390625</c:v>
                </c:pt>
                <c:pt idx="1">
                  <c:v>9763.8095703125</c:v>
                </c:pt>
                <c:pt idx="2">
                  <c:v>9789.150390625</c:v>
                </c:pt>
                <c:pt idx="3">
                  <c:v>9836.0595703125</c:v>
                </c:pt>
                <c:pt idx="4">
                  <c:v>9889.400390625</c:v>
                </c:pt>
                <c:pt idx="5">
                  <c:v>9894.66015625</c:v>
                </c:pt>
                <c:pt idx="6">
                  <c:v>9846.400390625</c:v>
                </c:pt>
                <c:pt idx="7">
                  <c:v>9877.1201171875</c:v>
                </c:pt>
                <c:pt idx="8">
                  <c:v>9969.6103515625</c:v>
                </c:pt>
                <c:pt idx="9">
                  <c:v>10013.330078125</c:v>
                </c:pt>
                <c:pt idx="10">
                  <c:v>9931.58984375</c:v>
                </c:pt>
                <c:pt idx="11">
                  <c:v>9932.259765625</c:v>
                </c:pt>
                <c:pt idx="12">
                  <c:v>10004.25</c:v>
                </c:pt>
                <c:pt idx="13">
                  <c:v>10097.740234375</c:v>
                </c:pt>
                <c:pt idx="14">
                  <c:v>10090.580078125</c:v>
                </c:pt>
                <c:pt idx="15">
                  <c:v>10089.009765625</c:v>
                </c:pt>
                <c:pt idx="16">
                  <c:v>10064.7802734375</c:v>
                </c:pt>
                <c:pt idx="17">
                  <c:v>10145.2802734375</c:v>
                </c:pt>
                <c:pt idx="18">
                  <c:v>10152.259765625</c:v>
                </c:pt>
                <c:pt idx="19">
                  <c:v>10272.4599609375</c:v>
                </c:pt>
                <c:pt idx="20">
                  <c:v>10319.5302734375</c:v>
                </c:pt>
                <c:pt idx="21">
                  <c:v>10322.919921875</c:v>
                </c:pt>
                <c:pt idx="22">
                  <c:v>10390.9296875</c:v>
                </c:pt>
                <c:pt idx="23">
                  <c:v>10391.5498046875</c:v>
                </c:pt>
                <c:pt idx="24">
                  <c:v>10389.169921875</c:v>
                </c:pt>
                <c:pt idx="25">
                  <c:v>10349.8798828125</c:v>
                </c:pt>
                <c:pt idx="26">
                  <c:v>10305.259765625</c:v>
                </c:pt>
                <c:pt idx="27">
                  <c:v>10357.150390625</c:v>
                </c:pt>
                <c:pt idx="28">
                  <c:v>10311.6796875</c:v>
                </c:pt>
                <c:pt idx="29">
                  <c:v>10241.75</c:v>
                </c:pt>
                <c:pt idx="30">
                  <c:v>10250.2802734375</c:v>
                </c:pt>
                <c:pt idx="31">
                  <c:v>10343.330078125</c:v>
                </c:pt>
                <c:pt idx="32">
                  <c:v>10373.3203125</c:v>
                </c:pt>
                <c:pt idx="33">
                  <c:v>10348.650390625</c:v>
                </c:pt>
                <c:pt idx="34">
                  <c:v>10439.240234375</c:v>
                </c:pt>
                <c:pt idx="35">
                  <c:v>10512.7001953125</c:v>
                </c:pt>
                <c:pt idx="36">
                  <c:v>10512.3203125</c:v>
                </c:pt>
                <c:pt idx="37">
                  <c:v>10551.5595703125</c:v>
                </c:pt>
                <c:pt idx="38">
                  <c:v>10609.5498046875</c:v>
                </c:pt>
                <c:pt idx="39">
                  <c:v>10639.0703125</c:v>
                </c:pt>
                <c:pt idx="40">
                  <c:v>10479.48046875</c:v>
                </c:pt>
                <c:pt idx="41">
                  <c:v>10559.2001953125</c:v>
                </c:pt>
                <c:pt idx="42">
                  <c:v>10542.7001953125</c:v>
                </c:pt>
                <c:pt idx="43">
                  <c:v>10536.259765625</c:v>
                </c:pt>
                <c:pt idx="44">
                  <c:v>10641.0400390625</c:v>
                </c:pt>
                <c:pt idx="45">
                  <c:v>10642.6298828125</c:v>
                </c:pt>
                <c:pt idx="46">
                  <c:v>10690.2998046875</c:v>
                </c:pt>
                <c:pt idx="47">
                  <c:v>10704.3798828125</c:v>
                </c:pt>
                <c:pt idx="48">
                  <c:v>10800.5703125</c:v>
                </c:pt>
                <c:pt idx="49">
                  <c:v>10851.599609375</c:v>
                </c:pt>
                <c:pt idx="50">
                  <c:v>10868.1396484375</c:v>
                </c:pt>
                <c:pt idx="51">
                  <c:v>10808.76953125</c:v>
                </c:pt>
                <c:pt idx="52">
                  <c:v>10805.2998046875</c:v>
                </c:pt>
                <c:pt idx="53">
                  <c:v>10875.599609375</c:v>
                </c:pt>
                <c:pt idx="54">
                  <c:v>10927.849609375</c:v>
                </c:pt>
                <c:pt idx="55">
                  <c:v>10997.259765625</c:v>
                </c:pt>
                <c:pt idx="56">
                  <c:v>10962.01953125</c:v>
                </c:pt>
                <c:pt idx="57">
                  <c:v>10968.5</c:v>
                </c:pt>
                <c:pt idx="58">
                  <c:v>10987.7099609375</c:v>
                </c:pt>
                <c:pt idx="59">
                  <c:v>11025.6796875</c:v>
                </c:pt>
                <c:pt idx="60">
                  <c:v>11027.6396484375</c:v>
                </c:pt>
                <c:pt idx="61">
                  <c:v>11039.8603515625</c:v>
                </c:pt>
                <c:pt idx="62">
                  <c:v>10952.4697265625</c:v>
                </c:pt>
                <c:pt idx="63">
                  <c:v>10939.0595703125</c:v>
                </c:pt>
                <c:pt idx="64">
                  <c:v>10967.73046875</c:v>
                </c:pt>
                <c:pt idx="65">
                  <c:v>11004.490234375</c:v>
                </c:pt>
                <c:pt idx="66">
                  <c:v>11096.2998046875</c:v>
                </c:pt>
                <c:pt idx="67">
                  <c:v>10897.1201171875</c:v>
                </c:pt>
                <c:pt idx="68">
                  <c:v>10987.1396484375</c:v>
                </c:pt>
                <c:pt idx="69">
                  <c:v>10923.7099609375</c:v>
                </c:pt>
                <c:pt idx="70">
                  <c:v>10733.669921875</c:v>
                </c:pt>
                <c:pt idx="71">
                  <c:v>10712.990234375</c:v>
                </c:pt>
                <c:pt idx="72">
                  <c:v>10558.2900390625</c:v>
                </c:pt>
                <c:pt idx="73">
                  <c:v>10519.25</c:v>
                </c:pt>
                <c:pt idx="74">
                  <c:v>10560.7099609375</c:v>
                </c:pt>
                <c:pt idx="75">
                  <c:v>10474.6103515625</c:v>
                </c:pt>
                <c:pt idx="76">
                  <c:v>10384.1103515625</c:v>
                </c:pt>
                <c:pt idx="77">
                  <c:v>10398.41015625</c:v>
                </c:pt>
                <c:pt idx="78">
                  <c:v>10464.5</c:v>
                </c:pt>
                <c:pt idx="79">
                  <c:v>10457.2197265625</c:v>
                </c:pt>
                <c:pt idx="80">
                  <c:v>10308.3701171875</c:v>
                </c:pt>
                <c:pt idx="81">
                  <c:v>10328.2802734375</c:v>
                </c:pt>
                <c:pt idx="82">
                  <c:v>10334.1298828125</c:v>
                </c:pt>
                <c:pt idx="83">
                  <c:v>10312.3095703125</c:v>
                </c:pt>
                <c:pt idx="84">
                  <c:v>10301.7802734375</c:v>
                </c:pt>
                <c:pt idx="85">
                  <c:v>10382.990234375</c:v>
                </c:pt>
                <c:pt idx="86">
                  <c:v>10498.490234375</c:v>
                </c:pt>
                <c:pt idx="87">
                  <c:v>10500.0703125</c:v>
                </c:pt>
                <c:pt idx="88">
                  <c:v>10429.1201171875</c:v>
                </c:pt>
                <c:pt idx="89">
                  <c:v>10461.6201171875</c:v>
                </c:pt>
                <c:pt idx="90">
                  <c:v>10409.2001953125</c:v>
                </c:pt>
                <c:pt idx="91">
                  <c:v>10566.4697265625</c:v>
                </c:pt>
                <c:pt idx="92">
                  <c:v>10607.759765625</c:v>
                </c:pt>
                <c:pt idx="93">
                  <c:v>10615.66015625</c:v>
                </c:pt>
                <c:pt idx="94">
                  <c:v>10561.009765625</c:v>
                </c:pt>
                <c:pt idx="95">
                  <c:v>10524.669921875</c:v>
                </c:pt>
                <c:pt idx="96">
                  <c:v>10530.5400390625</c:v>
                </c:pt>
                <c:pt idx="97">
                  <c:v>10566.740234375</c:v>
                </c:pt>
                <c:pt idx="98">
                  <c:v>10775.33984375</c:v>
                </c:pt>
                <c:pt idx="99">
                  <c:v>10785.009765625</c:v>
                </c:pt>
                <c:pt idx="100">
                  <c:v>10803.76953125</c:v>
                </c:pt>
                <c:pt idx="101">
                  <c:v>10779.4501953125</c:v>
                </c:pt>
                <c:pt idx="102">
                  <c:v>10706.7197265625</c:v>
                </c:pt>
                <c:pt idx="103">
                  <c:v>10652.5498046875</c:v>
                </c:pt>
                <c:pt idx="104">
                  <c:v>10773.900390625</c:v>
                </c:pt>
                <c:pt idx="105">
                  <c:v>10730.830078125</c:v>
                </c:pt>
                <c:pt idx="106">
                  <c:v>10895.4599609375</c:v>
                </c:pt>
                <c:pt idx="107">
                  <c:v>10865.1201171875</c:v>
                </c:pt>
                <c:pt idx="108">
                  <c:v>10743.76953125</c:v>
                </c:pt>
                <c:pt idx="109">
                  <c:v>10775.900390625</c:v>
                </c:pt>
                <c:pt idx="110">
                  <c:v>10785.73046875</c:v>
                </c:pt>
                <c:pt idx="111">
                  <c:v>10751.2197265625</c:v>
                </c:pt>
                <c:pt idx="112">
                  <c:v>10702.7802734375</c:v>
                </c:pt>
                <c:pt idx="113">
                  <c:v>10798.48046875</c:v>
                </c:pt>
                <c:pt idx="114">
                  <c:v>10843.419921875</c:v>
                </c:pt>
                <c:pt idx="115">
                  <c:v>10824.349609375</c:v>
                </c:pt>
                <c:pt idx="116">
                  <c:v>10876.4296875</c:v>
                </c:pt>
                <c:pt idx="117">
                  <c:v>10886.0498046875</c:v>
                </c:pt>
                <c:pt idx="118">
                  <c:v>10828.48046875</c:v>
                </c:pt>
                <c:pt idx="119">
                  <c:v>10799.2802734375</c:v>
                </c:pt>
                <c:pt idx="120">
                  <c:v>10873.1904296875</c:v>
                </c:pt>
                <c:pt idx="121">
                  <c:v>10944.5302734375</c:v>
                </c:pt>
                <c:pt idx="122">
                  <c:v>10947.259765625</c:v>
                </c:pt>
                <c:pt idx="123">
                  <c:v>10935.759765625</c:v>
                </c:pt>
                <c:pt idx="124">
                  <c:v>10941.41015625</c:v>
                </c:pt>
                <c:pt idx="125">
                  <c:v>10891.98046875</c:v>
                </c:pt>
                <c:pt idx="126">
                  <c:v>10885.73046875</c:v>
                </c:pt>
                <c:pt idx="127">
                  <c:v>10830.900390625</c:v>
                </c:pt>
                <c:pt idx="128">
                  <c:v>10823.8095703125</c:v>
                </c:pt>
                <c:pt idx="129">
                  <c:v>10731.75</c:v>
                </c:pt>
                <c:pt idx="130">
                  <c:v>10549.0400390625</c:v>
                </c:pt>
                <c:pt idx="131">
                  <c:v>10423.41015625</c:v>
                </c:pt>
                <c:pt idx="132">
                  <c:v>10394.75</c:v>
                </c:pt>
                <c:pt idx="133">
                  <c:v>10386.1796875</c:v>
                </c:pt>
                <c:pt idx="134">
                  <c:v>10494.490234375</c:v>
                </c:pt>
                <c:pt idx="135">
                  <c:v>10472.3603515625</c:v>
                </c:pt>
                <c:pt idx="136">
                  <c:v>10362.66015625</c:v>
                </c:pt>
                <c:pt idx="137">
                  <c:v>10427.73046875</c:v>
                </c:pt>
                <c:pt idx="138">
                  <c:v>10327.1298828125</c:v>
                </c:pt>
                <c:pt idx="139">
                  <c:v>10420.8896484375</c:v>
                </c:pt>
                <c:pt idx="140">
                  <c:v>10488.75</c:v>
                </c:pt>
                <c:pt idx="141">
                  <c:v>10522.5</c:v>
                </c:pt>
                <c:pt idx="142">
                  <c:v>10525.7998046875</c:v>
                </c:pt>
                <c:pt idx="143">
                  <c:v>10529.7802734375</c:v>
                </c:pt>
                <c:pt idx="144">
                  <c:v>10538.1103515625</c:v>
                </c:pt>
                <c:pt idx="145">
                  <c:v>10354.5703125</c:v>
                </c:pt>
                <c:pt idx="146">
                  <c:v>10387.23046875</c:v>
                </c:pt>
                <c:pt idx="147">
                  <c:v>10434.2900390625</c:v>
                </c:pt>
                <c:pt idx="148">
                  <c:v>10462.4296875</c:v>
                </c:pt>
                <c:pt idx="149">
                  <c:v>10618.0498046875</c:v>
                </c:pt>
                <c:pt idx="150">
                  <c:v>10634.849609375</c:v>
                </c:pt>
                <c:pt idx="151">
                  <c:v>10558.2099609375</c:v>
                </c:pt>
                <c:pt idx="152">
                  <c:v>10657.3095703125</c:v>
                </c:pt>
                <c:pt idx="153">
                  <c:v>10756.9296875</c:v>
                </c:pt>
                <c:pt idx="154">
                  <c:v>10780.6396484375</c:v>
                </c:pt>
                <c:pt idx="155">
                  <c:v>10753.580078125</c:v>
                </c:pt>
                <c:pt idx="156">
                  <c:v>10790.349609375</c:v>
                </c:pt>
                <c:pt idx="157">
                  <c:v>10827.5498046875</c:v>
                </c:pt>
                <c:pt idx="158">
                  <c:v>10898.1298828125</c:v>
                </c:pt>
                <c:pt idx="159">
                  <c:v>10874.5</c:v>
                </c:pt>
                <c:pt idx="160">
                  <c:v>10929.4501953125</c:v>
                </c:pt>
                <c:pt idx="161">
                  <c:v>10894.7001953125</c:v>
                </c:pt>
                <c:pt idx="162">
                  <c:v>10929.6904296875</c:v>
                </c:pt>
                <c:pt idx="163">
                  <c:v>10919.01953125</c:v>
                </c:pt>
                <c:pt idx="164">
                  <c:v>10918.009765625</c:v>
                </c:pt>
                <c:pt idx="165">
                  <c:v>10873.6904296875</c:v>
                </c:pt>
                <c:pt idx="166">
                  <c:v>10871.990234375</c:v>
                </c:pt>
                <c:pt idx="167">
                  <c:v>10829.6796875</c:v>
                </c:pt>
                <c:pt idx="168">
                  <c:v>10967.650390625</c:v>
                </c:pt>
                <c:pt idx="169">
                  <c:v>10947.8798828125</c:v>
                </c:pt>
                <c:pt idx="170">
                  <c:v>10875.91015625</c:v>
                </c:pt>
                <c:pt idx="171">
                  <c:v>10894.48046875</c:v>
                </c:pt>
                <c:pt idx="172">
                  <c:v>10935.0595703125</c:v>
                </c:pt>
                <c:pt idx="173">
                  <c:v>11017.3095703125</c:v>
                </c:pt>
                <c:pt idx="174">
                  <c:v>10889.9599609375</c:v>
                </c:pt>
                <c:pt idx="175">
                  <c:v>11066.9501953125</c:v>
                </c:pt>
                <c:pt idx="176">
                  <c:v>11111.7998046875</c:v>
                </c:pt>
                <c:pt idx="177">
                  <c:v>11162.830078125</c:v>
                </c:pt>
                <c:pt idx="178">
                  <c:v>11186.8798828125</c:v>
                </c:pt>
                <c:pt idx="179">
                  <c:v>11180.2197265625</c:v>
                </c:pt>
                <c:pt idx="180">
                  <c:v>11184.150390625</c:v>
                </c:pt>
                <c:pt idx="181">
                  <c:v>11271.25</c:v>
                </c:pt>
                <c:pt idx="182">
                  <c:v>11239.669921875</c:v>
                </c:pt>
                <c:pt idx="183">
                  <c:v>11320.1396484375</c:v>
                </c:pt>
                <c:pt idx="184">
                  <c:v>11296.1201171875</c:v>
                </c:pt>
                <c:pt idx="185">
                  <c:v>11315.01953125</c:v>
                </c:pt>
                <c:pt idx="186">
                  <c:v>11333.8701171875</c:v>
                </c:pt>
                <c:pt idx="187">
                  <c:v>11380.2802734375</c:v>
                </c:pt>
                <c:pt idx="188">
                  <c:v>11358.7099609375</c:v>
                </c:pt>
                <c:pt idx="189">
                  <c:v>11399.5302734375</c:v>
                </c:pt>
                <c:pt idx="190">
                  <c:v>11556.849609375</c:v>
                </c:pt>
                <c:pt idx="191">
                  <c:v>11644.0302734375</c:v>
                </c:pt>
                <c:pt idx="192">
                  <c:v>11653.0703125</c:v>
                </c:pt>
                <c:pt idx="193">
                  <c:v>11606.5595703125</c:v>
                </c:pt>
                <c:pt idx="194">
                  <c:v>11579.5400390625</c:v>
                </c:pt>
                <c:pt idx="195">
                  <c:v>11427.2802734375</c:v>
                </c:pt>
                <c:pt idx="196">
                  <c:v>11520.3701171875</c:v>
                </c:pt>
                <c:pt idx="197">
                  <c:v>11467.830078125</c:v>
                </c:pt>
                <c:pt idx="198">
                  <c:v>11450.419921875</c:v>
                </c:pt>
                <c:pt idx="199">
                  <c:v>11525.599609375</c:v>
                </c:pt>
                <c:pt idx="200">
                  <c:v>11599.7802734375</c:v>
                </c:pt>
                <c:pt idx="201">
                  <c:v>11656.400390625</c:v>
                </c:pt>
                <c:pt idx="202">
                  <c:v>11631.2001953125</c:v>
                </c:pt>
                <c:pt idx="203">
                  <c:v>11558.26953125</c:v>
                </c:pt>
                <c:pt idx="204">
                  <c:v>11566.7998046875</c:v>
                </c:pt>
                <c:pt idx="205">
                  <c:v>11561.580078125</c:v>
                </c:pt>
                <c:pt idx="206">
                  <c:v>11576.8203125</c:v>
                </c:pt>
                <c:pt idx="207">
                  <c:v>11647.4599609375</c:v>
                </c:pt>
                <c:pt idx="208">
                  <c:v>11617.080078125</c:v>
                </c:pt>
                <c:pt idx="209">
                  <c:v>11489.5703125</c:v>
                </c:pt>
                <c:pt idx="210">
                  <c:v>11502.830078125</c:v>
                </c:pt>
                <c:pt idx="211">
                  <c:v>11531.580078125</c:v>
                </c:pt>
                <c:pt idx="212">
                  <c:v>11510.4697265625</c:v>
                </c:pt>
                <c:pt idx="213">
                  <c:v>11594.650390625</c:v>
                </c:pt>
                <c:pt idx="214">
                  <c:v>11609.6396484375</c:v>
                </c:pt>
                <c:pt idx="215">
                  <c:v>11660.76953125</c:v>
                </c:pt>
                <c:pt idx="216">
                  <c:v>11627.83984375</c:v>
                </c:pt>
                <c:pt idx="217">
                  <c:v>11700.76953125</c:v>
                </c:pt>
                <c:pt idx="218">
                  <c:v>11836.419921875</c:v>
                </c:pt>
                <c:pt idx="219">
                  <c:v>11927.73046875</c:v>
                </c:pt>
                <c:pt idx="220">
                  <c:v>11939.76953125</c:v>
                </c:pt>
                <c:pt idx="221">
                  <c:v>12097.009765625</c:v>
                </c:pt>
                <c:pt idx="222">
                  <c:v>12122.4501953125</c:v>
                </c:pt>
                <c:pt idx="223">
                  <c:v>12018.900390625</c:v>
                </c:pt>
                <c:pt idx="224">
                  <c:v>11959.080078125</c:v>
                </c:pt>
                <c:pt idx="225">
                  <c:v>12022.23046875</c:v>
                </c:pt>
                <c:pt idx="226">
                  <c:v>11976.3798828125</c:v>
                </c:pt>
                <c:pt idx="227">
                  <c:v>12008.1298828125</c:v>
                </c:pt>
                <c:pt idx="228">
                  <c:v>12001.009765625</c:v>
                </c:pt>
                <c:pt idx="229">
                  <c:v>12091.58984375</c:v>
                </c:pt>
                <c:pt idx="230">
                  <c:v>12053.3701171875</c:v>
                </c:pt>
                <c:pt idx="231">
                  <c:v>11997.1396484375</c:v>
                </c:pt>
                <c:pt idx="232">
                  <c:v>12100.48046875</c:v>
                </c:pt>
                <c:pt idx="233">
                  <c:v>12110.4296875</c:v>
                </c:pt>
                <c:pt idx="234">
                  <c:v>11953.3603515625</c:v>
                </c:pt>
                <c:pt idx="235">
                  <c:v>11880.3203125</c:v>
                </c:pt>
                <c:pt idx="236">
                  <c:v>11817.099609375</c:v>
                </c:pt>
                <c:pt idx="237">
                  <c:v>11970.6298828125</c:v>
                </c:pt>
                <c:pt idx="238">
                  <c:v>12024.650390625</c:v>
                </c:pt>
                <c:pt idx="239">
                  <c:v>12113.419921875</c:v>
                </c:pt>
                <c:pt idx="240">
                  <c:v>12179.8095703125</c:v>
                </c:pt>
                <c:pt idx="241">
                  <c:v>12091.8798828125</c:v>
                </c:pt>
                <c:pt idx="242">
                  <c:v>12066.9296875</c:v>
                </c:pt>
                <c:pt idx="243">
                  <c:v>12090.2900390625</c:v>
                </c:pt>
                <c:pt idx="244">
                  <c:v>12118.7099609375</c:v>
                </c:pt>
                <c:pt idx="245">
                  <c:v>11421.740234375</c:v>
                </c:pt>
                <c:pt idx="246">
                  <c:v>11495.099609375</c:v>
                </c:pt>
                <c:pt idx="247">
                  <c:v>11354.919921875</c:v>
                </c:pt>
                <c:pt idx="248">
                  <c:v>11555.919921875</c:v>
                </c:pt>
                <c:pt idx="249">
                  <c:v>11573.6201171875</c:v>
                </c:pt>
                <c:pt idx="250">
                  <c:v>11749.6796875</c:v>
                </c:pt>
                <c:pt idx="251">
                  <c:v>11612.8095703125</c:v>
                </c:pt>
                <c:pt idx="252">
                  <c:v>11574.0703125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84-D247-83CB-C43C23B87FC6}"/>
            </c:ext>
          </c:extLst>
        </c:ser>
        <c:ser>
          <c:idx val="1"/>
          <c:order val="1"/>
          <c:tx>
            <c:strRef>
              <c:f>dfffff!$C$1</c:f>
              <c:strCache>
                <c:ptCount val="1"/>
                <c:pt idx="0">
                  <c:v>20 Day MA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dfffff!$A$2:$A$254</c:f>
              <c:numCache>
                <c:formatCode>m/d/yy</c:formatCode>
                <c:ptCount val="253"/>
                <c:pt idx="0">
                  <c:v>43480</c:v>
                </c:pt>
                <c:pt idx="1">
                  <c:v>43481</c:v>
                </c:pt>
                <c:pt idx="2">
                  <c:v>43482</c:v>
                </c:pt>
                <c:pt idx="3">
                  <c:v>43483</c:v>
                </c:pt>
                <c:pt idx="4">
                  <c:v>43486</c:v>
                </c:pt>
                <c:pt idx="5">
                  <c:v>43487</c:v>
                </c:pt>
                <c:pt idx="6">
                  <c:v>43488</c:v>
                </c:pt>
                <c:pt idx="7">
                  <c:v>43489</c:v>
                </c:pt>
                <c:pt idx="8">
                  <c:v>43490</c:v>
                </c:pt>
                <c:pt idx="9">
                  <c:v>43493</c:v>
                </c:pt>
                <c:pt idx="10">
                  <c:v>43494</c:v>
                </c:pt>
                <c:pt idx="11">
                  <c:v>43495</c:v>
                </c:pt>
                <c:pt idx="12">
                  <c:v>43507</c:v>
                </c:pt>
                <c:pt idx="13">
                  <c:v>43508</c:v>
                </c:pt>
                <c:pt idx="14">
                  <c:v>43509</c:v>
                </c:pt>
                <c:pt idx="15">
                  <c:v>43510</c:v>
                </c:pt>
                <c:pt idx="16">
                  <c:v>43511</c:v>
                </c:pt>
                <c:pt idx="17">
                  <c:v>43514</c:v>
                </c:pt>
                <c:pt idx="18">
                  <c:v>43515</c:v>
                </c:pt>
                <c:pt idx="19">
                  <c:v>43516</c:v>
                </c:pt>
                <c:pt idx="20">
                  <c:v>43517</c:v>
                </c:pt>
                <c:pt idx="21">
                  <c:v>43518</c:v>
                </c:pt>
                <c:pt idx="22">
                  <c:v>43521</c:v>
                </c:pt>
                <c:pt idx="23">
                  <c:v>43522</c:v>
                </c:pt>
                <c:pt idx="24">
                  <c:v>43523</c:v>
                </c:pt>
                <c:pt idx="25">
                  <c:v>43528</c:v>
                </c:pt>
                <c:pt idx="26">
                  <c:v>43529</c:v>
                </c:pt>
                <c:pt idx="27">
                  <c:v>43530</c:v>
                </c:pt>
                <c:pt idx="28">
                  <c:v>43531</c:v>
                </c:pt>
                <c:pt idx="29">
                  <c:v>43532</c:v>
                </c:pt>
                <c:pt idx="30">
                  <c:v>43535</c:v>
                </c:pt>
                <c:pt idx="31">
                  <c:v>43536</c:v>
                </c:pt>
                <c:pt idx="32">
                  <c:v>43537</c:v>
                </c:pt>
                <c:pt idx="33">
                  <c:v>43538</c:v>
                </c:pt>
                <c:pt idx="34">
                  <c:v>43539</c:v>
                </c:pt>
                <c:pt idx="35">
                  <c:v>43542</c:v>
                </c:pt>
                <c:pt idx="36">
                  <c:v>43543</c:v>
                </c:pt>
                <c:pt idx="37">
                  <c:v>43544</c:v>
                </c:pt>
                <c:pt idx="38">
                  <c:v>43545</c:v>
                </c:pt>
                <c:pt idx="39">
                  <c:v>43546</c:v>
                </c:pt>
                <c:pt idx="40">
                  <c:v>43549</c:v>
                </c:pt>
                <c:pt idx="41">
                  <c:v>43550</c:v>
                </c:pt>
                <c:pt idx="42">
                  <c:v>43551</c:v>
                </c:pt>
                <c:pt idx="43">
                  <c:v>43552</c:v>
                </c:pt>
                <c:pt idx="44">
                  <c:v>43553</c:v>
                </c:pt>
                <c:pt idx="45">
                  <c:v>43556</c:v>
                </c:pt>
                <c:pt idx="46">
                  <c:v>43557</c:v>
                </c:pt>
                <c:pt idx="47">
                  <c:v>43558</c:v>
                </c:pt>
                <c:pt idx="48">
                  <c:v>43563</c:v>
                </c:pt>
                <c:pt idx="49">
                  <c:v>43564</c:v>
                </c:pt>
                <c:pt idx="50">
                  <c:v>43565</c:v>
                </c:pt>
                <c:pt idx="51">
                  <c:v>43566</c:v>
                </c:pt>
                <c:pt idx="52">
                  <c:v>43567</c:v>
                </c:pt>
                <c:pt idx="53">
                  <c:v>43570</c:v>
                </c:pt>
                <c:pt idx="54">
                  <c:v>43571</c:v>
                </c:pt>
                <c:pt idx="55">
                  <c:v>43572</c:v>
                </c:pt>
                <c:pt idx="56">
                  <c:v>43573</c:v>
                </c:pt>
                <c:pt idx="57">
                  <c:v>43574</c:v>
                </c:pt>
                <c:pt idx="58">
                  <c:v>43577</c:v>
                </c:pt>
                <c:pt idx="59">
                  <c:v>43578</c:v>
                </c:pt>
                <c:pt idx="60">
                  <c:v>43579</c:v>
                </c:pt>
                <c:pt idx="61">
                  <c:v>43580</c:v>
                </c:pt>
                <c:pt idx="62">
                  <c:v>43581</c:v>
                </c:pt>
                <c:pt idx="63">
                  <c:v>43584</c:v>
                </c:pt>
                <c:pt idx="64">
                  <c:v>43585</c:v>
                </c:pt>
                <c:pt idx="65">
                  <c:v>43587</c:v>
                </c:pt>
                <c:pt idx="66">
                  <c:v>43588</c:v>
                </c:pt>
                <c:pt idx="67">
                  <c:v>43591</c:v>
                </c:pt>
                <c:pt idx="68">
                  <c:v>43592</c:v>
                </c:pt>
                <c:pt idx="69">
                  <c:v>43593</c:v>
                </c:pt>
                <c:pt idx="70">
                  <c:v>43594</c:v>
                </c:pt>
                <c:pt idx="71">
                  <c:v>43595</c:v>
                </c:pt>
                <c:pt idx="72">
                  <c:v>43598</c:v>
                </c:pt>
                <c:pt idx="73">
                  <c:v>43599</c:v>
                </c:pt>
                <c:pt idx="74">
                  <c:v>43600</c:v>
                </c:pt>
                <c:pt idx="75">
                  <c:v>43601</c:v>
                </c:pt>
                <c:pt idx="76">
                  <c:v>43602</c:v>
                </c:pt>
                <c:pt idx="77">
                  <c:v>43605</c:v>
                </c:pt>
                <c:pt idx="78">
                  <c:v>43606</c:v>
                </c:pt>
                <c:pt idx="79">
                  <c:v>43607</c:v>
                </c:pt>
                <c:pt idx="80">
                  <c:v>43608</c:v>
                </c:pt>
                <c:pt idx="81">
                  <c:v>43609</c:v>
                </c:pt>
                <c:pt idx="82">
                  <c:v>43612</c:v>
                </c:pt>
                <c:pt idx="83">
                  <c:v>43613</c:v>
                </c:pt>
                <c:pt idx="84">
                  <c:v>43614</c:v>
                </c:pt>
                <c:pt idx="85">
                  <c:v>43615</c:v>
                </c:pt>
                <c:pt idx="86">
                  <c:v>43616</c:v>
                </c:pt>
                <c:pt idx="87">
                  <c:v>43619</c:v>
                </c:pt>
                <c:pt idx="88">
                  <c:v>43620</c:v>
                </c:pt>
                <c:pt idx="89">
                  <c:v>43621</c:v>
                </c:pt>
                <c:pt idx="90">
                  <c:v>43622</c:v>
                </c:pt>
                <c:pt idx="91">
                  <c:v>43626</c:v>
                </c:pt>
                <c:pt idx="92">
                  <c:v>43627</c:v>
                </c:pt>
                <c:pt idx="93">
                  <c:v>43628</c:v>
                </c:pt>
                <c:pt idx="94">
                  <c:v>43629</c:v>
                </c:pt>
                <c:pt idx="95">
                  <c:v>43630</c:v>
                </c:pt>
                <c:pt idx="96">
                  <c:v>43633</c:v>
                </c:pt>
                <c:pt idx="97">
                  <c:v>43634</c:v>
                </c:pt>
                <c:pt idx="98">
                  <c:v>43635</c:v>
                </c:pt>
                <c:pt idx="99">
                  <c:v>43636</c:v>
                </c:pt>
                <c:pt idx="100">
                  <c:v>43637</c:v>
                </c:pt>
                <c:pt idx="101">
                  <c:v>43640</c:v>
                </c:pt>
                <c:pt idx="102">
                  <c:v>43641</c:v>
                </c:pt>
                <c:pt idx="103">
                  <c:v>43642</c:v>
                </c:pt>
                <c:pt idx="104">
                  <c:v>43643</c:v>
                </c:pt>
                <c:pt idx="105">
                  <c:v>43644</c:v>
                </c:pt>
                <c:pt idx="106">
                  <c:v>43647</c:v>
                </c:pt>
                <c:pt idx="107">
                  <c:v>43648</c:v>
                </c:pt>
                <c:pt idx="108">
                  <c:v>43649</c:v>
                </c:pt>
                <c:pt idx="109">
                  <c:v>43650</c:v>
                </c:pt>
                <c:pt idx="110">
                  <c:v>43651</c:v>
                </c:pt>
                <c:pt idx="111">
                  <c:v>43654</c:v>
                </c:pt>
                <c:pt idx="112">
                  <c:v>43655</c:v>
                </c:pt>
                <c:pt idx="113">
                  <c:v>43656</c:v>
                </c:pt>
                <c:pt idx="114">
                  <c:v>43657</c:v>
                </c:pt>
                <c:pt idx="115">
                  <c:v>43658</c:v>
                </c:pt>
                <c:pt idx="116">
                  <c:v>43661</c:v>
                </c:pt>
                <c:pt idx="117">
                  <c:v>43662</c:v>
                </c:pt>
                <c:pt idx="118">
                  <c:v>43663</c:v>
                </c:pt>
                <c:pt idx="119">
                  <c:v>43664</c:v>
                </c:pt>
                <c:pt idx="120">
                  <c:v>43665</c:v>
                </c:pt>
                <c:pt idx="121">
                  <c:v>43668</c:v>
                </c:pt>
                <c:pt idx="122">
                  <c:v>43669</c:v>
                </c:pt>
                <c:pt idx="123">
                  <c:v>43670</c:v>
                </c:pt>
                <c:pt idx="124">
                  <c:v>43671</c:v>
                </c:pt>
                <c:pt idx="125">
                  <c:v>43672</c:v>
                </c:pt>
                <c:pt idx="126">
                  <c:v>43675</c:v>
                </c:pt>
                <c:pt idx="127">
                  <c:v>43676</c:v>
                </c:pt>
                <c:pt idx="128">
                  <c:v>43677</c:v>
                </c:pt>
                <c:pt idx="129">
                  <c:v>43678</c:v>
                </c:pt>
                <c:pt idx="130">
                  <c:v>43679</c:v>
                </c:pt>
                <c:pt idx="131">
                  <c:v>43682</c:v>
                </c:pt>
                <c:pt idx="132">
                  <c:v>43683</c:v>
                </c:pt>
                <c:pt idx="133">
                  <c:v>43684</c:v>
                </c:pt>
                <c:pt idx="134">
                  <c:v>43685</c:v>
                </c:pt>
                <c:pt idx="135">
                  <c:v>43689</c:v>
                </c:pt>
                <c:pt idx="136">
                  <c:v>43690</c:v>
                </c:pt>
                <c:pt idx="137">
                  <c:v>43691</c:v>
                </c:pt>
                <c:pt idx="138">
                  <c:v>43692</c:v>
                </c:pt>
                <c:pt idx="139">
                  <c:v>43693</c:v>
                </c:pt>
                <c:pt idx="140">
                  <c:v>43696</c:v>
                </c:pt>
                <c:pt idx="141">
                  <c:v>43697</c:v>
                </c:pt>
                <c:pt idx="142">
                  <c:v>43698</c:v>
                </c:pt>
                <c:pt idx="143">
                  <c:v>43699</c:v>
                </c:pt>
                <c:pt idx="144">
                  <c:v>43700</c:v>
                </c:pt>
                <c:pt idx="145">
                  <c:v>43703</c:v>
                </c:pt>
                <c:pt idx="146">
                  <c:v>43704</c:v>
                </c:pt>
                <c:pt idx="147">
                  <c:v>43705</c:v>
                </c:pt>
                <c:pt idx="148">
                  <c:v>43706</c:v>
                </c:pt>
                <c:pt idx="149">
                  <c:v>43707</c:v>
                </c:pt>
                <c:pt idx="150">
                  <c:v>43710</c:v>
                </c:pt>
                <c:pt idx="151">
                  <c:v>43711</c:v>
                </c:pt>
                <c:pt idx="152">
                  <c:v>43712</c:v>
                </c:pt>
                <c:pt idx="153">
                  <c:v>43713</c:v>
                </c:pt>
                <c:pt idx="154">
                  <c:v>43714</c:v>
                </c:pt>
                <c:pt idx="155">
                  <c:v>43718</c:v>
                </c:pt>
                <c:pt idx="156">
                  <c:v>43719</c:v>
                </c:pt>
                <c:pt idx="157">
                  <c:v>43720</c:v>
                </c:pt>
                <c:pt idx="158">
                  <c:v>43724</c:v>
                </c:pt>
                <c:pt idx="159">
                  <c:v>43725</c:v>
                </c:pt>
                <c:pt idx="160">
                  <c:v>43726</c:v>
                </c:pt>
                <c:pt idx="161">
                  <c:v>43727</c:v>
                </c:pt>
                <c:pt idx="162">
                  <c:v>43728</c:v>
                </c:pt>
                <c:pt idx="163">
                  <c:v>43731</c:v>
                </c:pt>
                <c:pt idx="164">
                  <c:v>43732</c:v>
                </c:pt>
                <c:pt idx="165">
                  <c:v>43733</c:v>
                </c:pt>
                <c:pt idx="166">
                  <c:v>43734</c:v>
                </c:pt>
                <c:pt idx="167">
                  <c:v>43735</c:v>
                </c:pt>
                <c:pt idx="168">
                  <c:v>43739</c:v>
                </c:pt>
                <c:pt idx="169">
                  <c:v>43740</c:v>
                </c:pt>
                <c:pt idx="170">
                  <c:v>43741</c:v>
                </c:pt>
                <c:pt idx="171">
                  <c:v>43742</c:v>
                </c:pt>
                <c:pt idx="172">
                  <c:v>43745</c:v>
                </c:pt>
                <c:pt idx="173">
                  <c:v>43746</c:v>
                </c:pt>
                <c:pt idx="174">
                  <c:v>43747</c:v>
                </c:pt>
                <c:pt idx="175">
                  <c:v>43752</c:v>
                </c:pt>
                <c:pt idx="176">
                  <c:v>43753</c:v>
                </c:pt>
                <c:pt idx="177">
                  <c:v>43754</c:v>
                </c:pt>
                <c:pt idx="178">
                  <c:v>43755</c:v>
                </c:pt>
                <c:pt idx="179">
                  <c:v>43756</c:v>
                </c:pt>
                <c:pt idx="180">
                  <c:v>43759</c:v>
                </c:pt>
                <c:pt idx="181">
                  <c:v>43760</c:v>
                </c:pt>
                <c:pt idx="182">
                  <c:v>43761</c:v>
                </c:pt>
                <c:pt idx="183">
                  <c:v>43762</c:v>
                </c:pt>
                <c:pt idx="184">
                  <c:v>43763</c:v>
                </c:pt>
                <c:pt idx="185">
                  <c:v>43766</c:v>
                </c:pt>
                <c:pt idx="186">
                  <c:v>43767</c:v>
                </c:pt>
                <c:pt idx="187">
                  <c:v>43768</c:v>
                </c:pt>
                <c:pt idx="188">
                  <c:v>43769</c:v>
                </c:pt>
                <c:pt idx="189">
                  <c:v>43770</c:v>
                </c:pt>
                <c:pt idx="190">
                  <c:v>43773</c:v>
                </c:pt>
                <c:pt idx="191">
                  <c:v>43774</c:v>
                </c:pt>
                <c:pt idx="192">
                  <c:v>43775</c:v>
                </c:pt>
                <c:pt idx="193">
                  <c:v>43776</c:v>
                </c:pt>
                <c:pt idx="194">
                  <c:v>43777</c:v>
                </c:pt>
                <c:pt idx="195">
                  <c:v>43780</c:v>
                </c:pt>
                <c:pt idx="196">
                  <c:v>43781</c:v>
                </c:pt>
                <c:pt idx="197">
                  <c:v>43782</c:v>
                </c:pt>
                <c:pt idx="198">
                  <c:v>43783</c:v>
                </c:pt>
                <c:pt idx="199">
                  <c:v>43784</c:v>
                </c:pt>
                <c:pt idx="200">
                  <c:v>43787</c:v>
                </c:pt>
                <c:pt idx="201">
                  <c:v>43788</c:v>
                </c:pt>
                <c:pt idx="202">
                  <c:v>43789</c:v>
                </c:pt>
                <c:pt idx="203">
                  <c:v>43790</c:v>
                </c:pt>
                <c:pt idx="204">
                  <c:v>43791</c:v>
                </c:pt>
                <c:pt idx="205">
                  <c:v>43794</c:v>
                </c:pt>
                <c:pt idx="206">
                  <c:v>43795</c:v>
                </c:pt>
                <c:pt idx="207">
                  <c:v>43796</c:v>
                </c:pt>
                <c:pt idx="208">
                  <c:v>43797</c:v>
                </c:pt>
                <c:pt idx="209">
                  <c:v>43798</c:v>
                </c:pt>
                <c:pt idx="210">
                  <c:v>43801</c:v>
                </c:pt>
                <c:pt idx="211">
                  <c:v>43802</c:v>
                </c:pt>
                <c:pt idx="212">
                  <c:v>43803</c:v>
                </c:pt>
                <c:pt idx="213">
                  <c:v>43804</c:v>
                </c:pt>
                <c:pt idx="214">
                  <c:v>43805</c:v>
                </c:pt>
                <c:pt idx="215">
                  <c:v>43808</c:v>
                </c:pt>
                <c:pt idx="216">
                  <c:v>43809</c:v>
                </c:pt>
                <c:pt idx="217">
                  <c:v>43810</c:v>
                </c:pt>
                <c:pt idx="218">
                  <c:v>43811</c:v>
                </c:pt>
                <c:pt idx="219">
                  <c:v>43812</c:v>
                </c:pt>
                <c:pt idx="220">
                  <c:v>43815</c:v>
                </c:pt>
                <c:pt idx="221">
                  <c:v>43816</c:v>
                </c:pt>
                <c:pt idx="222">
                  <c:v>43817</c:v>
                </c:pt>
                <c:pt idx="223">
                  <c:v>43818</c:v>
                </c:pt>
                <c:pt idx="224">
                  <c:v>43819</c:v>
                </c:pt>
                <c:pt idx="225">
                  <c:v>43822</c:v>
                </c:pt>
                <c:pt idx="226">
                  <c:v>43823</c:v>
                </c:pt>
                <c:pt idx="227">
                  <c:v>43824</c:v>
                </c:pt>
                <c:pt idx="228">
                  <c:v>43825</c:v>
                </c:pt>
                <c:pt idx="229">
                  <c:v>43826</c:v>
                </c:pt>
                <c:pt idx="230">
                  <c:v>43829</c:v>
                </c:pt>
                <c:pt idx="231">
                  <c:v>43830</c:v>
                </c:pt>
                <c:pt idx="232">
                  <c:v>43832</c:v>
                </c:pt>
                <c:pt idx="233">
                  <c:v>43833</c:v>
                </c:pt>
                <c:pt idx="234">
                  <c:v>43836</c:v>
                </c:pt>
                <c:pt idx="235">
                  <c:v>43837</c:v>
                </c:pt>
                <c:pt idx="236">
                  <c:v>43838</c:v>
                </c:pt>
                <c:pt idx="237">
                  <c:v>43839</c:v>
                </c:pt>
                <c:pt idx="238">
                  <c:v>43840</c:v>
                </c:pt>
                <c:pt idx="239">
                  <c:v>43843</c:v>
                </c:pt>
                <c:pt idx="240">
                  <c:v>43844</c:v>
                </c:pt>
                <c:pt idx="241">
                  <c:v>43845</c:v>
                </c:pt>
                <c:pt idx="242">
                  <c:v>43846</c:v>
                </c:pt>
                <c:pt idx="243">
                  <c:v>43847</c:v>
                </c:pt>
                <c:pt idx="244">
                  <c:v>43850</c:v>
                </c:pt>
                <c:pt idx="245">
                  <c:v>43860</c:v>
                </c:pt>
                <c:pt idx="246">
                  <c:v>43861</c:v>
                </c:pt>
                <c:pt idx="247">
                  <c:v>43864</c:v>
                </c:pt>
                <c:pt idx="248">
                  <c:v>43865</c:v>
                </c:pt>
                <c:pt idx="249">
                  <c:v>43866</c:v>
                </c:pt>
                <c:pt idx="250">
                  <c:v>43867</c:v>
                </c:pt>
                <c:pt idx="251">
                  <c:v>43868</c:v>
                </c:pt>
                <c:pt idx="252">
                  <c:v>43871</c:v>
                </c:pt>
              </c:numCache>
            </c:numRef>
          </c:cat>
          <c:val>
            <c:numRef>
              <c:f>dfffff!$C$2:$C$254</c:f>
              <c:numCache>
                <c:formatCode>General</c:formatCode>
                <c:ptCount val="253"/>
                <c:pt idx="0">
                  <c:v>9631.5628906250004</c:v>
                </c:pt>
                <c:pt idx="1">
                  <c:v>9652.5298828124996</c:v>
                </c:pt>
                <c:pt idx="2">
                  <c:v>9682.2029296875007</c:v>
                </c:pt>
                <c:pt idx="3">
                  <c:v>9727.5579101562507</c:v>
                </c:pt>
                <c:pt idx="4">
                  <c:v>9757.4679687499993</c:v>
                </c:pt>
                <c:pt idx="5">
                  <c:v>9790.5740234375007</c:v>
                </c:pt>
                <c:pt idx="6">
                  <c:v>9801.3831054687507</c:v>
                </c:pt>
                <c:pt idx="7">
                  <c:v>9817.0260742187493</c:v>
                </c:pt>
                <c:pt idx="8">
                  <c:v>9838.0470703124993</c:v>
                </c:pt>
                <c:pt idx="9">
                  <c:v>9868.55810546875</c:v>
                </c:pt>
                <c:pt idx="10">
                  <c:v>9881.1130859375007</c:v>
                </c:pt>
                <c:pt idx="11">
                  <c:v>9897.9581054687496</c:v>
                </c:pt>
                <c:pt idx="12">
                  <c:v>9919.4680664062507</c:v>
                </c:pt>
                <c:pt idx="13">
                  <c:v>9945.6361328125004</c:v>
                </c:pt>
                <c:pt idx="14">
                  <c:v>9965.7541015624993</c:v>
                </c:pt>
                <c:pt idx="15">
                  <c:v>9985.1890624999996</c:v>
                </c:pt>
                <c:pt idx="16">
                  <c:v>10007.0270507812</c:v>
                </c:pt>
                <c:pt idx="17">
                  <c:v>10033.8430664062</c:v>
                </c:pt>
                <c:pt idx="18">
                  <c:v>10052.1080078125</c:v>
                </c:pt>
                <c:pt idx="19">
                  <c:v>10078.020996093701</c:v>
                </c:pt>
                <c:pt idx="20">
                  <c:v>10116.8150390625</c:v>
                </c:pt>
                <c:pt idx="21">
                  <c:v>10155.881054687499</c:v>
                </c:pt>
                <c:pt idx="22">
                  <c:v>10194.549023437499</c:v>
                </c:pt>
                <c:pt idx="23">
                  <c:v>10223.9299804687</c:v>
                </c:pt>
                <c:pt idx="24">
                  <c:v>10253.788964843699</c:v>
                </c:pt>
                <c:pt idx="25">
                  <c:v>10279.8759765625</c:v>
                </c:pt>
                <c:pt idx="26">
                  <c:v>10303.923925781201</c:v>
                </c:pt>
                <c:pt idx="27">
                  <c:v>10325.1109375</c:v>
                </c:pt>
                <c:pt idx="28">
                  <c:v>10341.052929687499</c:v>
                </c:pt>
                <c:pt idx="29">
                  <c:v>10337.981933593701</c:v>
                </c:pt>
                <c:pt idx="30">
                  <c:v>10331.0569335937</c:v>
                </c:pt>
                <c:pt idx="31">
                  <c:v>10333.0979492187</c:v>
                </c:pt>
                <c:pt idx="32">
                  <c:v>10331.337011718701</c:v>
                </c:pt>
                <c:pt idx="33">
                  <c:v>10327.047070312499</c:v>
                </c:pt>
                <c:pt idx="34">
                  <c:v>10332.0541015625</c:v>
                </c:pt>
                <c:pt idx="35">
                  <c:v>10348.336132812499</c:v>
                </c:pt>
                <c:pt idx="36">
                  <c:v>10369.042187499999</c:v>
                </c:pt>
                <c:pt idx="37">
                  <c:v>10388.4831054687</c:v>
                </c:pt>
                <c:pt idx="38">
                  <c:v>10418.2701171875</c:v>
                </c:pt>
                <c:pt idx="39">
                  <c:v>10458.002148437499</c:v>
                </c:pt>
                <c:pt idx="40">
                  <c:v>10480.9221679687</c:v>
                </c:pt>
                <c:pt idx="41">
                  <c:v>10502.5091796875</c:v>
                </c:pt>
                <c:pt idx="42">
                  <c:v>10519.447167968699</c:v>
                </c:pt>
                <c:pt idx="43">
                  <c:v>10538.208105468701</c:v>
                </c:pt>
                <c:pt idx="44">
                  <c:v>10558.3880859375</c:v>
                </c:pt>
                <c:pt idx="45">
                  <c:v>10571.381054687499</c:v>
                </c:pt>
                <c:pt idx="46">
                  <c:v>10589.1790039062</c:v>
                </c:pt>
                <c:pt idx="47">
                  <c:v>10604.461035156201</c:v>
                </c:pt>
                <c:pt idx="48">
                  <c:v>10623.5630859375</c:v>
                </c:pt>
                <c:pt idx="49">
                  <c:v>10644.816015625</c:v>
                </c:pt>
                <c:pt idx="50">
                  <c:v>10683.6819335937</c:v>
                </c:pt>
                <c:pt idx="51">
                  <c:v>10708.638867187499</c:v>
                </c:pt>
                <c:pt idx="52">
                  <c:v>10734.898828125</c:v>
                </c:pt>
                <c:pt idx="53">
                  <c:v>10768.832812500001</c:v>
                </c:pt>
                <c:pt idx="54">
                  <c:v>10797.513769531201</c:v>
                </c:pt>
                <c:pt idx="55">
                  <c:v>10832.976757812499</c:v>
                </c:pt>
                <c:pt idx="56">
                  <c:v>10860.1487304687</c:v>
                </c:pt>
                <c:pt idx="57">
                  <c:v>10886.560742187499</c:v>
                </c:pt>
                <c:pt idx="58">
                  <c:v>10905.2747070312</c:v>
                </c:pt>
                <c:pt idx="59">
                  <c:v>10922.682714843701</c:v>
                </c:pt>
                <c:pt idx="60">
                  <c:v>10938.632714843699</c:v>
                </c:pt>
                <c:pt idx="61">
                  <c:v>10961.741796875</c:v>
                </c:pt>
                <c:pt idx="62">
                  <c:v>10976.458789062501</c:v>
                </c:pt>
                <c:pt idx="63">
                  <c:v>10982.804785156201</c:v>
                </c:pt>
                <c:pt idx="64">
                  <c:v>10986.792871093699</c:v>
                </c:pt>
                <c:pt idx="65">
                  <c:v>10987.5159179687</c:v>
                </c:pt>
                <c:pt idx="66">
                  <c:v>11000.9439453125</c:v>
                </c:pt>
                <c:pt idx="67">
                  <c:v>10993.8059570312</c:v>
                </c:pt>
                <c:pt idx="68">
                  <c:v>10993.748925781199</c:v>
                </c:pt>
                <c:pt idx="69">
                  <c:v>10983.551953124999</c:v>
                </c:pt>
                <c:pt idx="70">
                  <c:v>10954.1549804687</c:v>
                </c:pt>
                <c:pt idx="71">
                  <c:v>10921.467968749999</c:v>
                </c:pt>
                <c:pt idx="72">
                  <c:v>10882.05</c:v>
                </c:pt>
                <c:pt idx="73">
                  <c:v>10840.0690429687</c:v>
                </c:pt>
                <c:pt idx="74">
                  <c:v>10799.366992187501</c:v>
                </c:pt>
                <c:pt idx="75">
                  <c:v>10746.379003906201</c:v>
                </c:pt>
                <c:pt idx="76">
                  <c:v>10675.160058593699</c:v>
                </c:pt>
                <c:pt idx="77">
                  <c:v>10625.2890625</c:v>
                </c:pt>
                <c:pt idx="78">
                  <c:v>10573.0250976562</c:v>
                </c:pt>
                <c:pt idx="79">
                  <c:v>10526.376074218701</c:v>
                </c:pt>
                <c:pt idx="80">
                  <c:v>10483.84609375</c:v>
                </c:pt>
                <c:pt idx="81">
                  <c:v>10445.375097656201</c:v>
                </c:pt>
                <c:pt idx="82">
                  <c:v>10422.959082031201</c:v>
                </c:pt>
                <c:pt idx="83">
                  <c:v>10402.2650390625</c:v>
                </c:pt>
                <c:pt idx="84">
                  <c:v>10376.3720703125</c:v>
                </c:pt>
                <c:pt idx="85">
                  <c:v>10367.210058593701</c:v>
                </c:pt>
                <c:pt idx="86">
                  <c:v>10378.648046875</c:v>
                </c:pt>
                <c:pt idx="87">
                  <c:v>10388.8140625</c:v>
                </c:pt>
                <c:pt idx="88">
                  <c:v>10385.2760742187</c:v>
                </c:pt>
                <c:pt idx="89">
                  <c:v>10385.7161132812</c:v>
                </c:pt>
                <c:pt idx="90">
                  <c:v>10395.7991210937</c:v>
                </c:pt>
                <c:pt idx="91">
                  <c:v>10419.618066406199</c:v>
                </c:pt>
                <c:pt idx="92">
                  <c:v>10446.9810546875</c:v>
                </c:pt>
                <c:pt idx="93">
                  <c:v>10477.3161132812</c:v>
                </c:pt>
                <c:pt idx="94">
                  <c:v>10503.239062500001</c:v>
                </c:pt>
                <c:pt idx="95">
                  <c:v>10517.407031250001</c:v>
                </c:pt>
                <c:pt idx="96">
                  <c:v>10520.6120117187</c:v>
                </c:pt>
                <c:pt idx="97">
                  <c:v>10527.2790039062</c:v>
                </c:pt>
                <c:pt idx="98">
                  <c:v>10561.9009765625</c:v>
                </c:pt>
                <c:pt idx="99">
                  <c:v>10594.2399414062</c:v>
                </c:pt>
                <c:pt idx="100">
                  <c:v>10633.696875</c:v>
                </c:pt>
                <c:pt idx="101">
                  <c:v>10654.994921875001</c:v>
                </c:pt>
                <c:pt idx="102">
                  <c:v>10664.8909179687</c:v>
                </c:pt>
                <c:pt idx="103">
                  <c:v>10668.579882812501</c:v>
                </c:pt>
                <c:pt idx="104">
                  <c:v>10689.868945312501</c:v>
                </c:pt>
                <c:pt idx="105">
                  <c:v>10710.4849609375</c:v>
                </c:pt>
                <c:pt idx="106">
                  <c:v>10746.976953125</c:v>
                </c:pt>
                <c:pt idx="107">
                  <c:v>10776.814941406201</c:v>
                </c:pt>
                <c:pt idx="108">
                  <c:v>10773.6579101562</c:v>
                </c:pt>
                <c:pt idx="109">
                  <c:v>10772.746972656199</c:v>
                </c:pt>
                <c:pt idx="110">
                  <c:v>10770.9430664062</c:v>
                </c:pt>
                <c:pt idx="111">
                  <c:v>10768.120019531199</c:v>
                </c:pt>
                <c:pt idx="112">
                  <c:v>10767.726074218701</c:v>
                </c:pt>
                <c:pt idx="113">
                  <c:v>10782.319140625001</c:v>
                </c:pt>
                <c:pt idx="114">
                  <c:v>10789.27109375</c:v>
                </c:pt>
                <c:pt idx="115">
                  <c:v>10798.623046875</c:v>
                </c:pt>
                <c:pt idx="116">
                  <c:v>10796.7200195312</c:v>
                </c:pt>
                <c:pt idx="117">
                  <c:v>10798.812988281201</c:v>
                </c:pt>
                <c:pt idx="118">
                  <c:v>10807.284082031199</c:v>
                </c:pt>
                <c:pt idx="119">
                  <c:v>10809.6220703125</c:v>
                </c:pt>
                <c:pt idx="120">
                  <c:v>10818.368066406199</c:v>
                </c:pt>
                <c:pt idx="121">
                  <c:v>10837.699121093699</c:v>
                </c:pt>
                <c:pt idx="122">
                  <c:v>10862.1470703125</c:v>
                </c:pt>
                <c:pt idx="123">
                  <c:v>10875.875</c:v>
                </c:pt>
                <c:pt idx="124">
                  <c:v>10885.674023437499</c:v>
                </c:pt>
                <c:pt idx="125">
                  <c:v>10892.437109375</c:v>
                </c:pt>
                <c:pt idx="126">
                  <c:v>10893.3671875</c:v>
                </c:pt>
                <c:pt idx="127">
                  <c:v>10887.8522460937</c:v>
                </c:pt>
                <c:pt idx="128">
                  <c:v>10887.38515625</c:v>
                </c:pt>
                <c:pt idx="129">
                  <c:v>10880.6321289062</c:v>
                </c:pt>
                <c:pt idx="130">
                  <c:v>10848.2170898437</c:v>
                </c:pt>
                <c:pt idx="131">
                  <c:v>10796.105078125</c:v>
                </c:pt>
                <c:pt idx="132">
                  <c:v>10740.8541015625</c:v>
                </c:pt>
                <c:pt idx="133">
                  <c:v>10685.89609375</c:v>
                </c:pt>
                <c:pt idx="134">
                  <c:v>10641.2041015625</c:v>
                </c:pt>
                <c:pt idx="135">
                  <c:v>10599.242089843699</c:v>
                </c:pt>
                <c:pt idx="136">
                  <c:v>10546.935058593701</c:v>
                </c:pt>
                <c:pt idx="137">
                  <c:v>10506.618066406199</c:v>
                </c:pt>
                <c:pt idx="138">
                  <c:v>10456.950097656199</c:v>
                </c:pt>
                <c:pt idx="139">
                  <c:v>10425.864062500001</c:v>
                </c:pt>
                <c:pt idx="140">
                  <c:v>10419.835058593701</c:v>
                </c:pt>
                <c:pt idx="141">
                  <c:v>10429.744042968699</c:v>
                </c:pt>
                <c:pt idx="142">
                  <c:v>10442.8490234375</c:v>
                </c:pt>
                <c:pt idx="143">
                  <c:v>10457.209082031201</c:v>
                </c:pt>
                <c:pt idx="144">
                  <c:v>10461.571093750001</c:v>
                </c:pt>
                <c:pt idx="145">
                  <c:v>10449.792089843701</c:v>
                </c:pt>
                <c:pt idx="146">
                  <c:v>10452.249121093701</c:v>
                </c:pt>
                <c:pt idx="147">
                  <c:v>10452.905078125001</c:v>
                </c:pt>
                <c:pt idx="148">
                  <c:v>10466.435058593701</c:v>
                </c:pt>
                <c:pt idx="149">
                  <c:v>10486.1510742187</c:v>
                </c:pt>
                <c:pt idx="150">
                  <c:v>10500.7610351562</c:v>
                </c:pt>
                <c:pt idx="151">
                  <c:v>10504.33203125</c:v>
                </c:pt>
                <c:pt idx="152">
                  <c:v>10517.4830078125</c:v>
                </c:pt>
                <c:pt idx="153">
                  <c:v>10540.1979492187</c:v>
                </c:pt>
                <c:pt idx="154">
                  <c:v>10564.4508789062</c:v>
                </c:pt>
                <c:pt idx="155">
                  <c:v>10604.3518554687</c:v>
                </c:pt>
                <c:pt idx="156">
                  <c:v>10644.6637695312</c:v>
                </c:pt>
                <c:pt idx="157">
                  <c:v>10683.989746093701</c:v>
                </c:pt>
                <c:pt idx="158">
                  <c:v>10727.559765624999</c:v>
                </c:pt>
                <c:pt idx="159">
                  <c:v>10753.2047851562</c:v>
                </c:pt>
                <c:pt idx="160">
                  <c:v>10782.664843750001</c:v>
                </c:pt>
                <c:pt idx="161">
                  <c:v>10816.3138671875</c:v>
                </c:pt>
                <c:pt idx="162">
                  <c:v>10843.551953124999</c:v>
                </c:pt>
                <c:pt idx="163">
                  <c:v>10859.760937499999</c:v>
                </c:pt>
                <c:pt idx="164">
                  <c:v>10873.497949218699</c:v>
                </c:pt>
                <c:pt idx="165">
                  <c:v>10885.508984374999</c:v>
                </c:pt>
                <c:pt idx="166">
                  <c:v>10893.673046874999</c:v>
                </c:pt>
                <c:pt idx="167">
                  <c:v>10893.8860351562</c:v>
                </c:pt>
                <c:pt idx="168">
                  <c:v>10900.838085937499</c:v>
                </c:pt>
                <c:pt idx="169">
                  <c:v>10908.1760742187</c:v>
                </c:pt>
                <c:pt idx="170">
                  <c:v>10902.822070312501</c:v>
                </c:pt>
                <c:pt idx="171">
                  <c:v>10902.8000976562</c:v>
                </c:pt>
                <c:pt idx="172">
                  <c:v>10903.337011718701</c:v>
                </c:pt>
                <c:pt idx="173">
                  <c:v>10913.166015625</c:v>
                </c:pt>
                <c:pt idx="174">
                  <c:v>10910.3610351562</c:v>
                </c:pt>
                <c:pt idx="175">
                  <c:v>10929.687011718701</c:v>
                </c:pt>
                <c:pt idx="176">
                  <c:v>10953.66796875</c:v>
                </c:pt>
                <c:pt idx="177">
                  <c:v>10986.9830078125</c:v>
                </c:pt>
                <c:pt idx="178">
                  <c:v>11008.9059570312</c:v>
                </c:pt>
                <c:pt idx="179">
                  <c:v>11032.1399414062</c:v>
                </c:pt>
                <c:pt idx="180">
                  <c:v>11062.963964843701</c:v>
                </c:pt>
                <c:pt idx="181">
                  <c:v>11100.6409179687</c:v>
                </c:pt>
                <c:pt idx="182">
                  <c:v>11131.101953125</c:v>
                </c:pt>
                <c:pt idx="183">
                  <c:v>11161.384960937499</c:v>
                </c:pt>
                <c:pt idx="184">
                  <c:v>11202.0009765625</c:v>
                </c:pt>
                <c:pt idx="185">
                  <c:v>11226.8079101562</c:v>
                </c:pt>
                <c:pt idx="186">
                  <c:v>11249.0149414062</c:v>
                </c:pt>
                <c:pt idx="187">
                  <c:v>11270.759960937499</c:v>
                </c:pt>
                <c:pt idx="188">
                  <c:v>11287.94296875</c:v>
                </c:pt>
                <c:pt idx="189">
                  <c:v>11309.8740234375</c:v>
                </c:pt>
                <c:pt idx="190">
                  <c:v>11347.1439453125</c:v>
                </c:pt>
                <c:pt idx="191">
                  <c:v>11384.421972656201</c:v>
                </c:pt>
                <c:pt idx="192">
                  <c:v>11425.7620117187</c:v>
                </c:pt>
                <c:pt idx="193">
                  <c:v>11454.4040039062</c:v>
                </c:pt>
                <c:pt idx="194">
                  <c:v>11482.745996093699</c:v>
                </c:pt>
                <c:pt idx="195">
                  <c:v>11493.9720703125</c:v>
                </c:pt>
                <c:pt idx="196">
                  <c:v>11512.6220703125</c:v>
                </c:pt>
                <c:pt idx="197">
                  <c:v>11521.377050781201</c:v>
                </c:pt>
                <c:pt idx="198">
                  <c:v>11530.548046874999</c:v>
                </c:pt>
                <c:pt idx="199">
                  <c:v>11543.1549804687</c:v>
                </c:pt>
                <c:pt idx="200">
                  <c:v>11547.448046875001</c:v>
                </c:pt>
                <c:pt idx="201">
                  <c:v>11548.685058593701</c:v>
                </c:pt>
                <c:pt idx="202">
                  <c:v>11546.498046875</c:v>
                </c:pt>
                <c:pt idx="203">
                  <c:v>11541.669042968701</c:v>
                </c:pt>
                <c:pt idx="204">
                  <c:v>11540.395019531201</c:v>
                </c:pt>
                <c:pt idx="205">
                  <c:v>11553.825000000001</c:v>
                </c:pt>
                <c:pt idx="206">
                  <c:v>11559.4700195312</c:v>
                </c:pt>
                <c:pt idx="207">
                  <c:v>11577.4330078125</c:v>
                </c:pt>
                <c:pt idx="208">
                  <c:v>11594.0990234375</c:v>
                </c:pt>
                <c:pt idx="209">
                  <c:v>11590.49609375</c:v>
                </c:pt>
                <c:pt idx="210">
                  <c:v>11580.8010742187</c:v>
                </c:pt>
                <c:pt idx="211">
                  <c:v>11568.3190429687</c:v>
                </c:pt>
                <c:pt idx="212">
                  <c:v>11556.245996093699</c:v>
                </c:pt>
                <c:pt idx="213">
                  <c:v>11559.8840820312</c:v>
                </c:pt>
                <c:pt idx="214">
                  <c:v>11564.168066406201</c:v>
                </c:pt>
                <c:pt idx="215">
                  <c:v>11574.087011718701</c:v>
                </c:pt>
                <c:pt idx="216">
                  <c:v>11579.188964843701</c:v>
                </c:pt>
                <c:pt idx="217">
                  <c:v>11584.519921875</c:v>
                </c:pt>
                <c:pt idx="218">
                  <c:v>11606.453906250001</c:v>
                </c:pt>
                <c:pt idx="219">
                  <c:v>11650.269921875</c:v>
                </c:pt>
                <c:pt idx="220">
                  <c:v>11693.9638671875</c:v>
                </c:pt>
                <c:pt idx="221">
                  <c:v>11750.5068359375</c:v>
                </c:pt>
                <c:pt idx="222">
                  <c:v>11811.704882812501</c:v>
                </c:pt>
                <c:pt idx="223">
                  <c:v>11854.1298828125</c:v>
                </c:pt>
                <c:pt idx="224">
                  <c:v>11889.0739257812</c:v>
                </c:pt>
                <c:pt idx="225">
                  <c:v>11925.2200195312</c:v>
                </c:pt>
                <c:pt idx="226">
                  <c:v>11960.074023437501</c:v>
                </c:pt>
                <c:pt idx="227">
                  <c:v>11990.810058593701</c:v>
                </c:pt>
                <c:pt idx="228">
                  <c:v>12007.269042968701</c:v>
                </c:pt>
                <c:pt idx="229">
                  <c:v>12023.6549804687</c:v>
                </c:pt>
                <c:pt idx="230">
                  <c:v>12035.0150390625</c:v>
                </c:pt>
                <c:pt idx="231">
                  <c:v>12025.0280273437</c:v>
                </c:pt>
                <c:pt idx="232">
                  <c:v>12022.8310546875</c:v>
                </c:pt>
                <c:pt idx="233">
                  <c:v>12031.983984375</c:v>
                </c:pt>
                <c:pt idx="234">
                  <c:v>12031.412011718699</c:v>
                </c:pt>
                <c:pt idx="235">
                  <c:v>12017.2209960937</c:v>
                </c:pt>
                <c:pt idx="236">
                  <c:v>12001.29296875</c:v>
                </c:pt>
                <c:pt idx="237">
                  <c:v>11997.54296875</c:v>
                </c:pt>
                <c:pt idx="238">
                  <c:v>11999.907031250001</c:v>
                </c:pt>
                <c:pt idx="239">
                  <c:v>12002.090039062499</c:v>
                </c:pt>
                <c:pt idx="240">
                  <c:v>12014.733984375</c:v>
                </c:pt>
                <c:pt idx="241">
                  <c:v>12024.2080078125</c:v>
                </c:pt>
                <c:pt idx="242">
                  <c:v>12020.8529296875</c:v>
                </c:pt>
                <c:pt idx="243">
                  <c:v>12018.838964843701</c:v>
                </c:pt>
                <c:pt idx="244">
                  <c:v>12035.373925781199</c:v>
                </c:pt>
                <c:pt idx="245">
                  <c:v>11989.5159179687</c:v>
                </c:pt>
                <c:pt idx="246">
                  <c:v>11957.315917968701</c:v>
                </c:pt>
                <c:pt idx="247">
                  <c:v>11895.744921875001</c:v>
                </c:pt>
                <c:pt idx="248">
                  <c:v>11848.871875000001</c:v>
                </c:pt>
                <c:pt idx="249">
                  <c:v>11794.8918945312</c:v>
                </c:pt>
                <c:pt idx="250">
                  <c:v>11751.87890625</c:v>
                </c:pt>
                <c:pt idx="251">
                  <c:v>11703.971874999999</c:v>
                </c:pt>
                <c:pt idx="252">
                  <c:v>11654.6859375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84-D247-83CB-C43C23B87FC6}"/>
            </c:ext>
          </c:extLst>
        </c:ser>
        <c:ser>
          <c:idx val="2"/>
          <c:order val="2"/>
          <c:tx>
            <c:strRef>
              <c:f>dfffff!$E$1</c:f>
              <c:strCache>
                <c:ptCount val="1"/>
                <c:pt idx="0">
                  <c:v>Upper Band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dfffff!$A$2:$A$254</c:f>
              <c:numCache>
                <c:formatCode>m/d/yy</c:formatCode>
                <c:ptCount val="253"/>
                <c:pt idx="0">
                  <c:v>43480</c:v>
                </c:pt>
                <c:pt idx="1">
                  <c:v>43481</c:v>
                </c:pt>
                <c:pt idx="2">
                  <c:v>43482</c:v>
                </c:pt>
                <c:pt idx="3">
                  <c:v>43483</c:v>
                </c:pt>
                <c:pt idx="4">
                  <c:v>43486</c:v>
                </c:pt>
                <c:pt idx="5">
                  <c:v>43487</c:v>
                </c:pt>
                <c:pt idx="6">
                  <c:v>43488</c:v>
                </c:pt>
                <c:pt idx="7">
                  <c:v>43489</c:v>
                </c:pt>
                <c:pt idx="8">
                  <c:v>43490</c:v>
                </c:pt>
                <c:pt idx="9">
                  <c:v>43493</c:v>
                </c:pt>
                <c:pt idx="10">
                  <c:v>43494</c:v>
                </c:pt>
                <c:pt idx="11">
                  <c:v>43495</c:v>
                </c:pt>
                <c:pt idx="12">
                  <c:v>43507</c:v>
                </c:pt>
                <c:pt idx="13">
                  <c:v>43508</c:v>
                </c:pt>
                <c:pt idx="14">
                  <c:v>43509</c:v>
                </c:pt>
                <c:pt idx="15">
                  <c:v>43510</c:v>
                </c:pt>
                <c:pt idx="16">
                  <c:v>43511</c:v>
                </c:pt>
                <c:pt idx="17">
                  <c:v>43514</c:v>
                </c:pt>
                <c:pt idx="18">
                  <c:v>43515</c:v>
                </c:pt>
                <c:pt idx="19">
                  <c:v>43516</c:v>
                </c:pt>
                <c:pt idx="20">
                  <c:v>43517</c:v>
                </c:pt>
                <c:pt idx="21">
                  <c:v>43518</c:v>
                </c:pt>
                <c:pt idx="22">
                  <c:v>43521</c:v>
                </c:pt>
                <c:pt idx="23">
                  <c:v>43522</c:v>
                </c:pt>
                <c:pt idx="24">
                  <c:v>43523</c:v>
                </c:pt>
                <c:pt idx="25">
                  <c:v>43528</c:v>
                </c:pt>
                <c:pt idx="26">
                  <c:v>43529</c:v>
                </c:pt>
                <c:pt idx="27">
                  <c:v>43530</c:v>
                </c:pt>
                <c:pt idx="28">
                  <c:v>43531</c:v>
                </c:pt>
                <c:pt idx="29">
                  <c:v>43532</c:v>
                </c:pt>
                <c:pt idx="30">
                  <c:v>43535</c:v>
                </c:pt>
                <c:pt idx="31">
                  <c:v>43536</c:v>
                </c:pt>
                <c:pt idx="32">
                  <c:v>43537</c:v>
                </c:pt>
                <c:pt idx="33">
                  <c:v>43538</c:v>
                </c:pt>
                <c:pt idx="34">
                  <c:v>43539</c:v>
                </c:pt>
                <c:pt idx="35">
                  <c:v>43542</c:v>
                </c:pt>
                <c:pt idx="36">
                  <c:v>43543</c:v>
                </c:pt>
                <c:pt idx="37">
                  <c:v>43544</c:v>
                </c:pt>
                <c:pt idx="38">
                  <c:v>43545</c:v>
                </c:pt>
                <c:pt idx="39">
                  <c:v>43546</c:v>
                </c:pt>
                <c:pt idx="40">
                  <c:v>43549</c:v>
                </c:pt>
                <c:pt idx="41">
                  <c:v>43550</c:v>
                </c:pt>
                <c:pt idx="42">
                  <c:v>43551</c:v>
                </c:pt>
                <c:pt idx="43">
                  <c:v>43552</c:v>
                </c:pt>
                <c:pt idx="44">
                  <c:v>43553</c:v>
                </c:pt>
                <c:pt idx="45">
                  <c:v>43556</c:v>
                </c:pt>
                <c:pt idx="46">
                  <c:v>43557</c:v>
                </c:pt>
                <c:pt idx="47">
                  <c:v>43558</c:v>
                </c:pt>
                <c:pt idx="48">
                  <c:v>43563</c:v>
                </c:pt>
                <c:pt idx="49">
                  <c:v>43564</c:v>
                </c:pt>
                <c:pt idx="50">
                  <c:v>43565</c:v>
                </c:pt>
                <c:pt idx="51">
                  <c:v>43566</c:v>
                </c:pt>
                <c:pt idx="52">
                  <c:v>43567</c:v>
                </c:pt>
                <c:pt idx="53">
                  <c:v>43570</c:v>
                </c:pt>
                <c:pt idx="54">
                  <c:v>43571</c:v>
                </c:pt>
                <c:pt idx="55">
                  <c:v>43572</c:v>
                </c:pt>
                <c:pt idx="56">
                  <c:v>43573</c:v>
                </c:pt>
                <c:pt idx="57">
                  <c:v>43574</c:v>
                </c:pt>
                <c:pt idx="58">
                  <c:v>43577</c:v>
                </c:pt>
                <c:pt idx="59">
                  <c:v>43578</c:v>
                </c:pt>
                <c:pt idx="60">
                  <c:v>43579</c:v>
                </c:pt>
                <c:pt idx="61">
                  <c:v>43580</c:v>
                </c:pt>
                <c:pt idx="62">
                  <c:v>43581</c:v>
                </c:pt>
                <c:pt idx="63">
                  <c:v>43584</c:v>
                </c:pt>
                <c:pt idx="64">
                  <c:v>43585</c:v>
                </c:pt>
                <c:pt idx="65">
                  <c:v>43587</c:v>
                </c:pt>
                <c:pt idx="66">
                  <c:v>43588</c:v>
                </c:pt>
                <c:pt idx="67">
                  <c:v>43591</c:v>
                </c:pt>
                <c:pt idx="68">
                  <c:v>43592</c:v>
                </c:pt>
                <c:pt idx="69">
                  <c:v>43593</c:v>
                </c:pt>
                <c:pt idx="70">
                  <c:v>43594</c:v>
                </c:pt>
                <c:pt idx="71">
                  <c:v>43595</c:v>
                </c:pt>
                <c:pt idx="72">
                  <c:v>43598</c:v>
                </c:pt>
                <c:pt idx="73">
                  <c:v>43599</c:v>
                </c:pt>
                <c:pt idx="74">
                  <c:v>43600</c:v>
                </c:pt>
                <c:pt idx="75">
                  <c:v>43601</c:v>
                </c:pt>
                <c:pt idx="76">
                  <c:v>43602</c:v>
                </c:pt>
                <c:pt idx="77">
                  <c:v>43605</c:v>
                </c:pt>
                <c:pt idx="78">
                  <c:v>43606</c:v>
                </c:pt>
                <c:pt idx="79">
                  <c:v>43607</c:v>
                </c:pt>
                <c:pt idx="80">
                  <c:v>43608</c:v>
                </c:pt>
                <c:pt idx="81">
                  <c:v>43609</c:v>
                </c:pt>
                <c:pt idx="82">
                  <c:v>43612</c:v>
                </c:pt>
                <c:pt idx="83">
                  <c:v>43613</c:v>
                </c:pt>
                <c:pt idx="84">
                  <c:v>43614</c:v>
                </c:pt>
                <c:pt idx="85">
                  <c:v>43615</c:v>
                </c:pt>
                <c:pt idx="86">
                  <c:v>43616</c:v>
                </c:pt>
                <c:pt idx="87">
                  <c:v>43619</c:v>
                </c:pt>
                <c:pt idx="88">
                  <c:v>43620</c:v>
                </c:pt>
                <c:pt idx="89">
                  <c:v>43621</c:v>
                </c:pt>
                <c:pt idx="90">
                  <c:v>43622</c:v>
                </c:pt>
                <c:pt idx="91">
                  <c:v>43626</c:v>
                </c:pt>
                <c:pt idx="92">
                  <c:v>43627</c:v>
                </c:pt>
                <c:pt idx="93">
                  <c:v>43628</c:v>
                </c:pt>
                <c:pt idx="94">
                  <c:v>43629</c:v>
                </c:pt>
                <c:pt idx="95">
                  <c:v>43630</c:v>
                </c:pt>
                <c:pt idx="96">
                  <c:v>43633</c:v>
                </c:pt>
                <c:pt idx="97">
                  <c:v>43634</c:v>
                </c:pt>
                <c:pt idx="98">
                  <c:v>43635</c:v>
                </c:pt>
                <c:pt idx="99">
                  <c:v>43636</c:v>
                </c:pt>
                <c:pt idx="100">
                  <c:v>43637</c:v>
                </c:pt>
                <c:pt idx="101">
                  <c:v>43640</c:v>
                </c:pt>
                <c:pt idx="102">
                  <c:v>43641</c:v>
                </c:pt>
                <c:pt idx="103">
                  <c:v>43642</c:v>
                </c:pt>
                <c:pt idx="104">
                  <c:v>43643</c:v>
                </c:pt>
                <c:pt idx="105">
                  <c:v>43644</c:v>
                </c:pt>
                <c:pt idx="106">
                  <c:v>43647</c:v>
                </c:pt>
                <c:pt idx="107">
                  <c:v>43648</c:v>
                </c:pt>
                <c:pt idx="108">
                  <c:v>43649</c:v>
                </c:pt>
                <c:pt idx="109">
                  <c:v>43650</c:v>
                </c:pt>
                <c:pt idx="110">
                  <c:v>43651</c:v>
                </c:pt>
                <c:pt idx="111">
                  <c:v>43654</c:v>
                </c:pt>
                <c:pt idx="112">
                  <c:v>43655</c:v>
                </c:pt>
                <c:pt idx="113">
                  <c:v>43656</c:v>
                </c:pt>
                <c:pt idx="114">
                  <c:v>43657</c:v>
                </c:pt>
                <c:pt idx="115">
                  <c:v>43658</c:v>
                </c:pt>
                <c:pt idx="116">
                  <c:v>43661</c:v>
                </c:pt>
                <c:pt idx="117">
                  <c:v>43662</c:v>
                </c:pt>
                <c:pt idx="118">
                  <c:v>43663</c:v>
                </c:pt>
                <c:pt idx="119">
                  <c:v>43664</c:v>
                </c:pt>
                <c:pt idx="120">
                  <c:v>43665</c:v>
                </c:pt>
                <c:pt idx="121">
                  <c:v>43668</c:v>
                </c:pt>
                <c:pt idx="122">
                  <c:v>43669</c:v>
                </c:pt>
                <c:pt idx="123">
                  <c:v>43670</c:v>
                </c:pt>
                <c:pt idx="124">
                  <c:v>43671</c:v>
                </c:pt>
                <c:pt idx="125">
                  <c:v>43672</c:v>
                </c:pt>
                <c:pt idx="126">
                  <c:v>43675</c:v>
                </c:pt>
                <c:pt idx="127">
                  <c:v>43676</c:v>
                </c:pt>
                <c:pt idx="128">
                  <c:v>43677</c:v>
                </c:pt>
                <c:pt idx="129">
                  <c:v>43678</c:v>
                </c:pt>
                <c:pt idx="130">
                  <c:v>43679</c:v>
                </c:pt>
                <c:pt idx="131">
                  <c:v>43682</c:v>
                </c:pt>
                <c:pt idx="132">
                  <c:v>43683</c:v>
                </c:pt>
                <c:pt idx="133">
                  <c:v>43684</c:v>
                </c:pt>
                <c:pt idx="134">
                  <c:v>43685</c:v>
                </c:pt>
                <c:pt idx="135">
                  <c:v>43689</c:v>
                </c:pt>
                <c:pt idx="136">
                  <c:v>43690</c:v>
                </c:pt>
                <c:pt idx="137">
                  <c:v>43691</c:v>
                </c:pt>
                <c:pt idx="138">
                  <c:v>43692</c:v>
                </c:pt>
                <c:pt idx="139">
                  <c:v>43693</c:v>
                </c:pt>
                <c:pt idx="140">
                  <c:v>43696</c:v>
                </c:pt>
                <c:pt idx="141">
                  <c:v>43697</c:v>
                </c:pt>
                <c:pt idx="142">
                  <c:v>43698</c:v>
                </c:pt>
                <c:pt idx="143">
                  <c:v>43699</c:v>
                </c:pt>
                <c:pt idx="144">
                  <c:v>43700</c:v>
                </c:pt>
                <c:pt idx="145">
                  <c:v>43703</c:v>
                </c:pt>
                <c:pt idx="146">
                  <c:v>43704</c:v>
                </c:pt>
                <c:pt idx="147">
                  <c:v>43705</c:v>
                </c:pt>
                <c:pt idx="148">
                  <c:v>43706</c:v>
                </c:pt>
                <c:pt idx="149">
                  <c:v>43707</c:v>
                </c:pt>
                <c:pt idx="150">
                  <c:v>43710</c:v>
                </c:pt>
                <c:pt idx="151">
                  <c:v>43711</c:v>
                </c:pt>
                <c:pt idx="152">
                  <c:v>43712</c:v>
                </c:pt>
                <c:pt idx="153">
                  <c:v>43713</c:v>
                </c:pt>
                <c:pt idx="154">
                  <c:v>43714</c:v>
                </c:pt>
                <c:pt idx="155">
                  <c:v>43718</c:v>
                </c:pt>
                <c:pt idx="156">
                  <c:v>43719</c:v>
                </c:pt>
                <c:pt idx="157">
                  <c:v>43720</c:v>
                </c:pt>
                <c:pt idx="158">
                  <c:v>43724</c:v>
                </c:pt>
                <c:pt idx="159">
                  <c:v>43725</c:v>
                </c:pt>
                <c:pt idx="160">
                  <c:v>43726</c:v>
                </c:pt>
                <c:pt idx="161">
                  <c:v>43727</c:v>
                </c:pt>
                <c:pt idx="162">
                  <c:v>43728</c:v>
                </c:pt>
                <c:pt idx="163">
                  <c:v>43731</c:v>
                </c:pt>
                <c:pt idx="164">
                  <c:v>43732</c:v>
                </c:pt>
                <c:pt idx="165">
                  <c:v>43733</c:v>
                </c:pt>
                <c:pt idx="166">
                  <c:v>43734</c:v>
                </c:pt>
                <c:pt idx="167">
                  <c:v>43735</c:v>
                </c:pt>
                <c:pt idx="168">
                  <c:v>43739</c:v>
                </c:pt>
                <c:pt idx="169">
                  <c:v>43740</c:v>
                </c:pt>
                <c:pt idx="170">
                  <c:v>43741</c:v>
                </c:pt>
                <c:pt idx="171">
                  <c:v>43742</c:v>
                </c:pt>
                <c:pt idx="172">
                  <c:v>43745</c:v>
                </c:pt>
                <c:pt idx="173">
                  <c:v>43746</c:v>
                </c:pt>
                <c:pt idx="174">
                  <c:v>43747</c:v>
                </c:pt>
                <c:pt idx="175">
                  <c:v>43752</c:v>
                </c:pt>
                <c:pt idx="176">
                  <c:v>43753</c:v>
                </c:pt>
                <c:pt idx="177">
                  <c:v>43754</c:v>
                </c:pt>
                <c:pt idx="178">
                  <c:v>43755</c:v>
                </c:pt>
                <c:pt idx="179">
                  <c:v>43756</c:v>
                </c:pt>
                <c:pt idx="180">
                  <c:v>43759</c:v>
                </c:pt>
                <c:pt idx="181">
                  <c:v>43760</c:v>
                </c:pt>
                <c:pt idx="182">
                  <c:v>43761</c:v>
                </c:pt>
                <c:pt idx="183">
                  <c:v>43762</c:v>
                </c:pt>
                <c:pt idx="184">
                  <c:v>43763</c:v>
                </c:pt>
                <c:pt idx="185">
                  <c:v>43766</c:v>
                </c:pt>
                <c:pt idx="186">
                  <c:v>43767</c:v>
                </c:pt>
                <c:pt idx="187">
                  <c:v>43768</c:v>
                </c:pt>
                <c:pt idx="188">
                  <c:v>43769</c:v>
                </c:pt>
                <c:pt idx="189">
                  <c:v>43770</c:v>
                </c:pt>
                <c:pt idx="190">
                  <c:v>43773</c:v>
                </c:pt>
                <c:pt idx="191">
                  <c:v>43774</c:v>
                </c:pt>
                <c:pt idx="192">
                  <c:v>43775</c:v>
                </c:pt>
                <c:pt idx="193">
                  <c:v>43776</c:v>
                </c:pt>
                <c:pt idx="194">
                  <c:v>43777</c:v>
                </c:pt>
                <c:pt idx="195">
                  <c:v>43780</c:v>
                </c:pt>
                <c:pt idx="196">
                  <c:v>43781</c:v>
                </c:pt>
                <c:pt idx="197">
                  <c:v>43782</c:v>
                </c:pt>
                <c:pt idx="198">
                  <c:v>43783</c:v>
                </c:pt>
                <c:pt idx="199">
                  <c:v>43784</c:v>
                </c:pt>
                <c:pt idx="200">
                  <c:v>43787</c:v>
                </c:pt>
                <c:pt idx="201">
                  <c:v>43788</c:v>
                </c:pt>
                <c:pt idx="202">
                  <c:v>43789</c:v>
                </c:pt>
                <c:pt idx="203">
                  <c:v>43790</c:v>
                </c:pt>
                <c:pt idx="204">
                  <c:v>43791</c:v>
                </c:pt>
                <c:pt idx="205">
                  <c:v>43794</c:v>
                </c:pt>
                <c:pt idx="206">
                  <c:v>43795</c:v>
                </c:pt>
                <c:pt idx="207">
                  <c:v>43796</c:v>
                </c:pt>
                <c:pt idx="208">
                  <c:v>43797</c:v>
                </c:pt>
                <c:pt idx="209">
                  <c:v>43798</c:v>
                </c:pt>
                <c:pt idx="210">
                  <c:v>43801</c:v>
                </c:pt>
                <c:pt idx="211">
                  <c:v>43802</c:v>
                </c:pt>
                <c:pt idx="212">
                  <c:v>43803</c:v>
                </c:pt>
                <c:pt idx="213">
                  <c:v>43804</c:v>
                </c:pt>
                <c:pt idx="214">
                  <c:v>43805</c:v>
                </c:pt>
                <c:pt idx="215">
                  <c:v>43808</c:v>
                </c:pt>
                <c:pt idx="216">
                  <c:v>43809</c:v>
                </c:pt>
                <c:pt idx="217">
                  <c:v>43810</c:v>
                </c:pt>
                <c:pt idx="218">
                  <c:v>43811</c:v>
                </c:pt>
                <c:pt idx="219">
                  <c:v>43812</c:v>
                </c:pt>
                <c:pt idx="220">
                  <c:v>43815</c:v>
                </c:pt>
                <c:pt idx="221">
                  <c:v>43816</c:v>
                </c:pt>
                <c:pt idx="222">
                  <c:v>43817</c:v>
                </c:pt>
                <c:pt idx="223">
                  <c:v>43818</c:v>
                </c:pt>
                <c:pt idx="224">
                  <c:v>43819</c:v>
                </c:pt>
                <c:pt idx="225">
                  <c:v>43822</c:v>
                </c:pt>
                <c:pt idx="226">
                  <c:v>43823</c:v>
                </c:pt>
                <c:pt idx="227">
                  <c:v>43824</c:v>
                </c:pt>
                <c:pt idx="228">
                  <c:v>43825</c:v>
                </c:pt>
                <c:pt idx="229">
                  <c:v>43826</c:v>
                </c:pt>
                <c:pt idx="230">
                  <c:v>43829</c:v>
                </c:pt>
                <c:pt idx="231">
                  <c:v>43830</c:v>
                </c:pt>
                <c:pt idx="232">
                  <c:v>43832</c:v>
                </c:pt>
                <c:pt idx="233">
                  <c:v>43833</c:v>
                </c:pt>
                <c:pt idx="234">
                  <c:v>43836</c:v>
                </c:pt>
                <c:pt idx="235">
                  <c:v>43837</c:v>
                </c:pt>
                <c:pt idx="236">
                  <c:v>43838</c:v>
                </c:pt>
                <c:pt idx="237">
                  <c:v>43839</c:v>
                </c:pt>
                <c:pt idx="238">
                  <c:v>43840</c:v>
                </c:pt>
                <c:pt idx="239">
                  <c:v>43843</c:v>
                </c:pt>
                <c:pt idx="240">
                  <c:v>43844</c:v>
                </c:pt>
                <c:pt idx="241">
                  <c:v>43845</c:v>
                </c:pt>
                <c:pt idx="242">
                  <c:v>43846</c:v>
                </c:pt>
                <c:pt idx="243">
                  <c:v>43847</c:v>
                </c:pt>
                <c:pt idx="244">
                  <c:v>43850</c:v>
                </c:pt>
                <c:pt idx="245">
                  <c:v>43860</c:v>
                </c:pt>
                <c:pt idx="246">
                  <c:v>43861</c:v>
                </c:pt>
                <c:pt idx="247">
                  <c:v>43864</c:v>
                </c:pt>
                <c:pt idx="248">
                  <c:v>43865</c:v>
                </c:pt>
                <c:pt idx="249">
                  <c:v>43866</c:v>
                </c:pt>
                <c:pt idx="250">
                  <c:v>43867</c:v>
                </c:pt>
                <c:pt idx="251">
                  <c:v>43868</c:v>
                </c:pt>
                <c:pt idx="252">
                  <c:v>43871</c:v>
                </c:pt>
              </c:numCache>
            </c:numRef>
          </c:cat>
          <c:val>
            <c:numRef>
              <c:f>dfffff!$E$2:$E$254</c:f>
              <c:numCache>
                <c:formatCode>General</c:formatCode>
                <c:ptCount val="253"/>
                <c:pt idx="0">
                  <c:v>9835.0965347650599</c:v>
                </c:pt>
                <c:pt idx="1">
                  <c:v>9860.3774564279702</c:v>
                </c:pt>
                <c:pt idx="2">
                  <c:v>9880.3364212319902</c:v>
                </c:pt>
                <c:pt idx="3">
                  <c:v>9860.1405755313408</c:v>
                </c:pt>
                <c:pt idx="4">
                  <c:v>9888.5402174798892</c:v>
                </c:pt>
                <c:pt idx="5">
                  <c:v>9889.3115347022303</c:v>
                </c:pt>
                <c:pt idx="6">
                  <c:v>9899.12387509986</c:v>
                </c:pt>
                <c:pt idx="7">
                  <c:v>9910.5552067103708</c:v>
                </c:pt>
                <c:pt idx="8">
                  <c:v>9950.4450396154098</c:v>
                </c:pt>
                <c:pt idx="9">
                  <c:v>9985.9175692895606</c:v>
                </c:pt>
                <c:pt idx="10">
                  <c:v>9996.8511426119403</c:v>
                </c:pt>
                <c:pt idx="11">
                  <c:v>9997.4562364638696</c:v>
                </c:pt>
                <c:pt idx="12">
                  <c:v>10012.246803361801</c:v>
                </c:pt>
                <c:pt idx="13">
                  <c:v>10060.099978394301</c:v>
                </c:pt>
                <c:pt idx="14">
                  <c:v>10094.407560220399</c:v>
                </c:pt>
                <c:pt idx="15">
                  <c:v>10119.880638234699</c:v>
                </c:pt>
                <c:pt idx="16">
                  <c:v>10124.1496045353</c:v>
                </c:pt>
                <c:pt idx="17">
                  <c:v>10145.5546656592</c:v>
                </c:pt>
                <c:pt idx="18">
                  <c:v>10170.9340548125</c:v>
                </c:pt>
                <c:pt idx="19">
                  <c:v>10233.596495113599</c:v>
                </c:pt>
                <c:pt idx="20">
                  <c:v>10289.042950961801</c:v>
                </c:pt>
                <c:pt idx="21">
                  <c:v>10323.0687131332</c:v>
                </c:pt>
                <c:pt idx="22">
                  <c:v>10374.2088530566</c:v>
                </c:pt>
                <c:pt idx="23">
                  <c:v>10417.5246455087</c:v>
                </c:pt>
                <c:pt idx="24">
                  <c:v>10447.774808160701</c:v>
                </c:pt>
                <c:pt idx="25">
                  <c:v>10457.2160367902</c:v>
                </c:pt>
                <c:pt idx="26">
                  <c:v>10440.299440880501</c:v>
                </c:pt>
                <c:pt idx="27">
                  <c:v>10434.1630786407</c:v>
                </c:pt>
                <c:pt idx="28">
                  <c:v>10402.9618903847</c:v>
                </c:pt>
                <c:pt idx="29">
                  <c:v>10409.383341092</c:v>
                </c:pt>
                <c:pt idx="30">
                  <c:v>10413.6163139702</c:v>
                </c:pt>
                <c:pt idx="31">
                  <c:v>10415.722048036399</c:v>
                </c:pt>
                <c:pt idx="32">
                  <c:v>10411.257732386501</c:v>
                </c:pt>
                <c:pt idx="33">
                  <c:v>10401.2754729755</c:v>
                </c:pt>
                <c:pt idx="34">
                  <c:v>10419.3993601692</c:v>
                </c:pt>
                <c:pt idx="35">
                  <c:v>10470.9951969884</c:v>
                </c:pt>
                <c:pt idx="36">
                  <c:v>10511.2821386991</c:v>
                </c:pt>
                <c:pt idx="37">
                  <c:v>10554.5557568518</c:v>
                </c:pt>
                <c:pt idx="38">
                  <c:v>10608.282986468799</c:v>
                </c:pt>
                <c:pt idx="39">
                  <c:v>10649.200078196</c:v>
                </c:pt>
                <c:pt idx="40">
                  <c:v>10637.6753667499</c:v>
                </c:pt>
                <c:pt idx="41">
                  <c:v>10644.655351760801</c:v>
                </c:pt>
                <c:pt idx="42">
                  <c:v>10644.8253327363</c:v>
                </c:pt>
                <c:pt idx="43">
                  <c:v>10625.4865869692</c:v>
                </c:pt>
                <c:pt idx="44">
                  <c:v>10640.8162126188</c:v>
                </c:pt>
                <c:pt idx="45">
                  <c:v>10658.700452438399</c:v>
                </c:pt>
                <c:pt idx="46">
                  <c:v>10686.627114155001</c:v>
                </c:pt>
                <c:pt idx="47">
                  <c:v>10713.439419124999</c:v>
                </c:pt>
                <c:pt idx="48">
                  <c:v>10766.9935763625</c:v>
                </c:pt>
                <c:pt idx="49">
                  <c:v>10824.7691581906</c:v>
                </c:pt>
                <c:pt idx="50">
                  <c:v>10868.725536694201</c:v>
                </c:pt>
                <c:pt idx="51">
                  <c:v>10889.5305880949</c:v>
                </c:pt>
                <c:pt idx="52">
                  <c:v>10897.5326939877</c:v>
                </c:pt>
                <c:pt idx="53">
                  <c:v>10905.4190279828</c:v>
                </c:pt>
                <c:pt idx="54">
                  <c:v>10934.7658668038</c:v>
                </c:pt>
                <c:pt idx="55">
                  <c:v>10973.231670413599</c:v>
                </c:pt>
                <c:pt idx="56">
                  <c:v>10990.1467357208</c:v>
                </c:pt>
                <c:pt idx="57">
                  <c:v>10996.217075288399</c:v>
                </c:pt>
                <c:pt idx="58">
                  <c:v>11014.169990688</c:v>
                </c:pt>
                <c:pt idx="59">
                  <c:v>11041.024050673601</c:v>
                </c:pt>
                <c:pt idx="60">
                  <c:v>11062.644482309999</c:v>
                </c:pt>
                <c:pt idx="61">
                  <c:v>11073.0498886066</c:v>
                </c:pt>
                <c:pt idx="62">
                  <c:v>11052.2940396349</c:v>
                </c:pt>
                <c:pt idx="63">
                  <c:v>11041.599665225</c:v>
                </c:pt>
                <c:pt idx="64">
                  <c:v>11038.9356248202</c:v>
                </c:pt>
                <c:pt idx="65">
                  <c:v>11040.1321699325</c:v>
                </c:pt>
                <c:pt idx="66">
                  <c:v>11072.453785497901</c:v>
                </c:pt>
                <c:pt idx="67">
                  <c:v>11079.933620858599</c:v>
                </c:pt>
                <c:pt idx="68">
                  <c:v>11079.887105297699</c:v>
                </c:pt>
                <c:pt idx="69">
                  <c:v>11073.7257359288</c:v>
                </c:pt>
                <c:pt idx="70">
                  <c:v>11099.396786666801</c:v>
                </c:pt>
                <c:pt idx="71">
                  <c:v>11097.8987950275</c:v>
                </c:pt>
                <c:pt idx="72">
                  <c:v>11126.9533905771</c:v>
                </c:pt>
                <c:pt idx="73">
                  <c:v>11136.1519807686</c:v>
                </c:pt>
                <c:pt idx="74">
                  <c:v>11113.9452463341</c:v>
                </c:pt>
                <c:pt idx="75">
                  <c:v>11074.689822358499</c:v>
                </c:pt>
                <c:pt idx="76">
                  <c:v>10987.099396441899</c:v>
                </c:pt>
                <c:pt idx="77">
                  <c:v>10938.2098513233</c:v>
                </c:pt>
                <c:pt idx="78">
                  <c:v>10827.6226900327</c:v>
                </c:pt>
                <c:pt idx="79">
                  <c:v>10705.2261741198</c:v>
                </c:pt>
                <c:pt idx="80">
                  <c:v>10652.9742245981</c:v>
                </c:pt>
                <c:pt idx="81">
                  <c:v>10578.8955178539</c:v>
                </c:pt>
                <c:pt idx="82">
                  <c:v>10551.325497719699</c:v>
                </c:pt>
                <c:pt idx="83">
                  <c:v>10529.348364211</c:v>
                </c:pt>
                <c:pt idx="84">
                  <c:v>10479.9199127226</c:v>
                </c:pt>
                <c:pt idx="85">
                  <c:v>10457.268703759501</c:v>
                </c:pt>
                <c:pt idx="86">
                  <c:v>10488.287030781101</c:v>
                </c:pt>
                <c:pt idx="87">
                  <c:v>10512.7113728557</c:v>
                </c:pt>
                <c:pt idx="88">
                  <c:v>10504.8306824026</c:v>
                </c:pt>
                <c:pt idx="89">
                  <c:v>10505.9490172557</c:v>
                </c:pt>
                <c:pt idx="90">
                  <c:v>10509.130750972799</c:v>
                </c:pt>
                <c:pt idx="91">
                  <c:v>10552.162844263001</c:v>
                </c:pt>
                <c:pt idx="92">
                  <c:v>10597.7078030787</c:v>
                </c:pt>
                <c:pt idx="93">
                  <c:v>10628.9639648351</c:v>
                </c:pt>
                <c:pt idx="94">
                  <c:v>10627.1947873926</c:v>
                </c:pt>
                <c:pt idx="95">
                  <c:v>10624.004726602399</c:v>
                </c:pt>
                <c:pt idx="96">
                  <c:v>10626.871348143701</c:v>
                </c:pt>
                <c:pt idx="97">
                  <c:v>10635.0119491693</c:v>
                </c:pt>
                <c:pt idx="98">
                  <c:v>10708.8174096939</c:v>
                </c:pt>
                <c:pt idx="99">
                  <c:v>10764.240638334601</c:v>
                </c:pt>
                <c:pt idx="100">
                  <c:v>10799.298349271799</c:v>
                </c:pt>
                <c:pt idx="101">
                  <c:v>10829.554271389799</c:v>
                </c:pt>
                <c:pt idx="102">
                  <c:v>10839.0667300519</c:v>
                </c:pt>
                <c:pt idx="103">
                  <c:v>10841.0192958107</c:v>
                </c:pt>
                <c:pt idx="104">
                  <c:v>10858.6367162683</c:v>
                </c:pt>
                <c:pt idx="105">
                  <c:v>10855.456628952001</c:v>
                </c:pt>
                <c:pt idx="106">
                  <c:v>10881.685953275201</c:v>
                </c:pt>
                <c:pt idx="107">
                  <c:v>10883.064101247801</c:v>
                </c:pt>
                <c:pt idx="108">
                  <c:v>10881.065650361899</c:v>
                </c:pt>
                <c:pt idx="109">
                  <c:v>10880.000826490401</c:v>
                </c:pt>
                <c:pt idx="110">
                  <c:v>10877.229457704299</c:v>
                </c:pt>
                <c:pt idx="111">
                  <c:v>10874.684707463501</c:v>
                </c:pt>
                <c:pt idx="112">
                  <c:v>10874.8730123111</c:v>
                </c:pt>
                <c:pt idx="113">
                  <c:v>10871.021662036101</c:v>
                </c:pt>
                <c:pt idx="114">
                  <c:v>10882.3459061511</c:v>
                </c:pt>
                <c:pt idx="115">
                  <c:v>10887.4940805314</c:v>
                </c:pt>
                <c:pt idx="116">
                  <c:v>10880.732686376999</c:v>
                </c:pt>
                <c:pt idx="117">
                  <c:v>10887.54002015</c:v>
                </c:pt>
                <c:pt idx="118">
                  <c:v>10891.875345881501</c:v>
                </c:pt>
                <c:pt idx="119">
                  <c:v>10892.7592922002</c:v>
                </c:pt>
                <c:pt idx="120">
                  <c:v>10905.4777585543</c:v>
                </c:pt>
                <c:pt idx="121">
                  <c:v>10935.1971980625</c:v>
                </c:pt>
                <c:pt idx="122">
                  <c:v>10942.531952625101</c:v>
                </c:pt>
                <c:pt idx="123">
                  <c:v>10955.448471457499</c:v>
                </c:pt>
                <c:pt idx="124">
                  <c:v>10968.7539028376</c:v>
                </c:pt>
                <c:pt idx="125">
                  <c:v>10968.972656055799</c:v>
                </c:pt>
                <c:pt idx="126">
                  <c:v>10969.5427259673</c:v>
                </c:pt>
                <c:pt idx="127">
                  <c:v>10969.6374242689</c:v>
                </c:pt>
                <c:pt idx="128">
                  <c:v>10970.0433925662</c:v>
                </c:pt>
                <c:pt idx="129">
                  <c:v>10984.7154294714</c:v>
                </c:pt>
                <c:pt idx="130">
                  <c:v>11037.1111880916</c:v>
                </c:pt>
                <c:pt idx="131">
                  <c:v>11063.8512290092</c:v>
                </c:pt>
                <c:pt idx="132">
                  <c:v>11054.8857322645</c:v>
                </c:pt>
                <c:pt idx="133">
                  <c:v>11022.0751220241</c:v>
                </c:pt>
                <c:pt idx="134">
                  <c:v>10958.788886075299</c:v>
                </c:pt>
                <c:pt idx="135">
                  <c:v>10895.658900566301</c:v>
                </c:pt>
                <c:pt idx="136">
                  <c:v>10819.875925627401</c:v>
                </c:pt>
                <c:pt idx="137">
                  <c:v>10738.6232891073</c:v>
                </c:pt>
                <c:pt idx="138">
                  <c:v>10631.765843617701</c:v>
                </c:pt>
                <c:pt idx="139">
                  <c:v>10523.797884538901</c:v>
                </c:pt>
                <c:pt idx="140">
                  <c:v>10501.6625677956</c:v>
                </c:pt>
                <c:pt idx="141">
                  <c:v>10525.0440878349</c:v>
                </c:pt>
                <c:pt idx="142">
                  <c:v>10546.063745487099</c:v>
                </c:pt>
                <c:pt idx="143">
                  <c:v>10563.1532078169</c:v>
                </c:pt>
                <c:pt idx="144">
                  <c:v>10573.2195272178</c:v>
                </c:pt>
                <c:pt idx="145">
                  <c:v>10572.069234638901</c:v>
                </c:pt>
                <c:pt idx="146">
                  <c:v>10570.642969237801</c:v>
                </c:pt>
                <c:pt idx="147">
                  <c:v>10570.999822538</c:v>
                </c:pt>
                <c:pt idx="148">
                  <c:v>10564.1926533689</c:v>
                </c:pt>
                <c:pt idx="149">
                  <c:v>10603.6793936468</c:v>
                </c:pt>
                <c:pt idx="150">
                  <c:v>10637.893830127799</c:v>
                </c:pt>
                <c:pt idx="151">
                  <c:v>10643.9044946666</c:v>
                </c:pt>
                <c:pt idx="152">
                  <c:v>10674.910507389701</c:v>
                </c:pt>
                <c:pt idx="153">
                  <c:v>10734.5928273233</c:v>
                </c:pt>
                <c:pt idx="154">
                  <c:v>10789.774691012301</c:v>
                </c:pt>
                <c:pt idx="155">
                  <c:v>10815.8243145171</c:v>
                </c:pt>
                <c:pt idx="156">
                  <c:v>10838.3680334734</c:v>
                </c:pt>
                <c:pt idx="157">
                  <c:v>10859.9231415417</c:v>
                </c:pt>
                <c:pt idx="158">
                  <c:v>10886.928764418401</c:v>
                </c:pt>
                <c:pt idx="159">
                  <c:v>10914.926955692399</c:v>
                </c:pt>
                <c:pt idx="160">
                  <c:v>10950.7360996321</c:v>
                </c:pt>
                <c:pt idx="161">
                  <c:v>10942.6478946837</c:v>
                </c:pt>
                <c:pt idx="162">
                  <c:v>10948.4255571179</c:v>
                </c:pt>
                <c:pt idx="163">
                  <c:v>10959.2075537813</c:v>
                </c:pt>
                <c:pt idx="164">
                  <c:v>10966.777382435001</c:v>
                </c:pt>
                <c:pt idx="165">
                  <c:v>10954.395307818901</c:v>
                </c:pt>
                <c:pt idx="166">
                  <c:v>10942.258623481101</c:v>
                </c:pt>
                <c:pt idx="167">
                  <c:v>10941.752114646901</c:v>
                </c:pt>
                <c:pt idx="168">
                  <c:v>10960.219282577</c:v>
                </c:pt>
                <c:pt idx="169">
                  <c:v>10969.587150621101</c:v>
                </c:pt>
                <c:pt idx="170">
                  <c:v>10964.8445035027</c:v>
                </c:pt>
                <c:pt idx="171">
                  <c:v>10964.8298113233</c:v>
                </c:pt>
                <c:pt idx="172">
                  <c:v>10965.997689904299</c:v>
                </c:pt>
                <c:pt idx="173">
                  <c:v>10996.0562319933</c:v>
                </c:pt>
                <c:pt idx="174">
                  <c:v>10993.9067289174</c:v>
                </c:pt>
                <c:pt idx="175">
                  <c:v>11038.498810086599</c:v>
                </c:pt>
                <c:pt idx="176">
                  <c:v>11087.3142538666</c:v>
                </c:pt>
                <c:pt idx="177">
                  <c:v>11135.914278819801</c:v>
                </c:pt>
                <c:pt idx="178">
                  <c:v>11184.619464948501</c:v>
                </c:pt>
                <c:pt idx="179">
                  <c:v>11221.696656570501</c:v>
                </c:pt>
                <c:pt idx="180">
                  <c:v>11245.2585202673</c:v>
                </c:pt>
                <c:pt idx="181">
                  <c:v>11283.483798446499</c:v>
                </c:pt>
                <c:pt idx="182">
                  <c:v>11301.65928247</c:v>
                </c:pt>
                <c:pt idx="183">
                  <c:v>11341.645292551601</c:v>
                </c:pt>
                <c:pt idx="184">
                  <c:v>11322.375987535201</c:v>
                </c:pt>
                <c:pt idx="185">
                  <c:v>11334.4429575512</c:v>
                </c:pt>
                <c:pt idx="186">
                  <c:v>11348.570382232399</c:v>
                </c:pt>
                <c:pt idx="187">
                  <c:v>11376.4948194075</c:v>
                </c:pt>
                <c:pt idx="188">
                  <c:v>11390.9796352838</c:v>
                </c:pt>
                <c:pt idx="189">
                  <c:v>11407.9861234361</c:v>
                </c:pt>
                <c:pt idx="190">
                  <c:v>11479.246153943201</c:v>
                </c:pt>
                <c:pt idx="191">
                  <c:v>11570.3581591333</c:v>
                </c:pt>
                <c:pt idx="192">
                  <c:v>11633.378152568301</c:v>
                </c:pt>
                <c:pt idx="193">
                  <c:v>11669.8952358443</c:v>
                </c:pt>
                <c:pt idx="194">
                  <c:v>11687.8791464236</c:v>
                </c:pt>
                <c:pt idx="195">
                  <c:v>11682.388145405699</c:v>
                </c:pt>
                <c:pt idx="196">
                  <c:v>11681.136510271301</c:v>
                </c:pt>
                <c:pt idx="197">
                  <c:v>11677.352962729499</c:v>
                </c:pt>
                <c:pt idx="198">
                  <c:v>11667.5217676787</c:v>
                </c:pt>
                <c:pt idx="199">
                  <c:v>11661.8106620585</c:v>
                </c:pt>
                <c:pt idx="200">
                  <c:v>11669.0532069684</c:v>
                </c:pt>
                <c:pt idx="201">
                  <c:v>11672.860785475301</c:v>
                </c:pt>
                <c:pt idx="202">
                  <c:v>11666.438741531099</c:v>
                </c:pt>
                <c:pt idx="203">
                  <c:v>11657.6874352583</c:v>
                </c:pt>
                <c:pt idx="204">
                  <c:v>11655.5277482404</c:v>
                </c:pt>
                <c:pt idx="205">
                  <c:v>11652.405421547501</c:v>
                </c:pt>
                <c:pt idx="206">
                  <c:v>11656.890873058401</c:v>
                </c:pt>
                <c:pt idx="207">
                  <c:v>11669.738143443699</c:v>
                </c:pt>
                <c:pt idx="208">
                  <c:v>11658.7963140927</c:v>
                </c:pt>
                <c:pt idx="209">
                  <c:v>11666.0725919695</c:v>
                </c:pt>
                <c:pt idx="210">
                  <c:v>11666.6882510825</c:v>
                </c:pt>
                <c:pt idx="211">
                  <c:v>11646.8299775139</c:v>
                </c:pt>
                <c:pt idx="212">
                  <c:v>11631.3971551878</c:v>
                </c:pt>
                <c:pt idx="213">
                  <c:v>11637.229464868</c:v>
                </c:pt>
                <c:pt idx="214">
                  <c:v>11645.059192204901</c:v>
                </c:pt>
                <c:pt idx="215">
                  <c:v>11666.9777909939</c:v>
                </c:pt>
                <c:pt idx="216">
                  <c:v>11675.5429791072</c:v>
                </c:pt>
                <c:pt idx="217">
                  <c:v>11692.8863124789</c:v>
                </c:pt>
                <c:pt idx="218">
                  <c:v>11768.129157888399</c:v>
                </c:pt>
                <c:pt idx="219">
                  <c:v>11859.383509932301</c:v>
                </c:pt>
                <c:pt idx="220">
                  <c:v>11927.359389088801</c:v>
                </c:pt>
                <c:pt idx="221">
                  <c:v>12034.232190250699</c:v>
                </c:pt>
                <c:pt idx="222">
                  <c:v>12113.893708720099</c:v>
                </c:pt>
                <c:pt idx="223">
                  <c:v>12146.9996771079</c:v>
                </c:pt>
                <c:pt idx="224">
                  <c:v>12154.6483376905</c:v>
                </c:pt>
                <c:pt idx="225">
                  <c:v>12167.4293507321</c:v>
                </c:pt>
                <c:pt idx="226">
                  <c:v>12144.9359903638</c:v>
                </c:pt>
                <c:pt idx="227">
                  <c:v>12115.6292224307</c:v>
                </c:pt>
                <c:pt idx="228">
                  <c:v>12101.9765303771</c:v>
                </c:pt>
                <c:pt idx="229">
                  <c:v>12115.8187692674</c:v>
                </c:pt>
                <c:pt idx="230">
                  <c:v>12116.458834575</c:v>
                </c:pt>
                <c:pt idx="231">
                  <c:v>12101.064469877399</c:v>
                </c:pt>
                <c:pt idx="232">
                  <c:v>12092.257072120799</c:v>
                </c:pt>
                <c:pt idx="233">
                  <c:v>12112.761760895801</c:v>
                </c:pt>
                <c:pt idx="234">
                  <c:v>12113.5150282308</c:v>
                </c:pt>
                <c:pt idx="235">
                  <c:v>12126.415974089899</c:v>
                </c:pt>
                <c:pt idx="236">
                  <c:v>12145.8074362056</c:v>
                </c:pt>
                <c:pt idx="237">
                  <c:v>12142.7071703126</c:v>
                </c:pt>
                <c:pt idx="238">
                  <c:v>12145.6443697963</c:v>
                </c:pt>
                <c:pt idx="239">
                  <c:v>12151.580231370701</c:v>
                </c:pt>
                <c:pt idx="240">
                  <c:v>12185.573940349799</c:v>
                </c:pt>
                <c:pt idx="241">
                  <c:v>12198.4847417858</c:v>
                </c:pt>
                <c:pt idx="242">
                  <c:v>12192.160115864301</c:v>
                </c:pt>
                <c:pt idx="243">
                  <c:v>12187.763181741</c:v>
                </c:pt>
                <c:pt idx="244">
                  <c:v>12206.469134618999</c:v>
                </c:pt>
                <c:pt idx="245">
                  <c:v>12324.392536061399</c:v>
                </c:pt>
                <c:pt idx="246">
                  <c:v>12361.3335846973</c:v>
                </c:pt>
                <c:pt idx="247">
                  <c:v>12390.1422567599</c:v>
                </c:pt>
                <c:pt idx="248">
                  <c:v>12362.3425373759</c:v>
                </c:pt>
                <c:pt idx="249">
                  <c:v>12302.643793257999</c:v>
                </c:pt>
                <c:pt idx="250">
                  <c:v>12217.343544426099</c:v>
                </c:pt>
                <c:pt idx="251">
                  <c:v>12136.238603210801</c:v>
                </c:pt>
                <c:pt idx="252">
                  <c:v>12044.6420578536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84-D247-83CB-C43C23B87FC6}"/>
            </c:ext>
          </c:extLst>
        </c:ser>
        <c:ser>
          <c:idx val="3"/>
          <c:order val="3"/>
          <c:tx>
            <c:strRef>
              <c:f>dfffff!$F$1</c:f>
              <c:strCache>
                <c:ptCount val="1"/>
                <c:pt idx="0">
                  <c:v>Lower Band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dfffff!$A$2:$A$254</c:f>
              <c:numCache>
                <c:formatCode>m/d/yy</c:formatCode>
                <c:ptCount val="253"/>
                <c:pt idx="0">
                  <c:v>43480</c:v>
                </c:pt>
                <c:pt idx="1">
                  <c:v>43481</c:v>
                </c:pt>
                <c:pt idx="2">
                  <c:v>43482</c:v>
                </c:pt>
                <c:pt idx="3">
                  <c:v>43483</c:v>
                </c:pt>
                <c:pt idx="4">
                  <c:v>43486</c:v>
                </c:pt>
                <c:pt idx="5">
                  <c:v>43487</c:v>
                </c:pt>
                <c:pt idx="6">
                  <c:v>43488</c:v>
                </c:pt>
                <c:pt idx="7">
                  <c:v>43489</c:v>
                </c:pt>
                <c:pt idx="8">
                  <c:v>43490</c:v>
                </c:pt>
                <c:pt idx="9">
                  <c:v>43493</c:v>
                </c:pt>
                <c:pt idx="10">
                  <c:v>43494</c:v>
                </c:pt>
                <c:pt idx="11">
                  <c:v>43495</c:v>
                </c:pt>
                <c:pt idx="12">
                  <c:v>43507</c:v>
                </c:pt>
                <c:pt idx="13">
                  <c:v>43508</c:v>
                </c:pt>
                <c:pt idx="14">
                  <c:v>43509</c:v>
                </c:pt>
                <c:pt idx="15">
                  <c:v>43510</c:v>
                </c:pt>
                <c:pt idx="16">
                  <c:v>43511</c:v>
                </c:pt>
                <c:pt idx="17">
                  <c:v>43514</c:v>
                </c:pt>
                <c:pt idx="18">
                  <c:v>43515</c:v>
                </c:pt>
                <c:pt idx="19">
                  <c:v>43516</c:v>
                </c:pt>
                <c:pt idx="20">
                  <c:v>43517</c:v>
                </c:pt>
                <c:pt idx="21">
                  <c:v>43518</c:v>
                </c:pt>
                <c:pt idx="22">
                  <c:v>43521</c:v>
                </c:pt>
                <c:pt idx="23">
                  <c:v>43522</c:v>
                </c:pt>
                <c:pt idx="24">
                  <c:v>43523</c:v>
                </c:pt>
                <c:pt idx="25">
                  <c:v>43528</c:v>
                </c:pt>
                <c:pt idx="26">
                  <c:v>43529</c:v>
                </c:pt>
                <c:pt idx="27">
                  <c:v>43530</c:v>
                </c:pt>
                <c:pt idx="28">
                  <c:v>43531</c:v>
                </c:pt>
                <c:pt idx="29">
                  <c:v>43532</c:v>
                </c:pt>
                <c:pt idx="30">
                  <c:v>43535</c:v>
                </c:pt>
                <c:pt idx="31">
                  <c:v>43536</c:v>
                </c:pt>
                <c:pt idx="32">
                  <c:v>43537</c:v>
                </c:pt>
                <c:pt idx="33">
                  <c:v>43538</c:v>
                </c:pt>
                <c:pt idx="34">
                  <c:v>43539</c:v>
                </c:pt>
                <c:pt idx="35">
                  <c:v>43542</c:v>
                </c:pt>
                <c:pt idx="36">
                  <c:v>43543</c:v>
                </c:pt>
                <c:pt idx="37">
                  <c:v>43544</c:v>
                </c:pt>
                <c:pt idx="38">
                  <c:v>43545</c:v>
                </c:pt>
                <c:pt idx="39">
                  <c:v>43546</c:v>
                </c:pt>
                <c:pt idx="40">
                  <c:v>43549</c:v>
                </c:pt>
                <c:pt idx="41">
                  <c:v>43550</c:v>
                </c:pt>
                <c:pt idx="42">
                  <c:v>43551</c:v>
                </c:pt>
                <c:pt idx="43">
                  <c:v>43552</c:v>
                </c:pt>
                <c:pt idx="44">
                  <c:v>43553</c:v>
                </c:pt>
                <c:pt idx="45">
                  <c:v>43556</c:v>
                </c:pt>
                <c:pt idx="46">
                  <c:v>43557</c:v>
                </c:pt>
                <c:pt idx="47">
                  <c:v>43558</c:v>
                </c:pt>
                <c:pt idx="48">
                  <c:v>43563</c:v>
                </c:pt>
                <c:pt idx="49">
                  <c:v>43564</c:v>
                </c:pt>
                <c:pt idx="50">
                  <c:v>43565</c:v>
                </c:pt>
                <c:pt idx="51">
                  <c:v>43566</c:v>
                </c:pt>
                <c:pt idx="52">
                  <c:v>43567</c:v>
                </c:pt>
                <c:pt idx="53">
                  <c:v>43570</c:v>
                </c:pt>
                <c:pt idx="54">
                  <c:v>43571</c:v>
                </c:pt>
                <c:pt idx="55">
                  <c:v>43572</c:v>
                </c:pt>
                <c:pt idx="56">
                  <c:v>43573</c:v>
                </c:pt>
                <c:pt idx="57">
                  <c:v>43574</c:v>
                </c:pt>
                <c:pt idx="58">
                  <c:v>43577</c:v>
                </c:pt>
                <c:pt idx="59">
                  <c:v>43578</c:v>
                </c:pt>
                <c:pt idx="60">
                  <c:v>43579</c:v>
                </c:pt>
                <c:pt idx="61">
                  <c:v>43580</c:v>
                </c:pt>
                <c:pt idx="62">
                  <c:v>43581</c:v>
                </c:pt>
                <c:pt idx="63">
                  <c:v>43584</c:v>
                </c:pt>
                <c:pt idx="64">
                  <c:v>43585</c:v>
                </c:pt>
                <c:pt idx="65">
                  <c:v>43587</c:v>
                </c:pt>
                <c:pt idx="66">
                  <c:v>43588</c:v>
                </c:pt>
                <c:pt idx="67">
                  <c:v>43591</c:v>
                </c:pt>
                <c:pt idx="68">
                  <c:v>43592</c:v>
                </c:pt>
                <c:pt idx="69">
                  <c:v>43593</c:v>
                </c:pt>
                <c:pt idx="70">
                  <c:v>43594</c:v>
                </c:pt>
                <c:pt idx="71">
                  <c:v>43595</c:v>
                </c:pt>
                <c:pt idx="72">
                  <c:v>43598</c:v>
                </c:pt>
                <c:pt idx="73">
                  <c:v>43599</c:v>
                </c:pt>
                <c:pt idx="74">
                  <c:v>43600</c:v>
                </c:pt>
                <c:pt idx="75">
                  <c:v>43601</c:v>
                </c:pt>
                <c:pt idx="76">
                  <c:v>43602</c:v>
                </c:pt>
                <c:pt idx="77">
                  <c:v>43605</c:v>
                </c:pt>
                <c:pt idx="78">
                  <c:v>43606</c:v>
                </c:pt>
                <c:pt idx="79">
                  <c:v>43607</c:v>
                </c:pt>
                <c:pt idx="80">
                  <c:v>43608</c:v>
                </c:pt>
                <c:pt idx="81">
                  <c:v>43609</c:v>
                </c:pt>
                <c:pt idx="82">
                  <c:v>43612</c:v>
                </c:pt>
                <c:pt idx="83">
                  <c:v>43613</c:v>
                </c:pt>
                <c:pt idx="84">
                  <c:v>43614</c:v>
                </c:pt>
                <c:pt idx="85">
                  <c:v>43615</c:v>
                </c:pt>
                <c:pt idx="86">
                  <c:v>43616</c:v>
                </c:pt>
                <c:pt idx="87">
                  <c:v>43619</c:v>
                </c:pt>
                <c:pt idx="88">
                  <c:v>43620</c:v>
                </c:pt>
                <c:pt idx="89">
                  <c:v>43621</c:v>
                </c:pt>
                <c:pt idx="90">
                  <c:v>43622</c:v>
                </c:pt>
                <c:pt idx="91">
                  <c:v>43626</c:v>
                </c:pt>
                <c:pt idx="92">
                  <c:v>43627</c:v>
                </c:pt>
                <c:pt idx="93">
                  <c:v>43628</c:v>
                </c:pt>
                <c:pt idx="94">
                  <c:v>43629</c:v>
                </c:pt>
                <c:pt idx="95">
                  <c:v>43630</c:v>
                </c:pt>
                <c:pt idx="96">
                  <c:v>43633</c:v>
                </c:pt>
                <c:pt idx="97">
                  <c:v>43634</c:v>
                </c:pt>
                <c:pt idx="98">
                  <c:v>43635</c:v>
                </c:pt>
                <c:pt idx="99">
                  <c:v>43636</c:v>
                </c:pt>
                <c:pt idx="100">
                  <c:v>43637</c:v>
                </c:pt>
                <c:pt idx="101">
                  <c:v>43640</c:v>
                </c:pt>
                <c:pt idx="102">
                  <c:v>43641</c:v>
                </c:pt>
                <c:pt idx="103">
                  <c:v>43642</c:v>
                </c:pt>
                <c:pt idx="104">
                  <c:v>43643</c:v>
                </c:pt>
                <c:pt idx="105">
                  <c:v>43644</c:v>
                </c:pt>
                <c:pt idx="106">
                  <c:v>43647</c:v>
                </c:pt>
                <c:pt idx="107">
                  <c:v>43648</c:v>
                </c:pt>
                <c:pt idx="108">
                  <c:v>43649</c:v>
                </c:pt>
                <c:pt idx="109">
                  <c:v>43650</c:v>
                </c:pt>
                <c:pt idx="110">
                  <c:v>43651</c:v>
                </c:pt>
                <c:pt idx="111">
                  <c:v>43654</c:v>
                </c:pt>
                <c:pt idx="112">
                  <c:v>43655</c:v>
                </c:pt>
                <c:pt idx="113">
                  <c:v>43656</c:v>
                </c:pt>
                <c:pt idx="114">
                  <c:v>43657</c:v>
                </c:pt>
                <c:pt idx="115">
                  <c:v>43658</c:v>
                </c:pt>
                <c:pt idx="116">
                  <c:v>43661</c:v>
                </c:pt>
                <c:pt idx="117">
                  <c:v>43662</c:v>
                </c:pt>
                <c:pt idx="118">
                  <c:v>43663</c:v>
                </c:pt>
                <c:pt idx="119">
                  <c:v>43664</c:v>
                </c:pt>
                <c:pt idx="120">
                  <c:v>43665</c:v>
                </c:pt>
                <c:pt idx="121">
                  <c:v>43668</c:v>
                </c:pt>
                <c:pt idx="122">
                  <c:v>43669</c:v>
                </c:pt>
                <c:pt idx="123">
                  <c:v>43670</c:v>
                </c:pt>
                <c:pt idx="124">
                  <c:v>43671</c:v>
                </c:pt>
                <c:pt idx="125">
                  <c:v>43672</c:v>
                </c:pt>
                <c:pt idx="126">
                  <c:v>43675</c:v>
                </c:pt>
                <c:pt idx="127">
                  <c:v>43676</c:v>
                </c:pt>
                <c:pt idx="128">
                  <c:v>43677</c:v>
                </c:pt>
                <c:pt idx="129">
                  <c:v>43678</c:v>
                </c:pt>
                <c:pt idx="130">
                  <c:v>43679</c:v>
                </c:pt>
                <c:pt idx="131">
                  <c:v>43682</c:v>
                </c:pt>
                <c:pt idx="132">
                  <c:v>43683</c:v>
                </c:pt>
                <c:pt idx="133">
                  <c:v>43684</c:v>
                </c:pt>
                <c:pt idx="134">
                  <c:v>43685</c:v>
                </c:pt>
                <c:pt idx="135">
                  <c:v>43689</c:v>
                </c:pt>
                <c:pt idx="136">
                  <c:v>43690</c:v>
                </c:pt>
                <c:pt idx="137">
                  <c:v>43691</c:v>
                </c:pt>
                <c:pt idx="138">
                  <c:v>43692</c:v>
                </c:pt>
                <c:pt idx="139">
                  <c:v>43693</c:v>
                </c:pt>
                <c:pt idx="140">
                  <c:v>43696</c:v>
                </c:pt>
                <c:pt idx="141">
                  <c:v>43697</c:v>
                </c:pt>
                <c:pt idx="142">
                  <c:v>43698</c:v>
                </c:pt>
                <c:pt idx="143">
                  <c:v>43699</c:v>
                </c:pt>
                <c:pt idx="144">
                  <c:v>43700</c:v>
                </c:pt>
                <c:pt idx="145">
                  <c:v>43703</c:v>
                </c:pt>
                <c:pt idx="146">
                  <c:v>43704</c:v>
                </c:pt>
                <c:pt idx="147">
                  <c:v>43705</c:v>
                </c:pt>
                <c:pt idx="148">
                  <c:v>43706</c:v>
                </c:pt>
                <c:pt idx="149">
                  <c:v>43707</c:v>
                </c:pt>
                <c:pt idx="150">
                  <c:v>43710</c:v>
                </c:pt>
                <c:pt idx="151">
                  <c:v>43711</c:v>
                </c:pt>
                <c:pt idx="152">
                  <c:v>43712</c:v>
                </c:pt>
                <c:pt idx="153">
                  <c:v>43713</c:v>
                </c:pt>
                <c:pt idx="154">
                  <c:v>43714</c:v>
                </c:pt>
                <c:pt idx="155">
                  <c:v>43718</c:v>
                </c:pt>
                <c:pt idx="156">
                  <c:v>43719</c:v>
                </c:pt>
                <c:pt idx="157">
                  <c:v>43720</c:v>
                </c:pt>
                <c:pt idx="158">
                  <c:v>43724</c:v>
                </c:pt>
                <c:pt idx="159">
                  <c:v>43725</c:v>
                </c:pt>
                <c:pt idx="160">
                  <c:v>43726</c:v>
                </c:pt>
                <c:pt idx="161">
                  <c:v>43727</c:v>
                </c:pt>
                <c:pt idx="162">
                  <c:v>43728</c:v>
                </c:pt>
                <c:pt idx="163">
                  <c:v>43731</c:v>
                </c:pt>
                <c:pt idx="164">
                  <c:v>43732</c:v>
                </c:pt>
                <c:pt idx="165">
                  <c:v>43733</c:v>
                </c:pt>
                <c:pt idx="166">
                  <c:v>43734</c:v>
                </c:pt>
                <c:pt idx="167">
                  <c:v>43735</c:v>
                </c:pt>
                <c:pt idx="168">
                  <c:v>43739</c:v>
                </c:pt>
                <c:pt idx="169">
                  <c:v>43740</c:v>
                </c:pt>
                <c:pt idx="170">
                  <c:v>43741</c:v>
                </c:pt>
                <c:pt idx="171">
                  <c:v>43742</c:v>
                </c:pt>
                <c:pt idx="172">
                  <c:v>43745</c:v>
                </c:pt>
                <c:pt idx="173">
                  <c:v>43746</c:v>
                </c:pt>
                <c:pt idx="174">
                  <c:v>43747</c:v>
                </c:pt>
                <c:pt idx="175">
                  <c:v>43752</c:v>
                </c:pt>
                <c:pt idx="176">
                  <c:v>43753</c:v>
                </c:pt>
                <c:pt idx="177">
                  <c:v>43754</c:v>
                </c:pt>
                <c:pt idx="178">
                  <c:v>43755</c:v>
                </c:pt>
                <c:pt idx="179">
                  <c:v>43756</c:v>
                </c:pt>
                <c:pt idx="180">
                  <c:v>43759</c:v>
                </c:pt>
                <c:pt idx="181">
                  <c:v>43760</c:v>
                </c:pt>
                <c:pt idx="182">
                  <c:v>43761</c:v>
                </c:pt>
                <c:pt idx="183">
                  <c:v>43762</c:v>
                </c:pt>
                <c:pt idx="184">
                  <c:v>43763</c:v>
                </c:pt>
                <c:pt idx="185">
                  <c:v>43766</c:v>
                </c:pt>
                <c:pt idx="186">
                  <c:v>43767</c:v>
                </c:pt>
                <c:pt idx="187">
                  <c:v>43768</c:v>
                </c:pt>
                <c:pt idx="188">
                  <c:v>43769</c:v>
                </c:pt>
                <c:pt idx="189">
                  <c:v>43770</c:v>
                </c:pt>
                <c:pt idx="190">
                  <c:v>43773</c:v>
                </c:pt>
                <c:pt idx="191">
                  <c:v>43774</c:v>
                </c:pt>
                <c:pt idx="192">
                  <c:v>43775</c:v>
                </c:pt>
                <c:pt idx="193">
                  <c:v>43776</c:v>
                </c:pt>
                <c:pt idx="194">
                  <c:v>43777</c:v>
                </c:pt>
                <c:pt idx="195">
                  <c:v>43780</c:v>
                </c:pt>
                <c:pt idx="196">
                  <c:v>43781</c:v>
                </c:pt>
                <c:pt idx="197">
                  <c:v>43782</c:v>
                </c:pt>
                <c:pt idx="198">
                  <c:v>43783</c:v>
                </c:pt>
                <c:pt idx="199">
                  <c:v>43784</c:v>
                </c:pt>
                <c:pt idx="200">
                  <c:v>43787</c:v>
                </c:pt>
                <c:pt idx="201">
                  <c:v>43788</c:v>
                </c:pt>
                <c:pt idx="202">
                  <c:v>43789</c:v>
                </c:pt>
                <c:pt idx="203">
                  <c:v>43790</c:v>
                </c:pt>
                <c:pt idx="204">
                  <c:v>43791</c:v>
                </c:pt>
                <c:pt idx="205">
                  <c:v>43794</c:v>
                </c:pt>
                <c:pt idx="206">
                  <c:v>43795</c:v>
                </c:pt>
                <c:pt idx="207">
                  <c:v>43796</c:v>
                </c:pt>
                <c:pt idx="208">
                  <c:v>43797</c:v>
                </c:pt>
                <c:pt idx="209">
                  <c:v>43798</c:v>
                </c:pt>
                <c:pt idx="210">
                  <c:v>43801</c:v>
                </c:pt>
                <c:pt idx="211">
                  <c:v>43802</c:v>
                </c:pt>
                <c:pt idx="212">
                  <c:v>43803</c:v>
                </c:pt>
                <c:pt idx="213">
                  <c:v>43804</c:v>
                </c:pt>
                <c:pt idx="214">
                  <c:v>43805</c:v>
                </c:pt>
                <c:pt idx="215">
                  <c:v>43808</c:v>
                </c:pt>
                <c:pt idx="216">
                  <c:v>43809</c:v>
                </c:pt>
                <c:pt idx="217">
                  <c:v>43810</c:v>
                </c:pt>
                <c:pt idx="218">
                  <c:v>43811</c:v>
                </c:pt>
                <c:pt idx="219">
                  <c:v>43812</c:v>
                </c:pt>
                <c:pt idx="220">
                  <c:v>43815</c:v>
                </c:pt>
                <c:pt idx="221">
                  <c:v>43816</c:v>
                </c:pt>
                <c:pt idx="222">
                  <c:v>43817</c:v>
                </c:pt>
                <c:pt idx="223">
                  <c:v>43818</c:v>
                </c:pt>
                <c:pt idx="224">
                  <c:v>43819</c:v>
                </c:pt>
                <c:pt idx="225">
                  <c:v>43822</c:v>
                </c:pt>
                <c:pt idx="226">
                  <c:v>43823</c:v>
                </c:pt>
                <c:pt idx="227">
                  <c:v>43824</c:v>
                </c:pt>
                <c:pt idx="228">
                  <c:v>43825</c:v>
                </c:pt>
                <c:pt idx="229">
                  <c:v>43826</c:v>
                </c:pt>
                <c:pt idx="230">
                  <c:v>43829</c:v>
                </c:pt>
                <c:pt idx="231">
                  <c:v>43830</c:v>
                </c:pt>
                <c:pt idx="232">
                  <c:v>43832</c:v>
                </c:pt>
                <c:pt idx="233">
                  <c:v>43833</c:v>
                </c:pt>
                <c:pt idx="234">
                  <c:v>43836</c:v>
                </c:pt>
                <c:pt idx="235">
                  <c:v>43837</c:v>
                </c:pt>
                <c:pt idx="236">
                  <c:v>43838</c:v>
                </c:pt>
                <c:pt idx="237">
                  <c:v>43839</c:v>
                </c:pt>
                <c:pt idx="238">
                  <c:v>43840</c:v>
                </c:pt>
                <c:pt idx="239">
                  <c:v>43843</c:v>
                </c:pt>
                <c:pt idx="240">
                  <c:v>43844</c:v>
                </c:pt>
                <c:pt idx="241">
                  <c:v>43845</c:v>
                </c:pt>
                <c:pt idx="242">
                  <c:v>43846</c:v>
                </c:pt>
                <c:pt idx="243">
                  <c:v>43847</c:v>
                </c:pt>
                <c:pt idx="244">
                  <c:v>43850</c:v>
                </c:pt>
                <c:pt idx="245">
                  <c:v>43860</c:v>
                </c:pt>
                <c:pt idx="246">
                  <c:v>43861</c:v>
                </c:pt>
                <c:pt idx="247">
                  <c:v>43864</c:v>
                </c:pt>
                <c:pt idx="248">
                  <c:v>43865</c:v>
                </c:pt>
                <c:pt idx="249">
                  <c:v>43866</c:v>
                </c:pt>
                <c:pt idx="250">
                  <c:v>43867</c:v>
                </c:pt>
                <c:pt idx="251">
                  <c:v>43868</c:v>
                </c:pt>
                <c:pt idx="252">
                  <c:v>43871</c:v>
                </c:pt>
              </c:numCache>
            </c:numRef>
          </c:cat>
          <c:val>
            <c:numRef>
              <c:f>dfffff!$F$2:$F$254</c:f>
              <c:numCache>
                <c:formatCode>General</c:formatCode>
                <c:ptCount val="253"/>
                <c:pt idx="0">
                  <c:v>9428.0292464849408</c:v>
                </c:pt>
                <c:pt idx="1">
                  <c:v>9444.68230919702</c:v>
                </c:pt>
                <c:pt idx="2">
                  <c:v>9484.0694381430094</c:v>
                </c:pt>
                <c:pt idx="3">
                  <c:v>9594.9752447811497</c:v>
                </c:pt>
                <c:pt idx="4">
                  <c:v>9626.3957200201003</c:v>
                </c:pt>
                <c:pt idx="5">
                  <c:v>9691.8365121727693</c:v>
                </c:pt>
                <c:pt idx="6">
                  <c:v>9703.6423358376396</c:v>
                </c:pt>
                <c:pt idx="7">
                  <c:v>9723.4969417271204</c:v>
                </c:pt>
                <c:pt idx="8">
                  <c:v>9725.6491010095797</c:v>
                </c:pt>
                <c:pt idx="9">
                  <c:v>9751.1986416479394</c:v>
                </c:pt>
                <c:pt idx="10">
                  <c:v>9765.3750292630593</c:v>
                </c:pt>
                <c:pt idx="11">
                  <c:v>9798.4599744736206</c:v>
                </c:pt>
                <c:pt idx="12">
                  <c:v>9826.6893294506699</c:v>
                </c:pt>
                <c:pt idx="13">
                  <c:v>9831.17228723066</c:v>
                </c:pt>
                <c:pt idx="14">
                  <c:v>9837.1006429045192</c:v>
                </c:pt>
                <c:pt idx="15">
                  <c:v>9850.4974867652709</c:v>
                </c:pt>
                <c:pt idx="16">
                  <c:v>9889.9044970271098</c:v>
                </c:pt>
                <c:pt idx="17">
                  <c:v>9922.1314671532291</c:v>
                </c:pt>
                <c:pt idx="18">
                  <c:v>9933.2819608124901</c:v>
                </c:pt>
                <c:pt idx="19">
                  <c:v>9922.4454970738898</c:v>
                </c:pt>
                <c:pt idx="20">
                  <c:v>9944.5871271631204</c:v>
                </c:pt>
                <c:pt idx="21">
                  <c:v>9988.6933962417297</c:v>
                </c:pt>
                <c:pt idx="22">
                  <c:v>10014.889193818301</c:v>
                </c:pt>
                <c:pt idx="23">
                  <c:v>10030.3353154287</c:v>
                </c:pt>
                <c:pt idx="24">
                  <c:v>10059.8031215267</c:v>
                </c:pt>
                <c:pt idx="25">
                  <c:v>10102.5359163347</c:v>
                </c:pt>
                <c:pt idx="26">
                  <c:v>10167.5484106819</c:v>
                </c:pt>
                <c:pt idx="27">
                  <c:v>10216.058796359201</c:v>
                </c:pt>
                <c:pt idx="28">
                  <c:v>10279.1439689902</c:v>
                </c:pt>
                <c:pt idx="29">
                  <c:v>10266.5805260954</c:v>
                </c:pt>
                <c:pt idx="30">
                  <c:v>10248.497553217199</c:v>
                </c:pt>
                <c:pt idx="31">
                  <c:v>10250.473850401</c:v>
                </c:pt>
                <c:pt idx="32">
                  <c:v>10251.4162910509</c:v>
                </c:pt>
                <c:pt idx="33">
                  <c:v>10252.818667649401</c:v>
                </c:pt>
                <c:pt idx="34">
                  <c:v>10244.708842955701</c:v>
                </c:pt>
                <c:pt idx="35">
                  <c:v>10225.6770686365</c:v>
                </c:pt>
                <c:pt idx="36">
                  <c:v>10226.8022363008</c:v>
                </c:pt>
                <c:pt idx="37">
                  <c:v>10222.410454085601</c:v>
                </c:pt>
                <c:pt idx="38">
                  <c:v>10228.2572479061</c:v>
                </c:pt>
                <c:pt idx="39">
                  <c:v>10266.804218678901</c:v>
                </c:pt>
                <c:pt idx="40">
                  <c:v>10324.1689691875</c:v>
                </c:pt>
                <c:pt idx="41">
                  <c:v>10360.3630076141</c:v>
                </c:pt>
                <c:pt idx="42">
                  <c:v>10394.069003201101</c:v>
                </c:pt>
                <c:pt idx="43">
                  <c:v>10450.929623968201</c:v>
                </c:pt>
                <c:pt idx="44">
                  <c:v>10475.959959256101</c:v>
                </c:pt>
                <c:pt idx="45">
                  <c:v>10484.061656936499</c:v>
                </c:pt>
                <c:pt idx="46">
                  <c:v>10491.730893657401</c:v>
                </c:pt>
                <c:pt idx="47">
                  <c:v>10495.4826511874</c:v>
                </c:pt>
                <c:pt idx="48">
                  <c:v>10480.132595512399</c:v>
                </c:pt>
                <c:pt idx="49">
                  <c:v>10464.862873059301</c:v>
                </c:pt>
                <c:pt idx="50">
                  <c:v>10498.638330493201</c:v>
                </c:pt>
                <c:pt idx="51">
                  <c:v>10527.74714628</c:v>
                </c:pt>
                <c:pt idx="52">
                  <c:v>10572.264962262199</c:v>
                </c:pt>
                <c:pt idx="53">
                  <c:v>10632.2465970171</c:v>
                </c:pt>
                <c:pt idx="54">
                  <c:v>10660.261672258601</c:v>
                </c:pt>
                <c:pt idx="55">
                  <c:v>10692.721845211299</c:v>
                </c:pt>
                <c:pt idx="56">
                  <c:v>10730.150725216599</c:v>
                </c:pt>
                <c:pt idx="57">
                  <c:v>10776.904409086501</c:v>
                </c:pt>
                <c:pt idx="58">
                  <c:v>10796.379423374399</c:v>
                </c:pt>
                <c:pt idx="59">
                  <c:v>10804.3413790138</c:v>
                </c:pt>
                <c:pt idx="60">
                  <c:v>10814.6209473774</c:v>
                </c:pt>
                <c:pt idx="61">
                  <c:v>10850.433705143299</c:v>
                </c:pt>
                <c:pt idx="62">
                  <c:v>10900.623538489999</c:v>
                </c:pt>
                <c:pt idx="63">
                  <c:v>10924.0099050874</c:v>
                </c:pt>
                <c:pt idx="64">
                  <c:v>10934.6501173672</c:v>
                </c:pt>
                <c:pt idx="65">
                  <c:v>10934.8996660049</c:v>
                </c:pt>
                <c:pt idx="66">
                  <c:v>10929.434105127</c:v>
                </c:pt>
                <c:pt idx="67">
                  <c:v>10907.6782932039</c:v>
                </c:pt>
                <c:pt idx="68">
                  <c:v>10907.6107462647</c:v>
                </c:pt>
                <c:pt idx="69">
                  <c:v>10893.378170321101</c:v>
                </c:pt>
                <c:pt idx="70">
                  <c:v>10808.913174270599</c:v>
                </c:pt>
                <c:pt idx="71">
                  <c:v>10745.0371424724</c:v>
                </c:pt>
                <c:pt idx="72">
                  <c:v>10637.1466094228</c:v>
                </c:pt>
                <c:pt idx="73">
                  <c:v>10543.9861051688</c:v>
                </c:pt>
                <c:pt idx="74">
                  <c:v>10484.788738040799</c:v>
                </c:pt>
                <c:pt idx="75">
                  <c:v>10418.0681854539</c:v>
                </c:pt>
                <c:pt idx="76">
                  <c:v>10363.220720745499</c:v>
                </c:pt>
                <c:pt idx="77">
                  <c:v>10312.3682736766</c:v>
                </c:pt>
                <c:pt idx="78">
                  <c:v>10318.4275052797</c:v>
                </c:pt>
                <c:pt idx="79">
                  <c:v>10347.525974317599</c:v>
                </c:pt>
                <c:pt idx="80">
                  <c:v>10314.717962901799</c:v>
                </c:pt>
                <c:pt idx="81">
                  <c:v>10311.854677458499</c:v>
                </c:pt>
                <c:pt idx="82">
                  <c:v>10294.5926663427</c:v>
                </c:pt>
                <c:pt idx="83">
                  <c:v>10275.1817139139</c:v>
                </c:pt>
                <c:pt idx="84">
                  <c:v>10272.8242279023</c:v>
                </c:pt>
                <c:pt idx="85">
                  <c:v>10277.1514134279</c:v>
                </c:pt>
                <c:pt idx="86">
                  <c:v>10269.0090629688</c:v>
                </c:pt>
                <c:pt idx="87">
                  <c:v>10264.9167521442</c:v>
                </c:pt>
                <c:pt idx="88">
                  <c:v>10265.7214660348</c:v>
                </c:pt>
                <c:pt idx="89">
                  <c:v>10265.4832093067</c:v>
                </c:pt>
                <c:pt idx="90">
                  <c:v>10282.4674912147</c:v>
                </c:pt>
                <c:pt idx="91">
                  <c:v>10287.0732885494</c:v>
                </c:pt>
                <c:pt idx="92">
                  <c:v>10296.2543062962</c:v>
                </c:pt>
                <c:pt idx="93">
                  <c:v>10325.6682617273</c:v>
                </c:pt>
                <c:pt idx="94">
                  <c:v>10379.283337607299</c:v>
                </c:pt>
                <c:pt idx="95">
                  <c:v>10410.8093358975</c:v>
                </c:pt>
                <c:pt idx="96">
                  <c:v>10414.3526752937</c:v>
                </c:pt>
                <c:pt idx="97">
                  <c:v>10419.5460586431</c:v>
                </c:pt>
                <c:pt idx="98">
                  <c:v>10414.984543430999</c:v>
                </c:pt>
                <c:pt idx="99">
                  <c:v>10424.2392444778</c:v>
                </c:pt>
                <c:pt idx="100">
                  <c:v>10468.0954007281</c:v>
                </c:pt>
                <c:pt idx="101">
                  <c:v>10480.4355723601</c:v>
                </c:pt>
                <c:pt idx="102">
                  <c:v>10490.7151058855</c:v>
                </c:pt>
                <c:pt idx="103">
                  <c:v>10496.1404698142</c:v>
                </c:pt>
                <c:pt idx="104">
                  <c:v>10521.1011743566</c:v>
                </c:pt>
                <c:pt idx="105">
                  <c:v>10565.5132929229</c:v>
                </c:pt>
                <c:pt idx="106">
                  <c:v>10612.2679529747</c:v>
                </c:pt>
                <c:pt idx="107">
                  <c:v>10670.565781564599</c:v>
                </c:pt>
                <c:pt idx="108">
                  <c:v>10666.250169950499</c:v>
                </c:pt>
                <c:pt idx="109">
                  <c:v>10665.493118822</c:v>
                </c:pt>
                <c:pt idx="110">
                  <c:v>10664.656675108199</c:v>
                </c:pt>
                <c:pt idx="111">
                  <c:v>10661.5553315989</c:v>
                </c:pt>
                <c:pt idx="112">
                  <c:v>10660.5791361263</c:v>
                </c:pt>
                <c:pt idx="113">
                  <c:v>10693.616619213801</c:v>
                </c:pt>
                <c:pt idx="114">
                  <c:v>10696.196281348801</c:v>
                </c:pt>
                <c:pt idx="115">
                  <c:v>10709.7520132185</c:v>
                </c:pt>
                <c:pt idx="116">
                  <c:v>10712.7073526854</c:v>
                </c:pt>
                <c:pt idx="117">
                  <c:v>10710.0859564124</c:v>
                </c:pt>
                <c:pt idx="118">
                  <c:v>10722.6928181809</c:v>
                </c:pt>
                <c:pt idx="119">
                  <c:v>10726.4848484247</c:v>
                </c:pt>
                <c:pt idx="120">
                  <c:v>10731.258374258099</c:v>
                </c:pt>
                <c:pt idx="121">
                  <c:v>10740.2010441249</c:v>
                </c:pt>
                <c:pt idx="122">
                  <c:v>10781.762187999801</c:v>
                </c:pt>
                <c:pt idx="123">
                  <c:v>10796.301528542401</c:v>
                </c:pt>
                <c:pt idx="124">
                  <c:v>10802.594144037301</c:v>
                </c:pt>
                <c:pt idx="125">
                  <c:v>10815.9015626941</c:v>
                </c:pt>
                <c:pt idx="126">
                  <c:v>10817.1916490326</c:v>
                </c:pt>
                <c:pt idx="127">
                  <c:v>10806.0670679185</c:v>
                </c:pt>
                <c:pt idx="128">
                  <c:v>10804.726919933701</c:v>
                </c:pt>
                <c:pt idx="129">
                  <c:v>10776.548828341</c:v>
                </c:pt>
                <c:pt idx="130">
                  <c:v>10659.3229915958</c:v>
                </c:pt>
                <c:pt idx="131">
                  <c:v>10528.358927240701</c:v>
                </c:pt>
                <c:pt idx="132">
                  <c:v>10426.822470860399</c:v>
                </c:pt>
                <c:pt idx="133">
                  <c:v>10349.717065475799</c:v>
                </c:pt>
                <c:pt idx="134">
                  <c:v>10323.619317049601</c:v>
                </c:pt>
                <c:pt idx="135">
                  <c:v>10302.8252791211</c:v>
                </c:pt>
                <c:pt idx="136">
                  <c:v>10273.994191559999</c:v>
                </c:pt>
                <c:pt idx="137">
                  <c:v>10274.612843705099</c:v>
                </c:pt>
                <c:pt idx="138">
                  <c:v>10282.1343516948</c:v>
                </c:pt>
                <c:pt idx="139">
                  <c:v>10327.930240461001</c:v>
                </c:pt>
                <c:pt idx="140">
                  <c:v>10338.007549391899</c:v>
                </c:pt>
                <c:pt idx="141">
                  <c:v>10334.443998102501</c:v>
                </c:pt>
                <c:pt idx="142">
                  <c:v>10339.634301387799</c:v>
                </c:pt>
                <c:pt idx="143">
                  <c:v>10351.264956245501</c:v>
                </c:pt>
                <c:pt idx="144">
                  <c:v>10349.9226602821</c:v>
                </c:pt>
                <c:pt idx="145">
                  <c:v>10327.514945048501</c:v>
                </c:pt>
                <c:pt idx="146">
                  <c:v>10333.8552729496</c:v>
                </c:pt>
                <c:pt idx="147">
                  <c:v>10334.810333711899</c:v>
                </c:pt>
                <c:pt idx="148">
                  <c:v>10368.6774638185</c:v>
                </c:pt>
                <c:pt idx="149">
                  <c:v>10368.6227547906</c:v>
                </c:pt>
                <c:pt idx="150">
                  <c:v>10363.6282401846</c:v>
                </c:pt>
                <c:pt idx="151">
                  <c:v>10364.7595678333</c:v>
                </c:pt>
                <c:pt idx="152">
                  <c:v>10360.0555082352</c:v>
                </c:pt>
                <c:pt idx="153">
                  <c:v>10345.8030711141</c:v>
                </c:pt>
                <c:pt idx="154">
                  <c:v>10339.1270668001</c:v>
                </c:pt>
                <c:pt idx="155">
                  <c:v>10392.8793964203</c:v>
                </c:pt>
                <c:pt idx="156">
                  <c:v>10450.959505589</c:v>
                </c:pt>
                <c:pt idx="157">
                  <c:v>10508.0563506457</c:v>
                </c:pt>
                <c:pt idx="158">
                  <c:v>10568.1907668315</c:v>
                </c:pt>
                <c:pt idx="159">
                  <c:v>10591.482614619999</c:v>
                </c:pt>
                <c:pt idx="160">
                  <c:v>10614.593587867799</c:v>
                </c:pt>
                <c:pt idx="161">
                  <c:v>10689.979839691199</c:v>
                </c:pt>
                <c:pt idx="162">
                  <c:v>10738.678349132</c:v>
                </c:pt>
                <c:pt idx="163">
                  <c:v>10760.314321218601</c:v>
                </c:pt>
                <c:pt idx="164">
                  <c:v>10780.2185160024</c:v>
                </c:pt>
                <c:pt idx="165">
                  <c:v>10816.622660931</c:v>
                </c:pt>
                <c:pt idx="166">
                  <c:v>10845.0874702688</c:v>
                </c:pt>
                <c:pt idx="167">
                  <c:v>10846.019955665501</c:v>
                </c:pt>
                <c:pt idx="168">
                  <c:v>10841.4568892979</c:v>
                </c:pt>
                <c:pt idx="169">
                  <c:v>10846.764997816301</c:v>
                </c:pt>
                <c:pt idx="170">
                  <c:v>10840.7996371222</c:v>
                </c:pt>
                <c:pt idx="171">
                  <c:v>10840.7703839891</c:v>
                </c:pt>
                <c:pt idx="172">
                  <c:v>10840.6763335331</c:v>
                </c:pt>
                <c:pt idx="173">
                  <c:v>10830.2757992566</c:v>
                </c:pt>
                <c:pt idx="174">
                  <c:v>10826.815341395</c:v>
                </c:pt>
                <c:pt idx="175">
                  <c:v>10820.875213350801</c:v>
                </c:pt>
                <c:pt idx="176">
                  <c:v>10820.0216836333</c:v>
                </c:pt>
                <c:pt idx="177">
                  <c:v>10838.051736805101</c:v>
                </c:pt>
                <c:pt idx="178">
                  <c:v>10833.1924491139</c:v>
                </c:pt>
                <c:pt idx="179">
                  <c:v>10842.583226241901</c:v>
                </c:pt>
                <c:pt idx="180">
                  <c:v>10880.669409420099</c:v>
                </c:pt>
                <c:pt idx="181">
                  <c:v>10917.7980374909</c:v>
                </c:pt>
                <c:pt idx="182">
                  <c:v>10960.544623779901</c:v>
                </c:pt>
                <c:pt idx="183">
                  <c:v>10981.1246293233</c:v>
                </c:pt>
                <c:pt idx="184">
                  <c:v>11081.625965589699</c:v>
                </c:pt>
                <c:pt idx="185">
                  <c:v>11119.172862761199</c:v>
                </c:pt>
                <c:pt idx="186">
                  <c:v>11149.45950058</c:v>
                </c:pt>
                <c:pt idx="187">
                  <c:v>11165.0251024674</c:v>
                </c:pt>
                <c:pt idx="188">
                  <c:v>11184.906302216101</c:v>
                </c:pt>
                <c:pt idx="189">
                  <c:v>11211.7619234388</c:v>
                </c:pt>
                <c:pt idx="190">
                  <c:v>11215.0417366817</c:v>
                </c:pt>
                <c:pt idx="191">
                  <c:v>11198.485786179101</c:v>
                </c:pt>
                <c:pt idx="192">
                  <c:v>11218.145870869101</c:v>
                </c:pt>
                <c:pt idx="193">
                  <c:v>11238.9127719681</c:v>
                </c:pt>
                <c:pt idx="194">
                  <c:v>11277.612845763801</c:v>
                </c:pt>
                <c:pt idx="195">
                  <c:v>11305.5559952192</c:v>
                </c:pt>
                <c:pt idx="196">
                  <c:v>11344.107630353599</c:v>
                </c:pt>
                <c:pt idx="197">
                  <c:v>11365.4011388329</c:v>
                </c:pt>
                <c:pt idx="198">
                  <c:v>11393.574326071201</c:v>
                </c:pt>
                <c:pt idx="199">
                  <c:v>11424.4992988789</c:v>
                </c:pt>
                <c:pt idx="200">
                  <c:v>11425.8428867815</c:v>
                </c:pt>
                <c:pt idx="201">
                  <c:v>11424.509331712101</c:v>
                </c:pt>
                <c:pt idx="202">
                  <c:v>11426.557352218801</c:v>
                </c:pt>
                <c:pt idx="203">
                  <c:v>11425.650650679099</c:v>
                </c:pt>
                <c:pt idx="204">
                  <c:v>11425.262290822</c:v>
                </c:pt>
                <c:pt idx="205">
                  <c:v>11455.244578452401</c:v>
                </c:pt>
                <c:pt idx="206">
                  <c:v>11462.049166004001</c:v>
                </c:pt>
                <c:pt idx="207">
                  <c:v>11485.1278721812</c:v>
                </c:pt>
                <c:pt idx="208">
                  <c:v>11529.4017327822</c:v>
                </c:pt>
                <c:pt idx="209">
                  <c:v>11514.9195955304</c:v>
                </c:pt>
                <c:pt idx="210">
                  <c:v>11494.9138973549</c:v>
                </c:pt>
                <c:pt idx="211">
                  <c:v>11489.8081084235</c:v>
                </c:pt>
                <c:pt idx="212">
                  <c:v>11481.0948369996</c:v>
                </c:pt>
                <c:pt idx="213">
                  <c:v>11482.5386991945</c:v>
                </c:pt>
                <c:pt idx="214">
                  <c:v>11483.2769406075</c:v>
                </c:pt>
                <c:pt idx="215">
                  <c:v>11481.196232443501</c:v>
                </c:pt>
                <c:pt idx="216">
                  <c:v>11482.8349505802</c:v>
                </c:pt>
                <c:pt idx="217">
                  <c:v>11476.153531271</c:v>
                </c:pt>
                <c:pt idx="218">
                  <c:v>11444.7786546115</c:v>
                </c:pt>
                <c:pt idx="219">
                  <c:v>11441.1563338176</c:v>
                </c:pt>
                <c:pt idx="220">
                  <c:v>11460.568345286099</c:v>
                </c:pt>
                <c:pt idx="221">
                  <c:v>11466.781481624201</c:v>
                </c:pt>
                <c:pt idx="222">
                  <c:v>11509.5160569049</c:v>
                </c:pt>
                <c:pt idx="223">
                  <c:v>11561.260088517</c:v>
                </c:pt>
                <c:pt idx="224">
                  <c:v>11623.4995138719</c:v>
                </c:pt>
                <c:pt idx="225">
                  <c:v>11683.0106883303</c:v>
                </c:pt>
                <c:pt idx="226">
                  <c:v>11775.2120565111</c:v>
                </c:pt>
                <c:pt idx="227">
                  <c:v>11865.9908947567</c:v>
                </c:pt>
                <c:pt idx="228">
                  <c:v>11912.5615555603</c:v>
                </c:pt>
                <c:pt idx="229">
                  <c:v>11931.49119167</c:v>
                </c:pt>
                <c:pt idx="230">
                  <c:v>11953.571243549901</c:v>
                </c:pt>
                <c:pt idx="231">
                  <c:v>11948.991584810001</c:v>
                </c:pt>
                <c:pt idx="232">
                  <c:v>11953.405037254101</c:v>
                </c:pt>
                <c:pt idx="233">
                  <c:v>11951.2062078541</c:v>
                </c:pt>
                <c:pt idx="234">
                  <c:v>11949.3089952066</c:v>
                </c:pt>
                <c:pt idx="235">
                  <c:v>11908.0260180975</c:v>
                </c:pt>
                <c:pt idx="236">
                  <c:v>11856.7785012943</c:v>
                </c:pt>
                <c:pt idx="237">
                  <c:v>11852.3787671873</c:v>
                </c:pt>
                <c:pt idx="238">
                  <c:v>11854.169692703599</c:v>
                </c:pt>
                <c:pt idx="239">
                  <c:v>11852.599846754199</c:v>
                </c:pt>
                <c:pt idx="240">
                  <c:v>11843.8940284001</c:v>
                </c:pt>
                <c:pt idx="241">
                  <c:v>11849.9312738391</c:v>
                </c:pt>
                <c:pt idx="242">
                  <c:v>11849.5457435107</c:v>
                </c:pt>
                <c:pt idx="243">
                  <c:v>11849.914747946401</c:v>
                </c:pt>
                <c:pt idx="244">
                  <c:v>11864.2787169434</c:v>
                </c:pt>
                <c:pt idx="245">
                  <c:v>11654.639299876</c:v>
                </c:pt>
                <c:pt idx="246">
                  <c:v>11553.298251240099</c:v>
                </c:pt>
                <c:pt idx="247">
                  <c:v>11401.347586989999</c:v>
                </c:pt>
                <c:pt idx="248">
                  <c:v>11335.401212624</c:v>
                </c:pt>
                <c:pt idx="249">
                  <c:v>11287.1399958044</c:v>
                </c:pt>
                <c:pt idx="250">
                  <c:v>11286.4142680738</c:v>
                </c:pt>
                <c:pt idx="251">
                  <c:v>11271.7051467891</c:v>
                </c:pt>
                <c:pt idx="252">
                  <c:v>11264.729817146301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84-D247-83CB-C43C23B87FC6}"/>
            </c:ext>
          </c:extLst>
        </c:ser>
        <c:ser>
          <c:idx val="4"/>
          <c:order val="4"/>
          <c:tx>
            <c:strRef>
              <c:f>dfffff!$G$1</c:f>
              <c:strCache>
                <c:ptCount val="1"/>
                <c:pt idx="0">
                  <c:v>Enter_leave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dfffff!$A$2:$A$254</c:f>
              <c:numCache>
                <c:formatCode>m/d/yy</c:formatCode>
                <c:ptCount val="253"/>
                <c:pt idx="0">
                  <c:v>43480</c:v>
                </c:pt>
                <c:pt idx="1">
                  <c:v>43481</c:v>
                </c:pt>
                <c:pt idx="2">
                  <c:v>43482</c:v>
                </c:pt>
                <c:pt idx="3">
                  <c:v>43483</c:v>
                </c:pt>
                <c:pt idx="4">
                  <c:v>43486</c:v>
                </c:pt>
                <c:pt idx="5">
                  <c:v>43487</c:v>
                </c:pt>
                <c:pt idx="6">
                  <c:v>43488</c:v>
                </c:pt>
                <c:pt idx="7">
                  <c:v>43489</c:v>
                </c:pt>
                <c:pt idx="8">
                  <c:v>43490</c:v>
                </c:pt>
                <c:pt idx="9">
                  <c:v>43493</c:v>
                </c:pt>
                <c:pt idx="10">
                  <c:v>43494</c:v>
                </c:pt>
                <c:pt idx="11">
                  <c:v>43495</c:v>
                </c:pt>
                <c:pt idx="12">
                  <c:v>43507</c:v>
                </c:pt>
                <c:pt idx="13">
                  <c:v>43508</c:v>
                </c:pt>
                <c:pt idx="14">
                  <c:v>43509</c:v>
                </c:pt>
                <c:pt idx="15">
                  <c:v>43510</c:v>
                </c:pt>
                <c:pt idx="16">
                  <c:v>43511</c:v>
                </c:pt>
                <c:pt idx="17">
                  <c:v>43514</c:v>
                </c:pt>
                <c:pt idx="18">
                  <c:v>43515</c:v>
                </c:pt>
                <c:pt idx="19">
                  <c:v>43516</c:v>
                </c:pt>
                <c:pt idx="20">
                  <c:v>43517</c:v>
                </c:pt>
                <c:pt idx="21">
                  <c:v>43518</c:v>
                </c:pt>
                <c:pt idx="22">
                  <c:v>43521</c:v>
                </c:pt>
                <c:pt idx="23">
                  <c:v>43522</c:v>
                </c:pt>
                <c:pt idx="24">
                  <c:v>43523</c:v>
                </c:pt>
                <c:pt idx="25">
                  <c:v>43528</c:v>
                </c:pt>
                <c:pt idx="26">
                  <c:v>43529</c:v>
                </c:pt>
                <c:pt idx="27">
                  <c:v>43530</c:v>
                </c:pt>
                <c:pt idx="28">
                  <c:v>43531</c:v>
                </c:pt>
                <c:pt idx="29">
                  <c:v>43532</c:v>
                </c:pt>
                <c:pt idx="30">
                  <c:v>43535</c:v>
                </c:pt>
                <c:pt idx="31">
                  <c:v>43536</c:v>
                </c:pt>
                <c:pt idx="32">
                  <c:v>43537</c:v>
                </c:pt>
                <c:pt idx="33">
                  <c:v>43538</c:v>
                </c:pt>
                <c:pt idx="34">
                  <c:v>43539</c:v>
                </c:pt>
                <c:pt idx="35">
                  <c:v>43542</c:v>
                </c:pt>
                <c:pt idx="36">
                  <c:v>43543</c:v>
                </c:pt>
                <c:pt idx="37">
                  <c:v>43544</c:v>
                </c:pt>
                <c:pt idx="38">
                  <c:v>43545</c:v>
                </c:pt>
                <c:pt idx="39">
                  <c:v>43546</c:v>
                </c:pt>
                <c:pt idx="40">
                  <c:v>43549</c:v>
                </c:pt>
                <c:pt idx="41">
                  <c:v>43550</c:v>
                </c:pt>
                <c:pt idx="42">
                  <c:v>43551</c:v>
                </c:pt>
                <c:pt idx="43">
                  <c:v>43552</c:v>
                </c:pt>
                <c:pt idx="44">
                  <c:v>43553</c:v>
                </c:pt>
                <c:pt idx="45">
                  <c:v>43556</c:v>
                </c:pt>
                <c:pt idx="46">
                  <c:v>43557</c:v>
                </c:pt>
                <c:pt idx="47">
                  <c:v>43558</c:v>
                </c:pt>
                <c:pt idx="48">
                  <c:v>43563</c:v>
                </c:pt>
                <c:pt idx="49">
                  <c:v>43564</c:v>
                </c:pt>
                <c:pt idx="50">
                  <c:v>43565</c:v>
                </c:pt>
                <c:pt idx="51">
                  <c:v>43566</c:v>
                </c:pt>
                <c:pt idx="52">
                  <c:v>43567</c:v>
                </c:pt>
                <c:pt idx="53">
                  <c:v>43570</c:v>
                </c:pt>
                <c:pt idx="54">
                  <c:v>43571</c:v>
                </c:pt>
                <c:pt idx="55">
                  <c:v>43572</c:v>
                </c:pt>
                <c:pt idx="56">
                  <c:v>43573</c:v>
                </c:pt>
                <c:pt idx="57">
                  <c:v>43574</c:v>
                </c:pt>
                <c:pt idx="58">
                  <c:v>43577</c:v>
                </c:pt>
                <c:pt idx="59">
                  <c:v>43578</c:v>
                </c:pt>
                <c:pt idx="60">
                  <c:v>43579</c:v>
                </c:pt>
                <c:pt idx="61">
                  <c:v>43580</c:v>
                </c:pt>
                <c:pt idx="62">
                  <c:v>43581</c:v>
                </c:pt>
                <c:pt idx="63">
                  <c:v>43584</c:v>
                </c:pt>
                <c:pt idx="64">
                  <c:v>43585</c:v>
                </c:pt>
                <c:pt idx="65">
                  <c:v>43587</c:v>
                </c:pt>
                <c:pt idx="66">
                  <c:v>43588</c:v>
                </c:pt>
                <c:pt idx="67">
                  <c:v>43591</c:v>
                </c:pt>
                <c:pt idx="68">
                  <c:v>43592</c:v>
                </c:pt>
                <c:pt idx="69">
                  <c:v>43593</c:v>
                </c:pt>
                <c:pt idx="70">
                  <c:v>43594</c:v>
                </c:pt>
                <c:pt idx="71">
                  <c:v>43595</c:v>
                </c:pt>
                <c:pt idx="72">
                  <c:v>43598</c:v>
                </c:pt>
                <c:pt idx="73">
                  <c:v>43599</c:v>
                </c:pt>
                <c:pt idx="74">
                  <c:v>43600</c:v>
                </c:pt>
                <c:pt idx="75">
                  <c:v>43601</c:v>
                </c:pt>
                <c:pt idx="76">
                  <c:v>43602</c:v>
                </c:pt>
                <c:pt idx="77">
                  <c:v>43605</c:v>
                </c:pt>
                <c:pt idx="78">
                  <c:v>43606</c:v>
                </c:pt>
                <c:pt idx="79">
                  <c:v>43607</c:v>
                </c:pt>
                <c:pt idx="80">
                  <c:v>43608</c:v>
                </c:pt>
                <c:pt idx="81">
                  <c:v>43609</c:v>
                </c:pt>
                <c:pt idx="82">
                  <c:v>43612</c:v>
                </c:pt>
                <c:pt idx="83">
                  <c:v>43613</c:v>
                </c:pt>
                <c:pt idx="84">
                  <c:v>43614</c:v>
                </c:pt>
                <c:pt idx="85">
                  <c:v>43615</c:v>
                </c:pt>
                <c:pt idx="86">
                  <c:v>43616</c:v>
                </c:pt>
                <c:pt idx="87">
                  <c:v>43619</c:v>
                </c:pt>
                <c:pt idx="88">
                  <c:v>43620</c:v>
                </c:pt>
                <c:pt idx="89">
                  <c:v>43621</c:v>
                </c:pt>
                <c:pt idx="90">
                  <c:v>43622</c:v>
                </c:pt>
                <c:pt idx="91">
                  <c:v>43626</c:v>
                </c:pt>
                <c:pt idx="92">
                  <c:v>43627</c:v>
                </c:pt>
                <c:pt idx="93">
                  <c:v>43628</c:v>
                </c:pt>
                <c:pt idx="94">
                  <c:v>43629</c:v>
                </c:pt>
                <c:pt idx="95">
                  <c:v>43630</c:v>
                </c:pt>
                <c:pt idx="96">
                  <c:v>43633</c:v>
                </c:pt>
                <c:pt idx="97">
                  <c:v>43634</c:v>
                </c:pt>
                <c:pt idx="98">
                  <c:v>43635</c:v>
                </c:pt>
                <c:pt idx="99">
                  <c:v>43636</c:v>
                </c:pt>
                <c:pt idx="100">
                  <c:v>43637</c:v>
                </c:pt>
                <c:pt idx="101">
                  <c:v>43640</c:v>
                </c:pt>
                <c:pt idx="102">
                  <c:v>43641</c:v>
                </c:pt>
                <c:pt idx="103">
                  <c:v>43642</c:v>
                </c:pt>
                <c:pt idx="104">
                  <c:v>43643</c:v>
                </c:pt>
                <c:pt idx="105">
                  <c:v>43644</c:v>
                </c:pt>
                <c:pt idx="106">
                  <c:v>43647</c:v>
                </c:pt>
                <c:pt idx="107">
                  <c:v>43648</c:v>
                </c:pt>
                <c:pt idx="108">
                  <c:v>43649</c:v>
                </c:pt>
                <c:pt idx="109">
                  <c:v>43650</c:v>
                </c:pt>
                <c:pt idx="110">
                  <c:v>43651</c:v>
                </c:pt>
                <c:pt idx="111">
                  <c:v>43654</c:v>
                </c:pt>
                <c:pt idx="112">
                  <c:v>43655</c:v>
                </c:pt>
                <c:pt idx="113">
                  <c:v>43656</c:v>
                </c:pt>
                <c:pt idx="114">
                  <c:v>43657</c:v>
                </c:pt>
                <c:pt idx="115">
                  <c:v>43658</c:v>
                </c:pt>
                <c:pt idx="116">
                  <c:v>43661</c:v>
                </c:pt>
                <c:pt idx="117">
                  <c:v>43662</c:v>
                </c:pt>
                <c:pt idx="118">
                  <c:v>43663</c:v>
                </c:pt>
                <c:pt idx="119">
                  <c:v>43664</c:v>
                </c:pt>
                <c:pt idx="120">
                  <c:v>43665</c:v>
                </c:pt>
                <c:pt idx="121">
                  <c:v>43668</c:v>
                </c:pt>
                <c:pt idx="122">
                  <c:v>43669</c:v>
                </c:pt>
                <c:pt idx="123">
                  <c:v>43670</c:v>
                </c:pt>
                <c:pt idx="124">
                  <c:v>43671</c:v>
                </c:pt>
                <c:pt idx="125">
                  <c:v>43672</c:v>
                </c:pt>
                <c:pt idx="126">
                  <c:v>43675</c:v>
                </c:pt>
                <c:pt idx="127">
                  <c:v>43676</c:v>
                </c:pt>
                <c:pt idx="128">
                  <c:v>43677</c:v>
                </c:pt>
                <c:pt idx="129">
                  <c:v>43678</c:v>
                </c:pt>
                <c:pt idx="130">
                  <c:v>43679</c:v>
                </c:pt>
                <c:pt idx="131">
                  <c:v>43682</c:v>
                </c:pt>
                <c:pt idx="132">
                  <c:v>43683</c:v>
                </c:pt>
                <c:pt idx="133">
                  <c:v>43684</c:v>
                </c:pt>
                <c:pt idx="134">
                  <c:v>43685</c:v>
                </c:pt>
                <c:pt idx="135">
                  <c:v>43689</c:v>
                </c:pt>
                <c:pt idx="136">
                  <c:v>43690</c:v>
                </c:pt>
                <c:pt idx="137">
                  <c:v>43691</c:v>
                </c:pt>
                <c:pt idx="138">
                  <c:v>43692</c:v>
                </c:pt>
                <c:pt idx="139">
                  <c:v>43693</c:v>
                </c:pt>
                <c:pt idx="140">
                  <c:v>43696</c:v>
                </c:pt>
                <c:pt idx="141">
                  <c:v>43697</c:v>
                </c:pt>
                <c:pt idx="142">
                  <c:v>43698</c:v>
                </c:pt>
                <c:pt idx="143">
                  <c:v>43699</c:v>
                </c:pt>
                <c:pt idx="144">
                  <c:v>43700</c:v>
                </c:pt>
                <c:pt idx="145">
                  <c:v>43703</c:v>
                </c:pt>
                <c:pt idx="146">
                  <c:v>43704</c:v>
                </c:pt>
                <c:pt idx="147">
                  <c:v>43705</c:v>
                </c:pt>
                <c:pt idx="148">
                  <c:v>43706</c:v>
                </c:pt>
                <c:pt idx="149">
                  <c:v>43707</c:v>
                </c:pt>
                <c:pt idx="150">
                  <c:v>43710</c:v>
                </c:pt>
                <c:pt idx="151">
                  <c:v>43711</c:v>
                </c:pt>
                <c:pt idx="152">
                  <c:v>43712</c:v>
                </c:pt>
                <c:pt idx="153">
                  <c:v>43713</c:v>
                </c:pt>
                <c:pt idx="154">
                  <c:v>43714</c:v>
                </c:pt>
                <c:pt idx="155">
                  <c:v>43718</c:v>
                </c:pt>
                <c:pt idx="156">
                  <c:v>43719</c:v>
                </c:pt>
                <c:pt idx="157">
                  <c:v>43720</c:v>
                </c:pt>
                <c:pt idx="158">
                  <c:v>43724</c:v>
                </c:pt>
                <c:pt idx="159">
                  <c:v>43725</c:v>
                </c:pt>
                <c:pt idx="160">
                  <c:v>43726</c:v>
                </c:pt>
                <c:pt idx="161">
                  <c:v>43727</c:v>
                </c:pt>
                <c:pt idx="162">
                  <c:v>43728</c:v>
                </c:pt>
                <c:pt idx="163">
                  <c:v>43731</c:v>
                </c:pt>
                <c:pt idx="164">
                  <c:v>43732</c:v>
                </c:pt>
                <c:pt idx="165">
                  <c:v>43733</c:v>
                </c:pt>
                <c:pt idx="166">
                  <c:v>43734</c:v>
                </c:pt>
                <c:pt idx="167">
                  <c:v>43735</c:v>
                </c:pt>
                <c:pt idx="168">
                  <c:v>43739</c:v>
                </c:pt>
                <c:pt idx="169">
                  <c:v>43740</c:v>
                </c:pt>
                <c:pt idx="170">
                  <c:v>43741</c:v>
                </c:pt>
                <c:pt idx="171">
                  <c:v>43742</c:v>
                </c:pt>
                <c:pt idx="172">
                  <c:v>43745</c:v>
                </c:pt>
                <c:pt idx="173">
                  <c:v>43746</c:v>
                </c:pt>
                <c:pt idx="174">
                  <c:v>43747</c:v>
                </c:pt>
                <c:pt idx="175">
                  <c:v>43752</c:v>
                </c:pt>
                <c:pt idx="176">
                  <c:v>43753</c:v>
                </c:pt>
                <c:pt idx="177">
                  <c:v>43754</c:v>
                </c:pt>
                <c:pt idx="178">
                  <c:v>43755</c:v>
                </c:pt>
                <c:pt idx="179">
                  <c:v>43756</c:v>
                </c:pt>
                <c:pt idx="180">
                  <c:v>43759</c:v>
                </c:pt>
                <c:pt idx="181">
                  <c:v>43760</c:v>
                </c:pt>
                <c:pt idx="182">
                  <c:v>43761</c:v>
                </c:pt>
                <c:pt idx="183">
                  <c:v>43762</c:v>
                </c:pt>
                <c:pt idx="184">
                  <c:v>43763</c:v>
                </c:pt>
                <c:pt idx="185">
                  <c:v>43766</c:v>
                </c:pt>
                <c:pt idx="186">
                  <c:v>43767</c:v>
                </c:pt>
                <c:pt idx="187">
                  <c:v>43768</c:v>
                </c:pt>
                <c:pt idx="188">
                  <c:v>43769</c:v>
                </c:pt>
                <c:pt idx="189">
                  <c:v>43770</c:v>
                </c:pt>
                <c:pt idx="190">
                  <c:v>43773</c:v>
                </c:pt>
                <c:pt idx="191">
                  <c:v>43774</c:v>
                </c:pt>
                <c:pt idx="192">
                  <c:v>43775</c:v>
                </c:pt>
                <c:pt idx="193">
                  <c:v>43776</c:v>
                </c:pt>
                <c:pt idx="194">
                  <c:v>43777</c:v>
                </c:pt>
                <c:pt idx="195">
                  <c:v>43780</c:v>
                </c:pt>
                <c:pt idx="196">
                  <c:v>43781</c:v>
                </c:pt>
                <c:pt idx="197">
                  <c:v>43782</c:v>
                </c:pt>
                <c:pt idx="198">
                  <c:v>43783</c:v>
                </c:pt>
                <c:pt idx="199">
                  <c:v>43784</c:v>
                </c:pt>
                <c:pt idx="200">
                  <c:v>43787</c:v>
                </c:pt>
                <c:pt idx="201">
                  <c:v>43788</c:v>
                </c:pt>
                <c:pt idx="202">
                  <c:v>43789</c:v>
                </c:pt>
                <c:pt idx="203">
                  <c:v>43790</c:v>
                </c:pt>
                <c:pt idx="204">
                  <c:v>43791</c:v>
                </c:pt>
                <c:pt idx="205">
                  <c:v>43794</c:v>
                </c:pt>
                <c:pt idx="206">
                  <c:v>43795</c:v>
                </c:pt>
                <c:pt idx="207">
                  <c:v>43796</c:v>
                </c:pt>
                <c:pt idx="208">
                  <c:v>43797</c:v>
                </c:pt>
                <c:pt idx="209">
                  <c:v>43798</c:v>
                </c:pt>
                <c:pt idx="210">
                  <c:v>43801</c:v>
                </c:pt>
                <c:pt idx="211">
                  <c:v>43802</c:v>
                </c:pt>
                <c:pt idx="212">
                  <c:v>43803</c:v>
                </c:pt>
                <c:pt idx="213">
                  <c:v>43804</c:v>
                </c:pt>
                <c:pt idx="214">
                  <c:v>43805</c:v>
                </c:pt>
                <c:pt idx="215">
                  <c:v>43808</c:v>
                </c:pt>
                <c:pt idx="216">
                  <c:v>43809</c:v>
                </c:pt>
                <c:pt idx="217">
                  <c:v>43810</c:v>
                </c:pt>
                <c:pt idx="218">
                  <c:v>43811</c:v>
                </c:pt>
                <c:pt idx="219">
                  <c:v>43812</c:v>
                </c:pt>
                <c:pt idx="220">
                  <c:v>43815</c:v>
                </c:pt>
                <c:pt idx="221">
                  <c:v>43816</c:v>
                </c:pt>
                <c:pt idx="222">
                  <c:v>43817</c:v>
                </c:pt>
                <c:pt idx="223">
                  <c:v>43818</c:v>
                </c:pt>
                <c:pt idx="224">
                  <c:v>43819</c:v>
                </c:pt>
                <c:pt idx="225">
                  <c:v>43822</c:v>
                </c:pt>
                <c:pt idx="226">
                  <c:v>43823</c:v>
                </c:pt>
                <c:pt idx="227">
                  <c:v>43824</c:v>
                </c:pt>
                <c:pt idx="228">
                  <c:v>43825</c:v>
                </c:pt>
                <c:pt idx="229">
                  <c:v>43826</c:v>
                </c:pt>
                <c:pt idx="230">
                  <c:v>43829</c:v>
                </c:pt>
                <c:pt idx="231">
                  <c:v>43830</c:v>
                </c:pt>
                <c:pt idx="232">
                  <c:v>43832</c:v>
                </c:pt>
                <c:pt idx="233">
                  <c:v>43833</c:v>
                </c:pt>
                <c:pt idx="234">
                  <c:v>43836</c:v>
                </c:pt>
                <c:pt idx="235">
                  <c:v>43837</c:v>
                </c:pt>
                <c:pt idx="236">
                  <c:v>43838</c:v>
                </c:pt>
                <c:pt idx="237">
                  <c:v>43839</c:v>
                </c:pt>
                <c:pt idx="238">
                  <c:v>43840</c:v>
                </c:pt>
                <c:pt idx="239">
                  <c:v>43843</c:v>
                </c:pt>
                <c:pt idx="240">
                  <c:v>43844</c:v>
                </c:pt>
                <c:pt idx="241">
                  <c:v>43845</c:v>
                </c:pt>
                <c:pt idx="242">
                  <c:v>43846</c:v>
                </c:pt>
                <c:pt idx="243">
                  <c:v>43847</c:v>
                </c:pt>
                <c:pt idx="244">
                  <c:v>43850</c:v>
                </c:pt>
                <c:pt idx="245">
                  <c:v>43860</c:v>
                </c:pt>
                <c:pt idx="246">
                  <c:v>43861</c:v>
                </c:pt>
                <c:pt idx="247">
                  <c:v>43864</c:v>
                </c:pt>
                <c:pt idx="248">
                  <c:v>43865</c:v>
                </c:pt>
                <c:pt idx="249">
                  <c:v>43866</c:v>
                </c:pt>
                <c:pt idx="250">
                  <c:v>43867</c:v>
                </c:pt>
                <c:pt idx="251">
                  <c:v>43868</c:v>
                </c:pt>
                <c:pt idx="252">
                  <c:v>43871</c:v>
                </c:pt>
              </c:numCache>
            </c:numRef>
          </c:cat>
          <c:val>
            <c:numRef>
              <c:f>dfffff!$G$2:$G$254</c:f>
              <c:numCache>
                <c:formatCode>General</c:formatCode>
                <c:ptCount val="253"/>
                <c:pt idx="4">
                  <c:v>9889.400390625</c:v>
                </c:pt>
                <c:pt idx="28">
                  <c:v>10311.6796875</c:v>
                </c:pt>
                <c:pt idx="34">
                  <c:v>10439.240234375</c:v>
                </c:pt>
                <c:pt idx="40">
                  <c:v>10479.48046875</c:v>
                </c:pt>
                <c:pt idx="44">
                  <c:v>10641.0400390625</c:v>
                </c:pt>
                <c:pt idx="62">
                  <c:v>10952.4697265625</c:v>
                </c:pt>
                <c:pt idx="66">
                  <c:v>11096.2998046875</c:v>
                </c:pt>
                <c:pt idx="67">
                  <c:v>10897.1201171875</c:v>
                </c:pt>
                <c:pt idx="86">
                  <c:v>10498.490234375</c:v>
                </c:pt>
                <c:pt idx="103">
                  <c:v>10652.5498046875</c:v>
                </c:pt>
                <c:pt idx="106">
                  <c:v>10895.4599609375</c:v>
                </c:pt>
                <c:pt idx="108">
                  <c:v>10743.76953125</c:v>
                </c:pt>
                <c:pt idx="121">
                  <c:v>10944.5302734375</c:v>
                </c:pt>
                <c:pt idx="125">
                  <c:v>10891.98046875</c:v>
                </c:pt>
                <c:pt idx="149">
                  <c:v>10618.0498046875</c:v>
                </c:pt>
                <c:pt idx="165">
                  <c:v>10873.6904296875</c:v>
                </c:pt>
                <c:pt idx="168">
                  <c:v>10967.650390625</c:v>
                </c:pt>
                <c:pt idx="170">
                  <c:v>10875.91015625</c:v>
                </c:pt>
                <c:pt idx="173">
                  <c:v>11017.3095703125</c:v>
                </c:pt>
                <c:pt idx="174">
                  <c:v>10889.9599609375</c:v>
                </c:pt>
                <c:pt idx="175">
                  <c:v>11066.9501953125</c:v>
                </c:pt>
                <c:pt idx="195">
                  <c:v>11427.2802734375</c:v>
                </c:pt>
                <c:pt idx="217">
                  <c:v>11700.76953125</c:v>
                </c:pt>
                <c:pt idx="228">
                  <c:v>12001.009765625</c:v>
                </c:pt>
                <c:pt idx="232">
                  <c:v>12100.48046875</c:v>
                </c:pt>
                <c:pt idx="234">
                  <c:v>11953.3603515625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84-D247-83CB-C43C23B87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490127"/>
        <c:axId val="207501727"/>
      </c:lineChart>
      <c:dateAx>
        <c:axId val="175490127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7501727"/>
        <c:crosses val="autoZero"/>
        <c:auto val="1"/>
        <c:lblOffset val="100"/>
        <c:baseTimeUnit val="days"/>
      </c:dateAx>
      <c:valAx>
        <c:axId val="207501727"/>
        <c:scaling>
          <c:orientation val="minMax"/>
          <c:max val="12500"/>
          <c:min val="9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490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20MA and 1.5 </a:t>
            </a:r>
            <a:r>
              <a:rPr lang="en-US" altLang="zh-TW" dirty="0" err="1"/>
              <a:t>sd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'dff3333'!$B$1</c:f>
              <c:strCache>
                <c:ptCount val="1"/>
                <c:pt idx="0">
                  <c:v>Adj Close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'dff3333'!$A$2:$A$244</c:f>
              <c:numCache>
                <c:formatCode>m/d/yy</c:formatCode>
                <c:ptCount val="243"/>
                <c:pt idx="0">
                  <c:v>43494</c:v>
                </c:pt>
                <c:pt idx="1">
                  <c:v>43495</c:v>
                </c:pt>
                <c:pt idx="2">
                  <c:v>43507</c:v>
                </c:pt>
                <c:pt idx="3">
                  <c:v>43508</c:v>
                </c:pt>
                <c:pt idx="4">
                  <c:v>43509</c:v>
                </c:pt>
                <c:pt idx="5">
                  <c:v>43510</c:v>
                </c:pt>
                <c:pt idx="6">
                  <c:v>43511</c:v>
                </c:pt>
                <c:pt idx="7">
                  <c:v>43514</c:v>
                </c:pt>
                <c:pt idx="8">
                  <c:v>43515</c:v>
                </c:pt>
                <c:pt idx="9">
                  <c:v>43516</c:v>
                </c:pt>
                <c:pt idx="10">
                  <c:v>43517</c:v>
                </c:pt>
                <c:pt idx="11">
                  <c:v>43518</c:v>
                </c:pt>
                <c:pt idx="12">
                  <c:v>43521</c:v>
                </c:pt>
                <c:pt idx="13">
                  <c:v>43522</c:v>
                </c:pt>
                <c:pt idx="14">
                  <c:v>43523</c:v>
                </c:pt>
                <c:pt idx="15">
                  <c:v>43528</c:v>
                </c:pt>
                <c:pt idx="16">
                  <c:v>43529</c:v>
                </c:pt>
                <c:pt idx="17">
                  <c:v>43530</c:v>
                </c:pt>
                <c:pt idx="18">
                  <c:v>43531</c:v>
                </c:pt>
                <c:pt idx="19">
                  <c:v>43532</c:v>
                </c:pt>
                <c:pt idx="20">
                  <c:v>43535</c:v>
                </c:pt>
                <c:pt idx="21">
                  <c:v>43536</c:v>
                </c:pt>
                <c:pt idx="22">
                  <c:v>43537</c:v>
                </c:pt>
                <c:pt idx="23">
                  <c:v>43538</c:v>
                </c:pt>
                <c:pt idx="24">
                  <c:v>43539</c:v>
                </c:pt>
                <c:pt idx="25">
                  <c:v>43542</c:v>
                </c:pt>
                <c:pt idx="26">
                  <c:v>43543</c:v>
                </c:pt>
                <c:pt idx="27">
                  <c:v>43544</c:v>
                </c:pt>
                <c:pt idx="28">
                  <c:v>43545</c:v>
                </c:pt>
                <c:pt idx="29">
                  <c:v>43546</c:v>
                </c:pt>
                <c:pt idx="30">
                  <c:v>43549</c:v>
                </c:pt>
                <c:pt idx="31">
                  <c:v>43550</c:v>
                </c:pt>
                <c:pt idx="32">
                  <c:v>43551</c:v>
                </c:pt>
                <c:pt idx="33">
                  <c:v>43552</c:v>
                </c:pt>
                <c:pt idx="34">
                  <c:v>43553</c:v>
                </c:pt>
                <c:pt idx="35">
                  <c:v>43556</c:v>
                </c:pt>
                <c:pt idx="36">
                  <c:v>43557</c:v>
                </c:pt>
                <c:pt idx="37">
                  <c:v>43558</c:v>
                </c:pt>
                <c:pt idx="38">
                  <c:v>43563</c:v>
                </c:pt>
                <c:pt idx="39">
                  <c:v>43564</c:v>
                </c:pt>
                <c:pt idx="40">
                  <c:v>43565</c:v>
                </c:pt>
                <c:pt idx="41">
                  <c:v>43566</c:v>
                </c:pt>
                <c:pt idx="42">
                  <c:v>43567</c:v>
                </c:pt>
                <c:pt idx="43">
                  <c:v>43570</c:v>
                </c:pt>
                <c:pt idx="44">
                  <c:v>43571</c:v>
                </c:pt>
                <c:pt idx="45">
                  <c:v>43572</c:v>
                </c:pt>
                <c:pt idx="46">
                  <c:v>43573</c:v>
                </c:pt>
                <c:pt idx="47">
                  <c:v>43574</c:v>
                </c:pt>
                <c:pt idx="48">
                  <c:v>43577</c:v>
                </c:pt>
                <c:pt idx="49">
                  <c:v>43578</c:v>
                </c:pt>
                <c:pt idx="50">
                  <c:v>43579</c:v>
                </c:pt>
                <c:pt idx="51">
                  <c:v>43580</c:v>
                </c:pt>
                <c:pt idx="52">
                  <c:v>43581</c:v>
                </c:pt>
                <c:pt idx="53">
                  <c:v>43584</c:v>
                </c:pt>
                <c:pt idx="54">
                  <c:v>43585</c:v>
                </c:pt>
                <c:pt idx="55">
                  <c:v>43587</c:v>
                </c:pt>
                <c:pt idx="56">
                  <c:v>43588</c:v>
                </c:pt>
                <c:pt idx="57">
                  <c:v>43591</c:v>
                </c:pt>
                <c:pt idx="58">
                  <c:v>43592</c:v>
                </c:pt>
                <c:pt idx="59">
                  <c:v>43593</c:v>
                </c:pt>
                <c:pt idx="60">
                  <c:v>43594</c:v>
                </c:pt>
                <c:pt idx="61">
                  <c:v>43595</c:v>
                </c:pt>
                <c:pt idx="62">
                  <c:v>43598</c:v>
                </c:pt>
                <c:pt idx="63">
                  <c:v>43599</c:v>
                </c:pt>
                <c:pt idx="64">
                  <c:v>43600</c:v>
                </c:pt>
                <c:pt idx="65">
                  <c:v>43601</c:v>
                </c:pt>
                <c:pt idx="66">
                  <c:v>43602</c:v>
                </c:pt>
                <c:pt idx="67">
                  <c:v>43605</c:v>
                </c:pt>
                <c:pt idx="68">
                  <c:v>43606</c:v>
                </c:pt>
                <c:pt idx="69">
                  <c:v>43607</c:v>
                </c:pt>
                <c:pt idx="70">
                  <c:v>43608</c:v>
                </c:pt>
                <c:pt idx="71">
                  <c:v>43609</c:v>
                </c:pt>
                <c:pt idx="72">
                  <c:v>43612</c:v>
                </c:pt>
                <c:pt idx="73">
                  <c:v>43613</c:v>
                </c:pt>
                <c:pt idx="74">
                  <c:v>43614</c:v>
                </c:pt>
                <c:pt idx="75">
                  <c:v>43615</c:v>
                </c:pt>
                <c:pt idx="76">
                  <c:v>43616</c:v>
                </c:pt>
                <c:pt idx="77">
                  <c:v>43619</c:v>
                </c:pt>
                <c:pt idx="78">
                  <c:v>43620</c:v>
                </c:pt>
                <c:pt idx="79">
                  <c:v>43621</c:v>
                </c:pt>
                <c:pt idx="80">
                  <c:v>43622</c:v>
                </c:pt>
                <c:pt idx="81">
                  <c:v>43626</c:v>
                </c:pt>
                <c:pt idx="82">
                  <c:v>43627</c:v>
                </c:pt>
                <c:pt idx="83">
                  <c:v>43628</c:v>
                </c:pt>
                <c:pt idx="84">
                  <c:v>43629</c:v>
                </c:pt>
                <c:pt idx="85">
                  <c:v>43630</c:v>
                </c:pt>
                <c:pt idx="86">
                  <c:v>43633</c:v>
                </c:pt>
                <c:pt idx="87">
                  <c:v>43634</c:v>
                </c:pt>
                <c:pt idx="88">
                  <c:v>43635</c:v>
                </c:pt>
                <c:pt idx="89">
                  <c:v>43636</c:v>
                </c:pt>
                <c:pt idx="90">
                  <c:v>43637</c:v>
                </c:pt>
                <c:pt idx="91">
                  <c:v>43640</c:v>
                </c:pt>
                <c:pt idx="92">
                  <c:v>43641</c:v>
                </c:pt>
                <c:pt idx="93">
                  <c:v>43642</c:v>
                </c:pt>
                <c:pt idx="94">
                  <c:v>43643</c:v>
                </c:pt>
                <c:pt idx="95">
                  <c:v>43644</c:v>
                </c:pt>
                <c:pt idx="96">
                  <c:v>43647</c:v>
                </c:pt>
                <c:pt idx="97">
                  <c:v>43648</c:v>
                </c:pt>
                <c:pt idx="98">
                  <c:v>43649</c:v>
                </c:pt>
                <c:pt idx="99">
                  <c:v>43650</c:v>
                </c:pt>
                <c:pt idx="100">
                  <c:v>43651</c:v>
                </c:pt>
                <c:pt idx="101">
                  <c:v>43654</c:v>
                </c:pt>
                <c:pt idx="102">
                  <c:v>43655</c:v>
                </c:pt>
                <c:pt idx="103">
                  <c:v>43656</c:v>
                </c:pt>
                <c:pt idx="104">
                  <c:v>43657</c:v>
                </c:pt>
                <c:pt idx="105">
                  <c:v>43658</c:v>
                </c:pt>
                <c:pt idx="106">
                  <c:v>43661</c:v>
                </c:pt>
                <c:pt idx="107">
                  <c:v>43662</c:v>
                </c:pt>
                <c:pt idx="108">
                  <c:v>43663</c:v>
                </c:pt>
                <c:pt idx="109">
                  <c:v>43664</c:v>
                </c:pt>
                <c:pt idx="110">
                  <c:v>43665</c:v>
                </c:pt>
                <c:pt idx="111">
                  <c:v>43668</c:v>
                </c:pt>
                <c:pt idx="112">
                  <c:v>43669</c:v>
                </c:pt>
                <c:pt idx="113">
                  <c:v>43670</c:v>
                </c:pt>
                <c:pt idx="114">
                  <c:v>43671</c:v>
                </c:pt>
                <c:pt idx="115">
                  <c:v>43672</c:v>
                </c:pt>
                <c:pt idx="116">
                  <c:v>43675</c:v>
                </c:pt>
                <c:pt idx="117">
                  <c:v>43676</c:v>
                </c:pt>
                <c:pt idx="118">
                  <c:v>43677</c:v>
                </c:pt>
                <c:pt idx="119">
                  <c:v>43678</c:v>
                </c:pt>
                <c:pt idx="120">
                  <c:v>43679</c:v>
                </c:pt>
                <c:pt idx="121">
                  <c:v>43682</c:v>
                </c:pt>
                <c:pt idx="122">
                  <c:v>43683</c:v>
                </c:pt>
                <c:pt idx="123">
                  <c:v>43684</c:v>
                </c:pt>
                <c:pt idx="124">
                  <c:v>43685</c:v>
                </c:pt>
                <c:pt idx="125">
                  <c:v>43689</c:v>
                </c:pt>
                <c:pt idx="126">
                  <c:v>43690</c:v>
                </c:pt>
                <c:pt idx="127">
                  <c:v>43691</c:v>
                </c:pt>
                <c:pt idx="128">
                  <c:v>43692</c:v>
                </c:pt>
                <c:pt idx="129">
                  <c:v>43693</c:v>
                </c:pt>
                <c:pt idx="130">
                  <c:v>43696</c:v>
                </c:pt>
                <c:pt idx="131">
                  <c:v>43697</c:v>
                </c:pt>
                <c:pt idx="132">
                  <c:v>43698</c:v>
                </c:pt>
                <c:pt idx="133">
                  <c:v>43699</c:v>
                </c:pt>
                <c:pt idx="134">
                  <c:v>43700</c:v>
                </c:pt>
                <c:pt idx="135">
                  <c:v>43703</c:v>
                </c:pt>
                <c:pt idx="136">
                  <c:v>43704</c:v>
                </c:pt>
                <c:pt idx="137">
                  <c:v>43705</c:v>
                </c:pt>
                <c:pt idx="138">
                  <c:v>43706</c:v>
                </c:pt>
                <c:pt idx="139">
                  <c:v>43707</c:v>
                </c:pt>
                <c:pt idx="140">
                  <c:v>43710</c:v>
                </c:pt>
                <c:pt idx="141">
                  <c:v>43711</c:v>
                </c:pt>
                <c:pt idx="142">
                  <c:v>43712</c:v>
                </c:pt>
                <c:pt idx="143">
                  <c:v>43713</c:v>
                </c:pt>
                <c:pt idx="144">
                  <c:v>43714</c:v>
                </c:pt>
                <c:pt idx="145">
                  <c:v>43718</c:v>
                </c:pt>
                <c:pt idx="146">
                  <c:v>43719</c:v>
                </c:pt>
                <c:pt idx="147">
                  <c:v>43720</c:v>
                </c:pt>
                <c:pt idx="148">
                  <c:v>43724</c:v>
                </c:pt>
                <c:pt idx="149">
                  <c:v>43725</c:v>
                </c:pt>
                <c:pt idx="150">
                  <c:v>43726</c:v>
                </c:pt>
                <c:pt idx="151">
                  <c:v>43727</c:v>
                </c:pt>
                <c:pt idx="152">
                  <c:v>43728</c:v>
                </c:pt>
                <c:pt idx="153">
                  <c:v>43731</c:v>
                </c:pt>
                <c:pt idx="154">
                  <c:v>43732</c:v>
                </c:pt>
                <c:pt idx="155">
                  <c:v>43733</c:v>
                </c:pt>
                <c:pt idx="156">
                  <c:v>43734</c:v>
                </c:pt>
                <c:pt idx="157">
                  <c:v>43735</c:v>
                </c:pt>
                <c:pt idx="158">
                  <c:v>43739</c:v>
                </c:pt>
                <c:pt idx="159">
                  <c:v>43740</c:v>
                </c:pt>
                <c:pt idx="160">
                  <c:v>43741</c:v>
                </c:pt>
                <c:pt idx="161">
                  <c:v>43742</c:v>
                </c:pt>
                <c:pt idx="162">
                  <c:v>43745</c:v>
                </c:pt>
                <c:pt idx="163">
                  <c:v>43746</c:v>
                </c:pt>
                <c:pt idx="164">
                  <c:v>43747</c:v>
                </c:pt>
                <c:pt idx="165">
                  <c:v>43752</c:v>
                </c:pt>
                <c:pt idx="166">
                  <c:v>43753</c:v>
                </c:pt>
                <c:pt idx="167">
                  <c:v>43754</c:v>
                </c:pt>
                <c:pt idx="168">
                  <c:v>43755</c:v>
                </c:pt>
                <c:pt idx="169">
                  <c:v>43756</c:v>
                </c:pt>
                <c:pt idx="170">
                  <c:v>43759</c:v>
                </c:pt>
                <c:pt idx="171">
                  <c:v>43760</c:v>
                </c:pt>
                <c:pt idx="172">
                  <c:v>43761</c:v>
                </c:pt>
                <c:pt idx="173">
                  <c:v>43762</c:v>
                </c:pt>
                <c:pt idx="174">
                  <c:v>43763</c:v>
                </c:pt>
                <c:pt idx="175">
                  <c:v>43766</c:v>
                </c:pt>
                <c:pt idx="176">
                  <c:v>43767</c:v>
                </c:pt>
                <c:pt idx="177">
                  <c:v>43768</c:v>
                </c:pt>
                <c:pt idx="178">
                  <c:v>43769</c:v>
                </c:pt>
                <c:pt idx="179">
                  <c:v>43770</c:v>
                </c:pt>
                <c:pt idx="180">
                  <c:v>43773</c:v>
                </c:pt>
                <c:pt idx="181">
                  <c:v>43774</c:v>
                </c:pt>
                <c:pt idx="182">
                  <c:v>43775</c:v>
                </c:pt>
                <c:pt idx="183">
                  <c:v>43776</c:v>
                </c:pt>
                <c:pt idx="184">
                  <c:v>43777</c:v>
                </c:pt>
                <c:pt idx="185">
                  <c:v>43780</c:v>
                </c:pt>
                <c:pt idx="186">
                  <c:v>43781</c:v>
                </c:pt>
                <c:pt idx="187">
                  <c:v>43782</c:v>
                </c:pt>
                <c:pt idx="188">
                  <c:v>43783</c:v>
                </c:pt>
                <c:pt idx="189">
                  <c:v>43784</c:v>
                </c:pt>
                <c:pt idx="190">
                  <c:v>43787</c:v>
                </c:pt>
                <c:pt idx="191">
                  <c:v>43788</c:v>
                </c:pt>
                <c:pt idx="192">
                  <c:v>43789</c:v>
                </c:pt>
                <c:pt idx="193">
                  <c:v>43790</c:v>
                </c:pt>
                <c:pt idx="194">
                  <c:v>43791</c:v>
                </c:pt>
                <c:pt idx="195">
                  <c:v>43794</c:v>
                </c:pt>
                <c:pt idx="196">
                  <c:v>43795</c:v>
                </c:pt>
                <c:pt idx="197">
                  <c:v>43796</c:v>
                </c:pt>
                <c:pt idx="198">
                  <c:v>43797</c:v>
                </c:pt>
                <c:pt idx="199">
                  <c:v>43798</c:v>
                </c:pt>
                <c:pt idx="200">
                  <c:v>43801</c:v>
                </c:pt>
                <c:pt idx="201">
                  <c:v>43802</c:v>
                </c:pt>
                <c:pt idx="202">
                  <c:v>43803</c:v>
                </c:pt>
                <c:pt idx="203">
                  <c:v>43804</c:v>
                </c:pt>
                <c:pt idx="204">
                  <c:v>43805</c:v>
                </c:pt>
                <c:pt idx="205">
                  <c:v>43808</c:v>
                </c:pt>
                <c:pt idx="206">
                  <c:v>43809</c:v>
                </c:pt>
                <c:pt idx="207">
                  <c:v>43810</c:v>
                </c:pt>
                <c:pt idx="208">
                  <c:v>43811</c:v>
                </c:pt>
                <c:pt idx="209">
                  <c:v>43812</c:v>
                </c:pt>
                <c:pt idx="210">
                  <c:v>43815</c:v>
                </c:pt>
                <c:pt idx="211">
                  <c:v>43816</c:v>
                </c:pt>
                <c:pt idx="212">
                  <c:v>43817</c:v>
                </c:pt>
                <c:pt idx="213">
                  <c:v>43818</c:v>
                </c:pt>
                <c:pt idx="214">
                  <c:v>43819</c:v>
                </c:pt>
                <c:pt idx="215">
                  <c:v>43822</c:v>
                </c:pt>
                <c:pt idx="216">
                  <c:v>43823</c:v>
                </c:pt>
                <c:pt idx="217">
                  <c:v>43824</c:v>
                </c:pt>
                <c:pt idx="218">
                  <c:v>43825</c:v>
                </c:pt>
                <c:pt idx="219">
                  <c:v>43826</c:v>
                </c:pt>
                <c:pt idx="220">
                  <c:v>43829</c:v>
                </c:pt>
                <c:pt idx="221">
                  <c:v>43830</c:v>
                </c:pt>
                <c:pt idx="222">
                  <c:v>43832</c:v>
                </c:pt>
                <c:pt idx="223">
                  <c:v>43833</c:v>
                </c:pt>
                <c:pt idx="224">
                  <c:v>43836</c:v>
                </c:pt>
                <c:pt idx="225">
                  <c:v>43837</c:v>
                </c:pt>
                <c:pt idx="226">
                  <c:v>43838</c:v>
                </c:pt>
                <c:pt idx="227">
                  <c:v>43839</c:v>
                </c:pt>
                <c:pt idx="228">
                  <c:v>43840</c:v>
                </c:pt>
                <c:pt idx="229">
                  <c:v>43843</c:v>
                </c:pt>
                <c:pt idx="230">
                  <c:v>43844</c:v>
                </c:pt>
                <c:pt idx="231">
                  <c:v>43845</c:v>
                </c:pt>
                <c:pt idx="232">
                  <c:v>43846</c:v>
                </c:pt>
                <c:pt idx="233">
                  <c:v>43847</c:v>
                </c:pt>
                <c:pt idx="234">
                  <c:v>43850</c:v>
                </c:pt>
                <c:pt idx="235">
                  <c:v>43860</c:v>
                </c:pt>
                <c:pt idx="236">
                  <c:v>43861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43871</c:v>
                </c:pt>
              </c:numCache>
            </c:numRef>
          </c:cat>
          <c:val>
            <c:numRef>
              <c:f>'dff3333'!$B$2:$B$244</c:f>
              <c:numCache>
                <c:formatCode>General</c:formatCode>
                <c:ptCount val="243"/>
                <c:pt idx="0">
                  <c:v>9931.58984375</c:v>
                </c:pt>
                <c:pt idx="1">
                  <c:v>9932.259765625</c:v>
                </c:pt>
                <c:pt idx="2">
                  <c:v>10004.25</c:v>
                </c:pt>
                <c:pt idx="3">
                  <c:v>10097.740234375</c:v>
                </c:pt>
                <c:pt idx="4">
                  <c:v>10090.580078125</c:v>
                </c:pt>
                <c:pt idx="5">
                  <c:v>10089.009765625</c:v>
                </c:pt>
                <c:pt idx="6">
                  <c:v>10064.7802734375</c:v>
                </c:pt>
                <c:pt idx="7">
                  <c:v>10145.2802734375</c:v>
                </c:pt>
                <c:pt idx="8">
                  <c:v>10152.259765625</c:v>
                </c:pt>
                <c:pt idx="9">
                  <c:v>10272.4599609375</c:v>
                </c:pt>
                <c:pt idx="10">
                  <c:v>10319.5302734375</c:v>
                </c:pt>
                <c:pt idx="11">
                  <c:v>10322.919921875</c:v>
                </c:pt>
                <c:pt idx="12">
                  <c:v>10390.9296875</c:v>
                </c:pt>
                <c:pt idx="13">
                  <c:v>10391.5498046875</c:v>
                </c:pt>
                <c:pt idx="14">
                  <c:v>10389.169921875</c:v>
                </c:pt>
                <c:pt idx="15">
                  <c:v>10349.8798828125</c:v>
                </c:pt>
                <c:pt idx="16">
                  <c:v>10305.259765625</c:v>
                </c:pt>
                <c:pt idx="17">
                  <c:v>10357.150390625</c:v>
                </c:pt>
                <c:pt idx="18">
                  <c:v>10311.6796875</c:v>
                </c:pt>
                <c:pt idx="19">
                  <c:v>10241.75</c:v>
                </c:pt>
                <c:pt idx="20">
                  <c:v>10250.2802734375</c:v>
                </c:pt>
                <c:pt idx="21">
                  <c:v>10343.330078125</c:v>
                </c:pt>
                <c:pt idx="22">
                  <c:v>10373.3203125</c:v>
                </c:pt>
                <c:pt idx="23">
                  <c:v>10348.650390625</c:v>
                </c:pt>
                <c:pt idx="24">
                  <c:v>10439.240234375</c:v>
                </c:pt>
                <c:pt idx="25">
                  <c:v>10512.7001953125</c:v>
                </c:pt>
                <c:pt idx="26">
                  <c:v>10512.3203125</c:v>
                </c:pt>
                <c:pt idx="27">
                  <c:v>10551.5595703125</c:v>
                </c:pt>
                <c:pt idx="28">
                  <c:v>10609.5498046875</c:v>
                </c:pt>
                <c:pt idx="29">
                  <c:v>10639.0703125</c:v>
                </c:pt>
                <c:pt idx="30">
                  <c:v>10479.48046875</c:v>
                </c:pt>
                <c:pt idx="31">
                  <c:v>10559.2001953125</c:v>
                </c:pt>
                <c:pt idx="32">
                  <c:v>10542.7001953125</c:v>
                </c:pt>
                <c:pt idx="33">
                  <c:v>10536.259765625</c:v>
                </c:pt>
                <c:pt idx="34">
                  <c:v>10641.0400390625</c:v>
                </c:pt>
                <c:pt idx="35">
                  <c:v>10642.6298828125</c:v>
                </c:pt>
                <c:pt idx="36">
                  <c:v>10690.2998046875</c:v>
                </c:pt>
                <c:pt idx="37">
                  <c:v>10704.3798828125</c:v>
                </c:pt>
                <c:pt idx="38">
                  <c:v>10800.5703125</c:v>
                </c:pt>
                <c:pt idx="39">
                  <c:v>10851.599609375</c:v>
                </c:pt>
                <c:pt idx="40">
                  <c:v>10868.1396484375</c:v>
                </c:pt>
                <c:pt idx="41">
                  <c:v>10808.76953125</c:v>
                </c:pt>
                <c:pt idx="42">
                  <c:v>10805.2998046875</c:v>
                </c:pt>
                <c:pt idx="43">
                  <c:v>10875.599609375</c:v>
                </c:pt>
                <c:pt idx="44">
                  <c:v>10927.849609375</c:v>
                </c:pt>
                <c:pt idx="45">
                  <c:v>10997.259765625</c:v>
                </c:pt>
                <c:pt idx="46">
                  <c:v>10962.01953125</c:v>
                </c:pt>
                <c:pt idx="47">
                  <c:v>10968.5</c:v>
                </c:pt>
                <c:pt idx="48">
                  <c:v>10987.7099609375</c:v>
                </c:pt>
                <c:pt idx="49">
                  <c:v>11025.6796875</c:v>
                </c:pt>
                <c:pt idx="50">
                  <c:v>11027.6396484375</c:v>
                </c:pt>
                <c:pt idx="51">
                  <c:v>11039.8603515625</c:v>
                </c:pt>
                <c:pt idx="52">
                  <c:v>10952.4697265625</c:v>
                </c:pt>
                <c:pt idx="53">
                  <c:v>10939.0595703125</c:v>
                </c:pt>
                <c:pt idx="54">
                  <c:v>10967.73046875</c:v>
                </c:pt>
                <c:pt idx="55">
                  <c:v>11004.490234375</c:v>
                </c:pt>
                <c:pt idx="56">
                  <c:v>11096.2998046875</c:v>
                </c:pt>
                <c:pt idx="57">
                  <c:v>10897.1201171875</c:v>
                </c:pt>
                <c:pt idx="58">
                  <c:v>10987.1396484375</c:v>
                </c:pt>
                <c:pt idx="59">
                  <c:v>10923.7099609375</c:v>
                </c:pt>
                <c:pt idx="60">
                  <c:v>10733.669921875</c:v>
                </c:pt>
                <c:pt idx="61">
                  <c:v>10712.990234375</c:v>
                </c:pt>
                <c:pt idx="62">
                  <c:v>10558.2900390625</c:v>
                </c:pt>
                <c:pt idx="63">
                  <c:v>10519.25</c:v>
                </c:pt>
                <c:pt idx="64">
                  <c:v>10560.7099609375</c:v>
                </c:pt>
                <c:pt idx="65">
                  <c:v>10474.6103515625</c:v>
                </c:pt>
                <c:pt idx="66">
                  <c:v>10384.1103515625</c:v>
                </c:pt>
                <c:pt idx="67">
                  <c:v>10398.41015625</c:v>
                </c:pt>
                <c:pt idx="68">
                  <c:v>10464.5</c:v>
                </c:pt>
                <c:pt idx="69">
                  <c:v>10457.2197265625</c:v>
                </c:pt>
                <c:pt idx="70">
                  <c:v>10308.3701171875</c:v>
                </c:pt>
                <c:pt idx="71">
                  <c:v>10328.2802734375</c:v>
                </c:pt>
                <c:pt idx="72">
                  <c:v>10334.1298828125</c:v>
                </c:pt>
                <c:pt idx="73">
                  <c:v>10312.3095703125</c:v>
                </c:pt>
                <c:pt idx="74">
                  <c:v>10301.7802734375</c:v>
                </c:pt>
                <c:pt idx="75">
                  <c:v>10382.990234375</c:v>
                </c:pt>
                <c:pt idx="76">
                  <c:v>10498.490234375</c:v>
                </c:pt>
                <c:pt idx="77">
                  <c:v>10500.0703125</c:v>
                </c:pt>
                <c:pt idx="78">
                  <c:v>10429.1201171875</c:v>
                </c:pt>
                <c:pt idx="79">
                  <c:v>10461.6201171875</c:v>
                </c:pt>
                <c:pt idx="80">
                  <c:v>10409.2001953125</c:v>
                </c:pt>
                <c:pt idx="81">
                  <c:v>10566.4697265625</c:v>
                </c:pt>
                <c:pt idx="82">
                  <c:v>10607.759765625</c:v>
                </c:pt>
                <c:pt idx="83">
                  <c:v>10615.66015625</c:v>
                </c:pt>
                <c:pt idx="84">
                  <c:v>10561.009765625</c:v>
                </c:pt>
                <c:pt idx="85">
                  <c:v>10524.669921875</c:v>
                </c:pt>
                <c:pt idx="86">
                  <c:v>10530.5400390625</c:v>
                </c:pt>
                <c:pt idx="87">
                  <c:v>10566.740234375</c:v>
                </c:pt>
                <c:pt idx="88">
                  <c:v>10775.33984375</c:v>
                </c:pt>
                <c:pt idx="89">
                  <c:v>10785.009765625</c:v>
                </c:pt>
                <c:pt idx="90">
                  <c:v>10803.76953125</c:v>
                </c:pt>
                <c:pt idx="91">
                  <c:v>10779.4501953125</c:v>
                </c:pt>
                <c:pt idx="92">
                  <c:v>10706.7197265625</c:v>
                </c:pt>
                <c:pt idx="93">
                  <c:v>10652.5498046875</c:v>
                </c:pt>
                <c:pt idx="94">
                  <c:v>10773.900390625</c:v>
                </c:pt>
                <c:pt idx="95">
                  <c:v>10730.830078125</c:v>
                </c:pt>
                <c:pt idx="96">
                  <c:v>10895.4599609375</c:v>
                </c:pt>
                <c:pt idx="97">
                  <c:v>10865.1201171875</c:v>
                </c:pt>
                <c:pt idx="98">
                  <c:v>10743.76953125</c:v>
                </c:pt>
                <c:pt idx="99">
                  <c:v>10775.900390625</c:v>
                </c:pt>
                <c:pt idx="100">
                  <c:v>10785.73046875</c:v>
                </c:pt>
                <c:pt idx="101">
                  <c:v>10751.2197265625</c:v>
                </c:pt>
                <c:pt idx="102">
                  <c:v>10702.7802734375</c:v>
                </c:pt>
                <c:pt idx="103">
                  <c:v>10798.48046875</c:v>
                </c:pt>
                <c:pt idx="104">
                  <c:v>10843.419921875</c:v>
                </c:pt>
                <c:pt idx="105">
                  <c:v>10824.349609375</c:v>
                </c:pt>
                <c:pt idx="106">
                  <c:v>10876.4296875</c:v>
                </c:pt>
                <c:pt idx="107">
                  <c:v>10886.0498046875</c:v>
                </c:pt>
                <c:pt idx="108">
                  <c:v>10828.48046875</c:v>
                </c:pt>
                <c:pt idx="109">
                  <c:v>10799.2802734375</c:v>
                </c:pt>
                <c:pt idx="110">
                  <c:v>10873.1904296875</c:v>
                </c:pt>
                <c:pt idx="111">
                  <c:v>10944.5302734375</c:v>
                </c:pt>
                <c:pt idx="112">
                  <c:v>10947.259765625</c:v>
                </c:pt>
                <c:pt idx="113">
                  <c:v>10935.759765625</c:v>
                </c:pt>
                <c:pt idx="114">
                  <c:v>10941.41015625</c:v>
                </c:pt>
                <c:pt idx="115">
                  <c:v>10891.98046875</c:v>
                </c:pt>
                <c:pt idx="116">
                  <c:v>10885.73046875</c:v>
                </c:pt>
                <c:pt idx="117">
                  <c:v>10830.900390625</c:v>
                </c:pt>
                <c:pt idx="118">
                  <c:v>10823.8095703125</c:v>
                </c:pt>
                <c:pt idx="119">
                  <c:v>10731.75</c:v>
                </c:pt>
                <c:pt idx="120">
                  <c:v>10549.0400390625</c:v>
                </c:pt>
                <c:pt idx="121">
                  <c:v>10423.41015625</c:v>
                </c:pt>
                <c:pt idx="122">
                  <c:v>10394.75</c:v>
                </c:pt>
                <c:pt idx="123">
                  <c:v>10386.1796875</c:v>
                </c:pt>
                <c:pt idx="124">
                  <c:v>10494.490234375</c:v>
                </c:pt>
                <c:pt idx="125">
                  <c:v>10472.3603515625</c:v>
                </c:pt>
                <c:pt idx="126">
                  <c:v>10362.66015625</c:v>
                </c:pt>
                <c:pt idx="127">
                  <c:v>10427.73046875</c:v>
                </c:pt>
                <c:pt idx="128">
                  <c:v>10327.1298828125</c:v>
                </c:pt>
                <c:pt idx="129">
                  <c:v>10420.8896484375</c:v>
                </c:pt>
                <c:pt idx="130">
                  <c:v>10488.75</c:v>
                </c:pt>
                <c:pt idx="131">
                  <c:v>10522.5</c:v>
                </c:pt>
                <c:pt idx="132">
                  <c:v>10525.7998046875</c:v>
                </c:pt>
                <c:pt idx="133">
                  <c:v>10529.7802734375</c:v>
                </c:pt>
                <c:pt idx="134">
                  <c:v>10538.1103515625</c:v>
                </c:pt>
                <c:pt idx="135">
                  <c:v>10354.5703125</c:v>
                </c:pt>
                <c:pt idx="136">
                  <c:v>10387.23046875</c:v>
                </c:pt>
                <c:pt idx="137">
                  <c:v>10434.2900390625</c:v>
                </c:pt>
                <c:pt idx="138">
                  <c:v>10462.4296875</c:v>
                </c:pt>
                <c:pt idx="139">
                  <c:v>10618.0498046875</c:v>
                </c:pt>
                <c:pt idx="140">
                  <c:v>10634.849609375</c:v>
                </c:pt>
                <c:pt idx="141">
                  <c:v>10558.2099609375</c:v>
                </c:pt>
                <c:pt idx="142">
                  <c:v>10657.3095703125</c:v>
                </c:pt>
                <c:pt idx="143">
                  <c:v>10756.9296875</c:v>
                </c:pt>
                <c:pt idx="144">
                  <c:v>10780.6396484375</c:v>
                </c:pt>
                <c:pt idx="145">
                  <c:v>10753.580078125</c:v>
                </c:pt>
                <c:pt idx="146">
                  <c:v>10790.349609375</c:v>
                </c:pt>
                <c:pt idx="147">
                  <c:v>10827.5498046875</c:v>
                </c:pt>
                <c:pt idx="148">
                  <c:v>10898.1298828125</c:v>
                </c:pt>
                <c:pt idx="149">
                  <c:v>10874.5</c:v>
                </c:pt>
                <c:pt idx="150">
                  <c:v>10929.4501953125</c:v>
                </c:pt>
                <c:pt idx="151">
                  <c:v>10894.7001953125</c:v>
                </c:pt>
                <c:pt idx="152">
                  <c:v>10929.6904296875</c:v>
                </c:pt>
                <c:pt idx="153">
                  <c:v>10919.01953125</c:v>
                </c:pt>
                <c:pt idx="154">
                  <c:v>10918.009765625</c:v>
                </c:pt>
                <c:pt idx="155">
                  <c:v>10873.6904296875</c:v>
                </c:pt>
                <c:pt idx="156">
                  <c:v>10871.990234375</c:v>
                </c:pt>
                <c:pt idx="157">
                  <c:v>10829.6796875</c:v>
                </c:pt>
                <c:pt idx="158">
                  <c:v>10967.650390625</c:v>
                </c:pt>
                <c:pt idx="159">
                  <c:v>10947.8798828125</c:v>
                </c:pt>
                <c:pt idx="160">
                  <c:v>10875.91015625</c:v>
                </c:pt>
                <c:pt idx="161">
                  <c:v>10894.48046875</c:v>
                </c:pt>
                <c:pt idx="162">
                  <c:v>10935.0595703125</c:v>
                </c:pt>
                <c:pt idx="163">
                  <c:v>11017.3095703125</c:v>
                </c:pt>
                <c:pt idx="164">
                  <c:v>10889.9599609375</c:v>
                </c:pt>
                <c:pt idx="165">
                  <c:v>11066.9501953125</c:v>
                </c:pt>
                <c:pt idx="166">
                  <c:v>11111.7998046875</c:v>
                </c:pt>
                <c:pt idx="167">
                  <c:v>11162.830078125</c:v>
                </c:pt>
                <c:pt idx="168">
                  <c:v>11186.8798828125</c:v>
                </c:pt>
                <c:pt idx="169">
                  <c:v>11180.2197265625</c:v>
                </c:pt>
                <c:pt idx="170">
                  <c:v>11184.150390625</c:v>
                </c:pt>
                <c:pt idx="171">
                  <c:v>11271.25</c:v>
                </c:pt>
                <c:pt idx="172">
                  <c:v>11239.669921875</c:v>
                </c:pt>
                <c:pt idx="173">
                  <c:v>11320.1396484375</c:v>
                </c:pt>
                <c:pt idx="174">
                  <c:v>11296.1201171875</c:v>
                </c:pt>
                <c:pt idx="175">
                  <c:v>11315.01953125</c:v>
                </c:pt>
                <c:pt idx="176">
                  <c:v>11333.8701171875</c:v>
                </c:pt>
                <c:pt idx="177">
                  <c:v>11380.2802734375</c:v>
                </c:pt>
                <c:pt idx="178">
                  <c:v>11358.7099609375</c:v>
                </c:pt>
                <c:pt idx="179">
                  <c:v>11399.5302734375</c:v>
                </c:pt>
                <c:pt idx="180">
                  <c:v>11556.849609375</c:v>
                </c:pt>
                <c:pt idx="181">
                  <c:v>11644.0302734375</c:v>
                </c:pt>
                <c:pt idx="182">
                  <c:v>11653.0703125</c:v>
                </c:pt>
                <c:pt idx="183">
                  <c:v>11606.5595703125</c:v>
                </c:pt>
                <c:pt idx="184">
                  <c:v>11579.5400390625</c:v>
                </c:pt>
                <c:pt idx="185">
                  <c:v>11427.2802734375</c:v>
                </c:pt>
                <c:pt idx="186">
                  <c:v>11520.3701171875</c:v>
                </c:pt>
                <c:pt idx="187">
                  <c:v>11467.830078125</c:v>
                </c:pt>
                <c:pt idx="188">
                  <c:v>11450.419921875</c:v>
                </c:pt>
                <c:pt idx="189">
                  <c:v>11525.599609375</c:v>
                </c:pt>
                <c:pt idx="190">
                  <c:v>11599.7802734375</c:v>
                </c:pt>
                <c:pt idx="191">
                  <c:v>11656.400390625</c:v>
                </c:pt>
                <c:pt idx="192">
                  <c:v>11631.2001953125</c:v>
                </c:pt>
                <c:pt idx="193">
                  <c:v>11558.26953125</c:v>
                </c:pt>
                <c:pt idx="194">
                  <c:v>11566.7998046875</c:v>
                </c:pt>
                <c:pt idx="195">
                  <c:v>11561.580078125</c:v>
                </c:pt>
                <c:pt idx="196">
                  <c:v>11576.8203125</c:v>
                </c:pt>
                <c:pt idx="197">
                  <c:v>11647.4599609375</c:v>
                </c:pt>
                <c:pt idx="198">
                  <c:v>11617.080078125</c:v>
                </c:pt>
                <c:pt idx="199">
                  <c:v>11489.5703125</c:v>
                </c:pt>
                <c:pt idx="200">
                  <c:v>11502.830078125</c:v>
                </c:pt>
                <c:pt idx="201">
                  <c:v>11531.580078125</c:v>
                </c:pt>
                <c:pt idx="202">
                  <c:v>11510.4697265625</c:v>
                </c:pt>
                <c:pt idx="203">
                  <c:v>11594.650390625</c:v>
                </c:pt>
                <c:pt idx="204">
                  <c:v>11609.6396484375</c:v>
                </c:pt>
                <c:pt idx="205">
                  <c:v>11660.76953125</c:v>
                </c:pt>
                <c:pt idx="206">
                  <c:v>11627.83984375</c:v>
                </c:pt>
                <c:pt idx="207">
                  <c:v>11700.76953125</c:v>
                </c:pt>
                <c:pt idx="208">
                  <c:v>11836.419921875</c:v>
                </c:pt>
                <c:pt idx="209">
                  <c:v>11927.73046875</c:v>
                </c:pt>
                <c:pt idx="210">
                  <c:v>11939.76953125</c:v>
                </c:pt>
                <c:pt idx="211">
                  <c:v>12097.009765625</c:v>
                </c:pt>
                <c:pt idx="212">
                  <c:v>12122.4501953125</c:v>
                </c:pt>
                <c:pt idx="213">
                  <c:v>12018.900390625</c:v>
                </c:pt>
                <c:pt idx="214">
                  <c:v>11959.080078125</c:v>
                </c:pt>
                <c:pt idx="215">
                  <c:v>12022.23046875</c:v>
                </c:pt>
                <c:pt idx="216">
                  <c:v>11976.3798828125</c:v>
                </c:pt>
                <c:pt idx="217">
                  <c:v>12008.1298828125</c:v>
                </c:pt>
                <c:pt idx="218">
                  <c:v>12001.009765625</c:v>
                </c:pt>
                <c:pt idx="219">
                  <c:v>12091.58984375</c:v>
                </c:pt>
                <c:pt idx="220">
                  <c:v>12053.3701171875</c:v>
                </c:pt>
                <c:pt idx="221">
                  <c:v>11997.1396484375</c:v>
                </c:pt>
                <c:pt idx="222">
                  <c:v>12100.48046875</c:v>
                </c:pt>
                <c:pt idx="223">
                  <c:v>12110.4296875</c:v>
                </c:pt>
                <c:pt idx="224">
                  <c:v>11953.3603515625</c:v>
                </c:pt>
                <c:pt idx="225">
                  <c:v>11880.3203125</c:v>
                </c:pt>
                <c:pt idx="226">
                  <c:v>11817.099609375</c:v>
                </c:pt>
                <c:pt idx="227">
                  <c:v>11970.6298828125</c:v>
                </c:pt>
                <c:pt idx="228">
                  <c:v>12024.650390625</c:v>
                </c:pt>
                <c:pt idx="229">
                  <c:v>12113.419921875</c:v>
                </c:pt>
                <c:pt idx="230">
                  <c:v>12179.8095703125</c:v>
                </c:pt>
                <c:pt idx="231">
                  <c:v>12091.8798828125</c:v>
                </c:pt>
                <c:pt idx="232">
                  <c:v>12066.9296875</c:v>
                </c:pt>
                <c:pt idx="233">
                  <c:v>12090.2900390625</c:v>
                </c:pt>
                <c:pt idx="234">
                  <c:v>12118.7099609375</c:v>
                </c:pt>
                <c:pt idx="235">
                  <c:v>11421.740234375</c:v>
                </c:pt>
                <c:pt idx="236">
                  <c:v>11495.099609375</c:v>
                </c:pt>
                <c:pt idx="237">
                  <c:v>11354.919921875</c:v>
                </c:pt>
                <c:pt idx="238">
                  <c:v>11555.919921875</c:v>
                </c:pt>
                <c:pt idx="239">
                  <c:v>11573.6201171875</c:v>
                </c:pt>
                <c:pt idx="240">
                  <c:v>11749.6796875</c:v>
                </c:pt>
                <c:pt idx="241">
                  <c:v>11612.8095703125</c:v>
                </c:pt>
                <c:pt idx="242">
                  <c:v>11574.0703125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6E-6C4B-AD99-CB3C6030AAE7}"/>
            </c:ext>
          </c:extLst>
        </c:ser>
        <c:ser>
          <c:idx val="1"/>
          <c:order val="1"/>
          <c:tx>
            <c:strRef>
              <c:f>'dff3333'!$C$1</c:f>
              <c:strCache>
                <c:ptCount val="1"/>
                <c:pt idx="0">
                  <c:v>20 Day MA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'dff3333'!$A$2:$A$244</c:f>
              <c:numCache>
                <c:formatCode>m/d/yy</c:formatCode>
                <c:ptCount val="243"/>
                <c:pt idx="0">
                  <c:v>43494</c:v>
                </c:pt>
                <c:pt idx="1">
                  <c:v>43495</c:v>
                </c:pt>
                <c:pt idx="2">
                  <c:v>43507</c:v>
                </c:pt>
                <c:pt idx="3">
                  <c:v>43508</c:v>
                </c:pt>
                <c:pt idx="4">
                  <c:v>43509</c:v>
                </c:pt>
                <c:pt idx="5">
                  <c:v>43510</c:v>
                </c:pt>
                <c:pt idx="6">
                  <c:v>43511</c:v>
                </c:pt>
                <c:pt idx="7">
                  <c:v>43514</c:v>
                </c:pt>
                <c:pt idx="8">
                  <c:v>43515</c:v>
                </c:pt>
                <c:pt idx="9">
                  <c:v>43516</c:v>
                </c:pt>
                <c:pt idx="10">
                  <c:v>43517</c:v>
                </c:pt>
                <c:pt idx="11">
                  <c:v>43518</c:v>
                </c:pt>
                <c:pt idx="12">
                  <c:v>43521</c:v>
                </c:pt>
                <c:pt idx="13">
                  <c:v>43522</c:v>
                </c:pt>
                <c:pt idx="14">
                  <c:v>43523</c:v>
                </c:pt>
                <c:pt idx="15">
                  <c:v>43528</c:v>
                </c:pt>
                <c:pt idx="16">
                  <c:v>43529</c:v>
                </c:pt>
                <c:pt idx="17">
                  <c:v>43530</c:v>
                </c:pt>
                <c:pt idx="18">
                  <c:v>43531</c:v>
                </c:pt>
                <c:pt idx="19">
                  <c:v>43532</c:v>
                </c:pt>
                <c:pt idx="20">
                  <c:v>43535</c:v>
                </c:pt>
                <c:pt idx="21">
                  <c:v>43536</c:v>
                </c:pt>
                <c:pt idx="22">
                  <c:v>43537</c:v>
                </c:pt>
                <c:pt idx="23">
                  <c:v>43538</c:v>
                </c:pt>
                <c:pt idx="24">
                  <c:v>43539</c:v>
                </c:pt>
                <c:pt idx="25">
                  <c:v>43542</c:v>
                </c:pt>
                <c:pt idx="26">
                  <c:v>43543</c:v>
                </c:pt>
                <c:pt idx="27">
                  <c:v>43544</c:v>
                </c:pt>
                <c:pt idx="28">
                  <c:v>43545</c:v>
                </c:pt>
                <c:pt idx="29">
                  <c:v>43546</c:v>
                </c:pt>
                <c:pt idx="30">
                  <c:v>43549</c:v>
                </c:pt>
                <c:pt idx="31">
                  <c:v>43550</c:v>
                </c:pt>
                <c:pt idx="32">
                  <c:v>43551</c:v>
                </c:pt>
                <c:pt idx="33">
                  <c:v>43552</c:v>
                </c:pt>
                <c:pt idx="34">
                  <c:v>43553</c:v>
                </c:pt>
                <c:pt idx="35">
                  <c:v>43556</c:v>
                </c:pt>
                <c:pt idx="36">
                  <c:v>43557</c:v>
                </c:pt>
                <c:pt idx="37">
                  <c:v>43558</c:v>
                </c:pt>
                <c:pt idx="38">
                  <c:v>43563</c:v>
                </c:pt>
                <c:pt idx="39">
                  <c:v>43564</c:v>
                </c:pt>
                <c:pt idx="40">
                  <c:v>43565</c:v>
                </c:pt>
                <c:pt idx="41">
                  <c:v>43566</c:v>
                </c:pt>
                <c:pt idx="42">
                  <c:v>43567</c:v>
                </c:pt>
                <c:pt idx="43">
                  <c:v>43570</c:v>
                </c:pt>
                <c:pt idx="44">
                  <c:v>43571</c:v>
                </c:pt>
                <c:pt idx="45">
                  <c:v>43572</c:v>
                </c:pt>
                <c:pt idx="46">
                  <c:v>43573</c:v>
                </c:pt>
                <c:pt idx="47">
                  <c:v>43574</c:v>
                </c:pt>
                <c:pt idx="48">
                  <c:v>43577</c:v>
                </c:pt>
                <c:pt idx="49">
                  <c:v>43578</c:v>
                </c:pt>
                <c:pt idx="50">
                  <c:v>43579</c:v>
                </c:pt>
                <c:pt idx="51">
                  <c:v>43580</c:v>
                </c:pt>
                <c:pt idx="52">
                  <c:v>43581</c:v>
                </c:pt>
                <c:pt idx="53">
                  <c:v>43584</c:v>
                </c:pt>
                <c:pt idx="54">
                  <c:v>43585</c:v>
                </c:pt>
                <c:pt idx="55">
                  <c:v>43587</c:v>
                </c:pt>
                <c:pt idx="56">
                  <c:v>43588</c:v>
                </c:pt>
                <c:pt idx="57">
                  <c:v>43591</c:v>
                </c:pt>
                <c:pt idx="58">
                  <c:v>43592</c:v>
                </c:pt>
                <c:pt idx="59">
                  <c:v>43593</c:v>
                </c:pt>
                <c:pt idx="60">
                  <c:v>43594</c:v>
                </c:pt>
                <c:pt idx="61">
                  <c:v>43595</c:v>
                </c:pt>
                <c:pt idx="62">
                  <c:v>43598</c:v>
                </c:pt>
                <c:pt idx="63">
                  <c:v>43599</c:v>
                </c:pt>
                <c:pt idx="64">
                  <c:v>43600</c:v>
                </c:pt>
                <c:pt idx="65">
                  <c:v>43601</c:v>
                </c:pt>
                <c:pt idx="66">
                  <c:v>43602</c:v>
                </c:pt>
                <c:pt idx="67">
                  <c:v>43605</c:v>
                </c:pt>
                <c:pt idx="68">
                  <c:v>43606</c:v>
                </c:pt>
                <c:pt idx="69">
                  <c:v>43607</c:v>
                </c:pt>
                <c:pt idx="70">
                  <c:v>43608</c:v>
                </c:pt>
                <c:pt idx="71">
                  <c:v>43609</c:v>
                </c:pt>
                <c:pt idx="72">
                  <c:v>43612</c:v>
                </c:pt>
                <c:pt idx="73">
                  <c:v>43613</c:v>
                </c:pt>
                <c:pt idx="74">
                  <c:v>43614</c:v>
                </c:pt>
                <c:pt idx="75">
                  <c:v>43615</c:v>
                </c:pt>
                <c:pt idx="76">
                  <c:v>43616</c:v>
                </c:pt>
                <c:pt idx="77">
                  <c:v>43619</c:v>
                </c:pt>
                <c:pt idx="78">
                  <c:v>43620</c:v>
                </c:pt>
                <c:pt idx="79">
                  <c:v>43621</c:v>
                </c:pt>
                <c:pt idx="80">
                  <c:v>43622</c:v>
                </c:pt>
                <c:pt idx="81">
                  <c:v>43626</c:v>
                </c:pt>
                <c:pt idx="82">
                  <c:v>43627</c:v>
                </c:pt>
                <c:pt idx="83">
                  <c:v>43628</c:v>
                </c:pt>
                <c:pt idx="84">
                  <c:v>43629</c:v>
                </c:pt>
                <c:pt idx="85">
                  <c:v>43630</c:v>
                </c:pt>
                <c:pt idx="86">
                  <c:v>43633</c:v>
                </c:pt>
                <c:pt idx="87">
                  <c:v>43634</c:v>
                </c:pt>
                <c:pt idx="88">
                  <c:v>43635</c:v>
                </c:pt>
                <c:pt idx="89">
                  <c:v>43636</c:v>
                </c:pt>
                <c:pt idx="90">
                  <c:v>43637</c:v>
                </c:pt>
                <c:pt idx="91">
                  <c:v>43640</c:v>
                </c:pt>
                <c:pt idx="92">
                  <c:v>43641</c:v>
                </c:pt>
                <c:pt idx="93">
                  <c:v>43642</c:v>
                </c:pt>
                <c:pt idx="94">
                  <c:v>43643</c:v>
                </c:pt>
                <c:pt idx="95">
                  <c:v>43644</c:v>
                </c:pt>
                <c:pt idx="96">
                  <c:v>43647</c:v>
                </c:pt>
                <c:pt idx="97">
                  <c:v>43648</c:v>
                </c:pt>
                <c:pt idx="98">
                  <c:v>43649</c:v>
                </c:pt>
                <c:pt idx="99">
                  <c:v>43650</c:v>
                </c:pt>
                <c:pt idx="100">
                  <c:v>43651</c:v>
                </c:pt>
                <c:pt idx="101">
                  <c:v>43654</c:v>
                </c:pt>
                <c:pt idx="102">
                  <c:v>43655</c:v>
                </c:pt>
                <c:pt idx="103">
                  <c:v>43656</c:v>
                </c:pt>
                <c:pt idx="104">
                  <c:v>43657</c:v>
                </c:pt>
                <c:pt idx="105">
                  <c:v>43658</c:v>
                </c:pt>
                <c:pt idx="106">
                  <c:v>43661</c:v>
                </c:pt>
                <c:pt idx="107">
                  <c:v>43662</c:v>
                </c:pt>
                <c:pt idx="108">
                  <c:v>43663</c:v>
                </c:pt>
                <c:pt idx="109">
                  <c:v>43664</c:v>
                </c:pt>
                <c:pt idx="110">
                  <c:v>43665</c:v>
                </c:pt>
                <c:pt idx="111">
                  <c:v>43668</c:v>
                </c:pt>
                <c:pt idx="112">
                  <c:v>43669</c:v>
                </c:pt>
                <c:pt idx="113">
                  <c:v>43670</c:v>
                </c:pt>
                <c:pt idx="114">
                  <c:v>43671</c:v>
                </c:pt>
                <c:pt idx="115">
                  <c:v>43672</c:v>
                </c:pt>
                <c:pt idx="116">
                  <c:v>43675</c:v>
                </c:pt>
                <c:pt idx="117">
                  <c:v>43676</c:v>
                </c:pt>
                <c:pt idx="118">
                  <c:v>43677</c:v>
                </c:pt>
                <c:pt idx="119">
                  <c:v>43678</c:v>
                </c:pt>
                <c:pt idx="120">
                  <c:v>43679</c:v>
                </c:pt>
                <c:pt idx="121">
                  <c:v>43682</c:v>
                </c:pt>
                <c:pt idx="122">
                  <c:v>43683</c:v>
                </c:pt>
                <c:pt idx="123">
                  <c:v>43684</c:v>
                </c:pt>
                <c:pt idx="124">
                  <c:v>43685</c:v>
                </c:pt>
                <c:pt idx="125">
                  <c:v>43689</c:v>
                </c:pt>
                <c:pt idx="126">
                  <c:v>43690</c:v>
                </c:pt>
                <c:pt idx="127">
                  <c:v>43691</c:v>
                </c:pt>
                <c:pt idx="128">
                  <c:v>43692</c:v>
                </c:pt>
                <c:pt idx="129">
                  <c:v>43693</c:v>
                </c:pt>
                <c:pt idx="130">
                  <c:v>43696</c:v>
                </c:pt>
                <c:pt idx="131">
                  <c:v>43697</c:v>
                </c:pt>
                <c:pt idx="132">
                  <c:v>43698</c:v>
                </c:pt>
                <c:pt idx="133">
                  <c:v>43699</c:v>
                </c:pt>
                <c:pt idx="134">
                  <c:v>43700</c:v>
                </c:pt>
                <c:pt idx="135">
                  <c:v>43703</c:v>
                </c:pt>
                <c:pt idx="136">
                  <c:v>43704</c:v>
                </c:pt>
                <c:pt idx="137">
                  <c:v>43705</c:v>
                </c:pt>
                <c:pt idx="138">
                  <c:v>43706</c:v>
                </c:pt>
                <c:pt idx="139">
                  <c:v>43707</c:v>
                </c:pt>
                <c:pt idx="140">
                  <c:v>43710</c:v>
                </c:pt>
                <c:pt idx="141">
                  <c:v>43711</c:v>
                </c:pt>
                <c:pt idx="142">
                  <c:v>43712</c:v>
                </c:pt>
                <c:pt idx="143">
                  <c:v>43713</c:v>
                </c:pt>
                <c:pt idx="144">
                  <c:v>43714</c:v>
                </c:pt>
                <c:pt idx="145">
                  <c:v>43718</c:v>
                </c:pt>
                <c:pt idx="146">
                  <c:v>43719</c:v>
                </c:pt>
                <c:pt idx="147">
                  <c:v>43720</c:v>
                </c:pt>
                <c:pt idx="148">
                  <c:v>43724</c:v>
                </c:pt>
                <c:pt idx="149">
                  <c:v>43725</c:v>
                </c:pt>
                <c:pt idx="150">
                  <c:v>43726</c:v>
                </c:pt>
                <c:pt idx="151">
                  <c:v>43727</c:v>
                </c:pt>
                <c:pt idx="152">
                  <c:v>43728</c:v>
                </c:pt>
                <c:pt idx="153">
                  <c:v>43731</c:v>
                </c:pt>
                <c:pt idx="154">
                  <c:v>43732</c:v>
                </c:pt>
                <c:pt idx="155">
                  <c:v>43733</c:v>
                </c:pt>
                <c:pt idx="156">
                  <c:v>43734</c:v>
                </c:pt>
                <c:pt idx="157">
                  <c:v>43735</c:v>
                </c:pt>
                <c:pt idx="158">
                  <c:v>43739</c:v>
                </c:pt>
                <c:pt idx="159">
                  <c:v>43740</c:v>
                </c:pt>
                <c:pt idx="160">
                  <c:v>43741</c:v>
                </c:pt>
                <c:pt idx="161">
                  <c:v>43742</c:v>
                </c:pt>
                <c:pt idx="162">
                  <c:v>43745</c:v>
                </c:pt>
                <c:pt idx="163">
                  <c:v>43746</c:v>
                </c:pt>
                <c:pt idx="164">
                  <c:v>43747</c:v>
                </c:pt>
                <c:pt idx="165">
                  <c:v>43752</c:v>
                </c:pt>
                <c:pt idx="166">
                  <c:v>43753</c:v>
                </c:pt>
                <c:pt idx="167">
                  <c:v>43754</c:v>
                </c:pt>
                <c:pt idx="168">
                  <c:v>43755</c:v>
                </c:pt>
                <c:pt idx="169">
                  <c:v>43756</c:v>
                </c:pt>
                <c:pt idx="170">
                  <c:v>43759</c:v>
                </c:pt>
                <c:pt idx="171">
                  <c:v>43760</c:v>
                </c:pt>
                <c:pt idx="172">
                  <c:v>43761</c:v>
                </c:pt>
                <c:pt idx="173">
                  <c:v>43762</c:v>
                </c:pt>
                <c:pt idx="174">
                  <c:v>43763</c:v>
                </c:pt>
                <c:pt idx="175">
                  <c:v>43766</c:v>
                </c:pt>
                <c:pt idx="176">
                  <c:v>43767</c:v>
                </c:pt>
                <c:pt idx="177">
                  <c:v>43768</c:v>
                </c:pt>
                <c:pt idx="178">
                  <c:v>43769</c:v>
                </c:pt>
                <c:pt idx="179">
                  <c:v>43770</c:v>
                </c:pt>
                <c:pt idx="180">
                  <c:v>43773</c:v>
                </c:pt>
                <c:pt idx="181">
                  <c:v>43774</c:v>
                </c:pt>
                <c:pt idx="182">
                  <c:v>43775</c:v>
                </c:pt>
                <c:pt idx="183">
                  <c:v>43776</c:v>
                </c:pt>
                <c:pt idx="184">
                  <c:v>43777</c:v>
                </c:pt>
                <c:pt idx="185">
                  <c:v>43780</c:v>
                </c:pt>
                <c:pt idx="186">
                  <c:v>43781</c:v>
                </c:pt>
                <c:pt idx="187">
                  <c:v>43782</c:v>
                </c:pt>
                <c:pt idx="188">
                  <c:v>43783</c:v>
                </c:pt>
                <c:pt idx="189">
                  <c:v>43784</c:v>
                </c:pt>
                <c:pt idx="190">
                  <c:v>43787</c:v>
                </c:pt>
                <c:pt idx="191">
                  <c:v>43788</c:v>
                </c:pt>
                <c:pt idx="192">
                  <c:v>43789</c:v>
                </c:pt>
                <c:pt idx="193">
                  <c:v>43790</c:v>
                </c:pt>
                <c:pt idx="194">
                  <c:v>43791</c:v>
                </c:pt>
                <c:pt idx="195">
                  <c:v>43794</c:v>
                </c:pt>
                <c:pt idx="196">
                  <c:v>43795</c:v>
                </c:pt>
                <c:pt idx="197">
                  <c:v>43796</c:v>
                </c:pt>
                <c:pt idx="198">
                  <c:v>43797</c:v>
                </c:pt>
                <c:pt idx="199">
                  <c:v>43798</c:v>
                </c:pt>
                <c:pt idx="200">
                  <c:v>43801</c:v>
                </c:pt>
                <c:pt idx="201">
                  <c:v>43802</c:v>
                </c:pt>
                <c:pt idx="202">
                  <c:v>43803</c:v>
                </c:pt>
                <c:pt idx="203">
                  <c:v>43804</c:v>
                </c:pt>
                <c:pt idx="204">
                  <c:v>43805</c:v>
                </c:pt>
                <c:pt idx="205">
                  <c:v>43808</c:v>
                </c:pt>
                <c:pt idx="206">
                  <c:v>43809</c:v>
                </c:pt>
                <c:pt idx="207">
                  <c:v>43810</c:v>
                </c:pt>
                <c:pt idx="208">
                  <c:v>43811</c:v>
                </c:pt>
                <c:pt idx="209">
                  <c:v>43812</c:v>
                </c:pt>
                <c:pt idx="210">
                  <c:v>43815</c:v>
                </c:pt>
                <c:pt idx="211">
                  <c:v>43816</c:v>
                </c:pt>
                <c:pt idx="212">
                  <c:v>43817</c:v>
                </c:pt>
                <c:pt idx="213">
                  <c:v>43818</c:v>
                </c:pt>
                <c:pt idx="214">
                  <c:v>43819</c:v>
                </c:pt>
                <c:pt idx="215">
                  <c:v>43822</c:v>
                </c:pt>
                <c:pt idx="216">
                  <c:v>43823</c:v>
                </c:pt>
                <c:pt idx="217">
                  <c:v>43824</c:v>
                </c:pt>
                <c:pt idx="218">
                  <c:v>43825</c:v>
                </c:pt>
                <c:pt idx="219">
                  <c:v>43826</c:v>
                </c:pt>
                <c:pt idx="220">
                  <c:v>43829</c:v>
                </c:pt>
                <c:pt idx="221">
                  <c:v>43830</c:v>
                </c:pt>
                <c:pt idx="222">
                  <c:v>43832</c:v>
                </c:pt>
                <c:pt idx="223">
                  <c:v>43833</c:v>
                </c:pt>
                <c:pt idx="224">
                  <c:v>43836</c:v>
                </c:pt>
                <c:pt idx="225">
                  <c:v>43837</c:v>
                </c:pt>
                <c:pt idx="226">
                  <c:v>43838</c:v>
                </c:pt>
                <c:pt idx="227">
                  <c:v>43839</c:v>
                </c:pt>
                <c:pt idx="228">
                  <c:v>43840</c:v>
                </c:pt>
                <c:pt idx="229">
                  <c:v>43843</c:v>
                </c:pt>
                <c:pt idx="230">
                  <c:v>43844</c:v>
                </c:pt>
                <c:pt idx="231">
                  <c:v>43845</c:v>
                </c:pt>
                <c:pt idx="232">
                  <c:v>43846</c:v>
                </c:pt>
                <c:pt idx="233">
                  <c:v>43847</c:v>
                </c:pt>
                <c:pt idx="234">
                  <c:v>43850</c:v>
                </c:pt>
                <c:pt idx="235">
                  <c:v>43860</c:v>
                </c:pt>
                <c:pt idx="236">
                  <c:v>43861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43871</c:v>
                </c:pt>
              </c:numCache>
            </c:numRef>
          </c:cat>
          <c:val>
            <c:numRef>
              <c:f>'dff3333'!$C$2:$C$244</c:f>
              <c:numCache>
                <c:formatCode>General</c:formatCode>
                <c:ptCount val="243"/>
                <c:pt idx="0">
                  <c:v>9756.3379882812496</c:v>
                </c:pt>
                <c:pt idx="1">
                  <c:v>9775.2439941406192</c:v>
                </c:pt>
                <c:pt idx="2">
                  <c:v>9800.8354980468703</c:v>
                </c:pt>
                <c:pt idx="3">
                  <c:v>9836.5970214843692</c:v>
                </c:pt>
                <c:pt idx="4">
                  <c:v>9861.6110351562493</c:v>
                </c:pt>
                <c:pt idx="5">
                  <c:v>9887.8815429687493</c:v>
                </c:pt>
                <c:pt idx="6">
                  <c:v>9904.205078125</c:v>
                </c:pt>
                <c:pt idx="7">
                  <c:v>9925.4345703125</c:v>
                </c:pt>
                <c:pt idx="8">
                  <c:v>9945.0775390625004</c:v>
                </c:pt>
                <c:pt idx="9">
                  <c:v>9973.28955078125</c:v>
                </c:pt>
                <c:pt idx="10">
                  <c:v>9998.9640624999993</c:v>
                </c:pt>
                <c:pt idx="11">
                  <c:v>10026.9195800781</c:v>
                </c:pt>
                <c:pt idx="12">
                  <c:v>10057.0085449218</c:v>
                </c:pt>
                <c:pt idx="13">
                  <c:v>10084.783056640599</c:v>
                </c:pt>
                <c:pt idx="14">
                  <c:v>10109.7715332031</c:v>
                </c:pt>
                <c:pt idx="15">
                  <c:v>10132.5325195312</c:v>
                </c:pt>
                <c:pt idx="16">
                  <c:v>10155.475488281199</c:v>
                </c:pt>
                <c:pt idx="17">
                  <c:v>10179.477001953101</c:v>
                </c:pt>
                <c:pt idx="18">
                  <c:v>10196.58046875</c:v>
                </c:pt>
                <c:pt idx="19">
                  <c:v>10208.001464843701</c:v>
                </c:pt>
                <c:pt idx="20">
                  <c:v>10223.935986328101</c:v>
                </c:pt>
                <c:pt idx="21">
                  <c:v>10244.4895019531</c:v>
                </c:pt>
                <c:pt idx="22">
                  <c:v>10262.9430175781</c:v>
                </c:pt>
                <c:pt idx="23">
                  <c:v>10275.4885253906</c:v>
                </c:pt>
                <c:pt idx="24">
                  <c:v>10292.9215332031</c:v>
                </c:pt>
                <c:pt idx="25">
                  <c:v>10314.1060546875</c:v>
                </c:pt>
                <c:pt idx="26">
                  <c:v>10336.4830566406</c:v>
                </c:pt>
                <c:pt idx="27">
                  <c:v>10356.797021484301</c:v>
                </c:pt>
                <c:pt idx="28">
                  <c:v>10379.6615234375</c:v>
                </c:pt>
                <c:pt idx="29">
                  <c:v>10397.992041015599</c:v>
                </c:pt>
                <c:pt idx="30">
                  <c:v>10405.9895507812</c:v>
                </c:pt>
                <c:pt idx="31">
                  <c:v>10417.803564453099</c:v>
                </c:pt>
                <c:pt idx="32">
                  <c:v>10425.392089843701</c:v>
                </c:pt>
                <c:pt idx="33">
                  <c:v>10432.6275878906</c:v>
                </c:pt>
                <c:pt idx="34">
                  <c:v>10445.22109375</c:v>
                </c:pt>
                <c:pt idx="35">
                  <c:v>10459.858593749999</c:v>
                </c:pt>
                <c:pt idx="36">
                  <c:v>10479.1105957031</c:v>
                </c:pt>
                <c:pt idx="37">
                  <c:v>10496.4720703125</c:v>
                </c:pt>
                <c:pt idx="38">
                  <c:v>10520.9166015625</c:v>
                </c:pt>
                <c:pt idx="39">
                  <c:v>10551.409082031199</c:v>
                </c:pt>
                <c:pt idx="40">
                  <c:v>10582.3020507812</c:v>
                </c:pt>
                <c:pt idx="41">
                  <c:v>10605.574023437501</c:v>
                </c:pt>
                <c:pt idx="42">
                  <c:v>10627.172998046801</c:v>
                </c:pt>
                <c:pt idx="43">
                  <c:v>10653.5204589843</c:v>
                </c:pt>
                <c:pt idx="44">
                  <c:v>10677.9509277343</c:v>
                </c:pt>
                <c:pt idx="45">
                  <c:v>10702.178906249999</c:v>
                </c:pt>
                <c:pt idx="46">
                  <c:v>10724.663867187501</c:v>
                </c:pt>
                <c:pt idx="47">
                  <c:v>10745.510888671801</c:v>
                </c:pt>
                <c:pt idx="48">
                  <c:v>10764.4188964843</c:v>
                </c:pt>
                <c:pt idx="49">
                  <c:v>10783.7493652343</c:v>
                </c:pt>
                <c:pt idx="50">
                  <c:v>10811.157324218701</c:v>
                </c:pt>
                <c:pt idx="51">
                  <c:v>10835.190332031199</c:v>
                </c:pt>
                <c:pt idx="52">
                  <c:v>10855.678808593701</c:v>
                </c:pt>
                <c:pt idx="53">
                  <c:v>10875.818798828101</c:v>
                </c:pt>
                <c:pt idx="54">
                  <c:v>10892.1533203125</c:v>
                </c:pt>
                <c:pt idx="55">
                  <c:v>10910.2463378906</c:v>
                </c:pt>
                <c:pt idx="56">
                  <c:v>10930.546337890601</c:v>
                </c:pt>
                <c:pt idx="57">
                  <c:v>10940.1833496093</c:v>
                </c:pt>
                <c:pt idx="58">
                  <c:v>10949.511816406201</c:v>
                </c:pt>
                <c:pt idx="59">
                  <c:v>10953.117333984301</c:v>
                </c:pt>
                <c:pt idx="60">
                  <c:v>10946.3938476562</c:v>
                </c:pt>
                <c:pt idx="61">
                  <c:v>10941.6048828125</c:v>
                </c:pt>
                <c:pt idx="62">
                  <c:v>10929.254394531201</c:v>
                </c:pt>
                <c:pt idx="63">
                  <c:v>10911.4369140625</c:v>
                </c:pt>
                <c:pt idx="64">
                  <c:v>10893.079931640599</c:v>
                </c:pt>
                <c:pt idx="65">
                  <c:v>10866.947460937499</c:v>
                </c:pt>
                <c:pt idx="66">
                  <c:v>10838.0520019531</c:v>
                </c:pt>
                <c:pt idx="67">
                  <c:v>10809.5475097656</c:v>
                </c:pt>
                <c:pt idx="68">
                  <c:v>10783.3870117187</c:v>
                </c:pt>
                <c:pt idx="69">
                  <c:v>10754.964013671801</c:v>
                </c:pt>
                <c:pt idx="70">
                  <c:v>10719.000537109299</c:v>
                </c:pt>
                <c:pt idx="71">
                  <c:v>10683.4215332031</c:v>
                </c:pt>
                <c:pt idx="72">
                  <c:v>10652.5045410156</c:v>
                </c:pt>
                <c:pt idx="73">
                  <c:v>10621.1670410156</c:v>
                </c:pt>
                <c:pt idx="74">
                  <c:v>10587.86953125</c:v>
                </c:pt>
                <c:pt idx="75">
                  <c:v>10556.79453125</c:v>
                </c:pt>
                <c:pt idx="76">
                  <c:v>10526.9040527343</c:v>
                </c:pt>
                <c:pt idx="77">
                  <c:v>10507.051562500001</c:v>
                </c:pt>
                <c:pt idx="78">
                  <c:v>10479.150585937499</c:v>
                </c:pt>
                <c:pt idx="79">
                  <c:v>10456.046093749999</c:v>
                </c:pt>
                <c:pt idx="80">
                  <c:v>10439.8226074218</c:v>
                </c:pt>
                <c:pt idx="81">
                  <c:v>10432.496582031201</c:v>
                </c:pt>
                <c:pt idx="82">
                  <c:v>10434.9700683593</c:v>
                </c:pt>
                <c:pt idx="83">
                  <c:v>10439.790576171799</c:v>
                </c:pt>
                <c:pt idx="84">
                  <c:v>10439.805566406199</c:v>
                </c:pt>
                <c:pt idx="85">
                  <c:v>10442.3085449218</c:v>
                </c:pt>
                <c:pt idx="86">
                  <c:v>10449.630029296801</c:v>
                </c:pt>
                <c:pt idx="87">
                  <c:v>10458.0465332031</c:v>
                </c:pt>
                <c:pt idx="88">
                  <c:v>10473.5885253906</c:v>
                </c:pt>
                <c:pt idx="89">
                  <c:v>10489.978027343701</c:v>
                </c:pt>
                <c:pt idx="90">
                  <c:v>10514.7479980468</c:v>
                </c:pt>
                <c:pt idx="91">
                  <c:v>10537.306494140599</c:v>
                </c:pt>
                <c:pt idx="92">
                  <c:v>10555.935986328101</c:v>
                </c:pt>
                <c:pt idx="93">
                  <c:v>10572.9479980468</c:v>
                </c:pt>
                <c:pt idx="94">
                  <c:v>10596.5540039062</c:v>
                </c:pt>
                <c:pt idx="95">
                  <c:v>10613.9459960937</c:v>
                </c:pt>
                <c:pt idx="96">
                  <c:v>10633.794482421799</c:v>
                </c:pt>
                <c:pt idx="97">
                  <c:v>10652.046972656201</c:v>
                </c:pt>
                <c:pt idx="98">
                  <c:v>10667.779443359301</c:v>
                </c:pt>
                <c:pt idx="99">
                  <c:v>10683.4934570312</c:v>
                </c:pt>
                <c:pt idx="100">
                  <c:v>10702.3199707031</c:v>
                </c:pt>
                <c:pt idx="101">
                  <c:v>10711.557470703099</c:v>
                </c:pt>
                <c:pt idx="102">
                  <c:v>10716.308496093699</c:v>
                </c:pt>
                <c:pt idx="103">
                  <c:v>10725.4495117187</c:v>
                </c:pt>
                <c:pt idx="104">
                  <c:v>10739.5700195312</c:v>
                </c:pt>
                <c:pt idx="105">
                  <c:v>10754.5540039062</c:v>
                </c:pt>
                <c:pt idx="106">
                  <c:v>10771.848486328099</c:v>
                </c:pt>
                <c:pt idx="107">
                  <c:v>10787.813964843701</c:v>
                </c:pt>
                <c:pt idx="108">
                  <c:v>10790.4709960937</c:v>
                </c:pt>
                <c:pt idx="109">
                  <c:v>10791.1845214843</c:v>
                </c:pt>
                <c:pt idx="110">
                  <c:v>10794.6555664062</c:v>
                </c:pt>
                <c:pt idx="111">
                  <c:v>10802.9095703125</c:v>
                </c:pt>
                <c:pt idx="112">
                  <c:v>10814.9365722656</c:v>
                </c:pt>
                <c:pt idx="113">
                  <c:v>10829.0970703125</c:v>
                </c:pt>
                <c:pt idx="114">
                  <c:v>10837.472558593699</c:v>
                </c:pt>
                <c:pt idx="115">
                  <c:v>10845.530078125001</c:v>
                </c:pt>
                <c:pt idx="116">
                  <c:v>10845.0436035156</c:v>
                </c:pt>
                <c:pt idx="117">
                  <c:v>10843.3326171875</c:v>
                </c:pt>
                <c:pt idx="118">
                  <c:v>10847.3346191406</c:v>
                </c:pt>
                <c:pt idx="119">
                  <c:v>10845.127099609301</c:v>
                </c:pt>
                <c:pt idx="120">
                  <c:v>10833.292578125</c:v>
                </c:pt>
                <c:pt idx="121">
                  <c:v>10816.9020996093</c:v>
                </c:pt>
                <c:pt idx="122">
                  <c:v>10801.5005859375</c:v>
                </c:pt>
                <c:pt idx="123">
                  <c:v>10780.885546875001</c:v>
                </c:pt>
                <c:pt idx="124">
                  <c:v>10763.4390625</c:v>
                </c:pt>
                <c:pt idx="125">
                  <c:v>10745.8395996093</c:v>
                </c:pt>
                <c:pt idx="126">
                  <c:v>10720.1511230468</c:v>
                </c:pt>
                <c:pt idx="127">
                  <c:v>10697.235156250001</c:v>
                </c:pt>
                <c:pt idx="128">
                  <c:v>10672.1676269531</c:v>
                </c:pt>
                <c:pt idx="129">
                  <c:v>10653.2480957031</c:v>
                </c:pt>
                <c:pt idx="130">
                  <c:v>10634.0260742187</c:v>
                </c:pt>
                <c:pt idx="131">
                  <c:v>10612.9245605468</c:v>
                </c:pt>
                <c:pt idx="132">
                  <c:v>10591.8515625</c:v>
                </c:pt>
                <c:pt idx="133">
                  <c:v>10571.552587890599</c:v>
                </c:pt>
                <c:pt idx="134">
                  <c:v>10551.387597656199</c:v>
                </c:pt>
                <c:pt idx="135">
                  <c:v>10524.517089843701</c:v>
                </c:pt>
                <c:pt idx="136">
                  <c:v>10499.5920898437</c:v>
                </c:pt>
                <c:pt idx="137">
                  <c:v>10479.761572265599</c:v>
                </c:pt>
                <c:pt idx="138">
                  <c:v>10461.692578124999</c:v>
                </c:pt>
                <c:pt idx="139">
                  <c:v>10456.0075683593</c:v>
                </c:pt>
                <c:pt idx="140">
                  <c:v>10460.298046874999</c:v>
                </c:pt>
                <c:pt idx="141">
                  <c:v>10467.0380371093</c:v>
                </c:pt>
                <c:pt idx="142">
                  <c:v>10480.166015625</c:v>
                </c:pt>
                <c:pt idx="143">
                  <c:v>10498.703515625</c:v>
                </c:pt>
                <c:pt idx="144">
                  <c:v>10513.0109863281</c:v>
                </c:pt>
                <c:pt idx="145">
                  <c:v>10527.0719726562</c:v>
                </c:pt>
                <c:pt idx="146">
                  <c:v>10548.4564453125</c:v>
                </c:pt>
                <c:pt idx="147">
                  <c:v>10568.447412109301</c:v>
                </c:pt>
                <c:pt idx="148">
                  <c:v>10596.9974121093</c:v>
                </c:pt>
                <c:pt idx="149">
                  <c:v>10619.677929687499</c:v>
                </c:pt>
                <c:pt idx="150">
                  <c:v>10641.7129394531</c:v>
                </c:pt>
                <c:pt idx="151">
                  <c:v>10660.3229492187</c:v>
                </c:pt>
                <c:pt idx="152">
                  <c:v>10680.517480468699</c:v>
                </c:pt>
                <c:pt idx="153">
                  <c:v>10699.9794433593</c:v>
                </c:pt>
                <c:pt idx="154">
                  <c:v>10718.974414062501</c:v>
                </c:pt>
                <c:pt idx="155">
                  <c:v>10744.9304199218</c:v>
                </c:pt>
                <c:pt idx="156">
                  <c:v>10769.168408203101</c:v>
                </c:pt>
                <c:pt idx="157">
                  <c:v>10788.937890625</c:v>
                </c:pt>
                <c:pt idx="158">
                  <c:v>10814.1989257812</c:v>
                </c:pt>
                <c:pt idx="159">
                  <c:v>10830.6904296875</c:v>
                </c:pt>
                <c:pt idx="160">
                  <c:v>10842.7434570312</c:v>
                </c:pt>
                <c:pt idx="161">
                  <c:v>10859.5569824218</c:v>
                </c:pt>
                <c:pt idx="162">
                  <c:v>10873.444482421801</c:v>
                </c:pt>
                <c:pt idx="163">
                  <c:v>10886.4634765625</c:v>
                </c:pt>
                <c:pt idx="164">
                  <c:v>10891.929492187501</c:v>
                </c:pt>
                <c:pt idx="165">
                  <c:v>10907.5979980468</c:v>
                </c:pt>
                <c:pt idx="166">
                  <c:v>10923.6705078125</c:v>
                </c:pt>
                <c:pt idx="167">
                  <c:v>10940.4345214843</c:v>
                </c:pt>
                <c:pt idx="168">
                  <c:v>10954.8720214843</c:v>
                </c:pt>
                <c:pt idx="169">
                  <c:v>10970.158007812501</c:v>
                </c:pt>
                <c:pt idx="170">
                  <c:v>10982.893017578101</c:v>
                </c:pt>
                <c:pt idx="171">
                  <c:v>11001.720507812501</c:v>
                </c:pt>
                <c:pt idx="172">
                  <c:v>11017.2194824218</c:v>
                </c:pt>
                <c:pt idx="173">
                  <c:v>11037.275488281201</c:v>
                </c:pt>
                <c:pt idx="174">
                  <c:v>11056.1810058593</c:v>
                </c:pt>
                <c:pt idx="175">
                  <c:v>11078.2474609375</c:v>
                </c:pt>
                <c:pt idx="176">
                  <c:v>11101.3414550781</c:v>
                </c:pt>
                <c:pt idx="177">
                  <c:v>11128.871484375</c:v>
                </c:pt>
                <c:pt idx="178">
                  <c:v>11148.4244628906</c:v>
                </c:pt>
                <c:pt idx="179">
                  <c:v>11171.006982421801</c:v>
                </c:pt>
                <c:pt idx="180">
                  <c:v>11205.0539550781</c:v>
                </c:pt>
                <c:pt idx="181">
                  <c:v>11242.531445312499</c:v>
                </c:pt>
                <c:pt idx="182">
                  <c:v>11278.4319824218</c:v>
                </c:pt>
                <c:pt idx="183">
                  <c:v>11307.8944824218</c:v>
                </c:pt>
                <c:pt idx="184">
                  <c:v>11342.373486328101</c:v>
                </c:pt>
                <c:pt idx="185">
                  <c:v>11360.3899902343</c:v>
                </c:pt>
                <c:pt idx="186">
                  <c:v>11380.818505859301</c:v>
                </c:pt>
                <c:pt idx="187">
                  <c:v>11396.068505859301</c:v>
                </c:pt>
                <c:pt idx="188">
                  <c:v>11409.2455078125</c:v>
                </c:pt>
                <c:pt idx="189">
                  <c:v>11426.514501953099</c:v>
                </c:pt>
                <c:pt idx="190">
                  <c:v>11447.295996093701</c:v>
                </c:pt>
                <c:pt idx="191">
                  <c:v>11466.553515625001</c:v>
                </c:pt>
                <c:pt idx="192">
                  <c:v>11486.130029296801</c:v>
                </c:pt>
                <c:pt idx="193">
                  <c:v>11498.0365234375</c:v>
                </c:pt>
                <c:pt idx="194">
                  <c:v>11511.570507812499</c:v>
                </c:pt>
                <c:pt idx="195">
                  <c:v>11523.898535156201</c:v>
                </c:pt>
                <c:pt idx="196">
                  <c:v>11536.046044921801</c:v>
                </c:pt>
                <c:pt idx="197">
                  <c:v>11549.4050292968</c:v>
                </c:pt>
                <c:pt idx="198">
                  <c:v>11562.3235351562</c:v>
                </c:pt>
                <c:pt idx="199">
                  <c:v>11566.8255371093</c:v>
                </c:pt>
                <c:pt idx="200">
                  <c:v>11564.124560546799</c:v>
                </c:pt>
                <c:pt idx="201">
                  <c:v>11558.502050781201</c:v>
                </c:pt>
                <c:pt idx="202">
                  <c:v>11551.3720214843</c:v>
                </c:pt>
                <c:pt idx="203">
                  <c:v>11550.776562499999</c:v>
                </c:pt>
                <c:pt idx="204">
                  <c:v>11552.2815429687</c:v>
                </c:pt>
                <c:pt idx="205">
                  <c:v>11563.9560058593</c:v>
                </c:pt>
                <c:pt idx="206">
                  <c:v>11569.3294921875</c:v>
                </c:pt>
                <c:pt idx="207">
                  <c:v>11580.976464843699</c:v>
                </c:pt>
                <c:pt idx="208">
                  <c:v>11600.276464843701</c:v>
                </c:pt>
                <c:pt idx="209">
                  <c:v>11620.383007812499</c:v>
                </c:pt>
                <c:pt idx="210">
                  <c:v>11637.3824707031</c:v>
                </c:pt>
                <c:pt idx="211">
                  <c:v>11659.412939453099</c:v>
                </c:pt>
                <c:pt idx="212">
                  <c:v>11683.975439453099</c:v>
                </c:pt>
                <c:pt idx="213">
                  <c:v>11707.006982421801</c:v>
                </c:pt>
                <c:pt idx="214">
                  <c:v>11726.620996093699</c:v>
                </c:pt>
                <c:pt idx="215">
                  <c:v>11749.653515624999</c:v>
                </c:pt>
                <c:pt idx="216">
                  <c:v>11769.6314941406</c:v>
                </c:pt>
                <c:pt idx="217">
                  <c:v>11787.6649902343</c:v>
                </c:pt>
                <c:pt idx="218">
                  <c:v>11806.861474609301</c:v>
                </c:pt>
                <c:pt idx="219">
                  <c:v>11836.962451171799</c:v>
                </c:pt>
                <c:pt idx="220">
                  <c:v>11864.489453124999</c:v>
                </c:pt>
                <c:pt idx="221">
                  <c:v>11887.767431640599</c:v>
                </c:pt>
                <c:pt idx="222">
                  <c:v>11917.26796875</c:v>
                </c:pt>
                <c:pt idx="223">
                  <c:v>11943.0569335937</c:v>
                </c:pt>
                <c:pt idx="224">
                  <c:v>11960.242968750001</c:v>
                </c:pt>
                <c:pt idx="225">
                  <c:v>11971.220507812501</c:v>
                </c:pt>
                <c:pt idx="226">
                  <c:v>11980.683496093699</c:v>
                </c:pt>
                <c:pt idx="227">
                  <c:v>11994.1765136718</c:v>
                </c:pt>
                <c:pt idx="228">
                  <c:v>12003.588037109301</c:v>
                </c:pt>
                <c:pt idx="229">
                  <c:v>12012.872509765601</c:v>
                </c:pt>
                <c:pt idx="230">
                  <c:v>12024.874511718701</c:v>
                </c:pt>
                <c:pt idx="231">
                  <c:v>12024.618017578099</c:v>
                </c:pt>
                <c:pt idx="232">
                  <c:v>12021.841992187499</c:v>
                </c:pt>
                <c:pt idx="233">
                  <c:v>12025.4114746093</c:v>
                </c:pt>
                <c:pt idx="234">
                  <c:v>12033.39296875</c:v>
                </c:pt>
                <c:pt idx="235">
                  <c:v>12003.3684570312</c:v>
                </c:pt>
                <c:pt idx="236">
                  <c:v>11979.3044433593</c:v>
                </c:pt>
                <c:pt idx="237">
                  <c:v>11946.6439453125</c:v>
                </c:pt>
                <c:pt idx="238">
                  <c:v>11924.389453125001</c:v>
                </c:pt>
                <c:pt idx="239">
                  <c:v>11898.4909667968</c:v>
                </c:pt>
                <c:pt idx="240">
                  <c:v>11883.306445312501</c:v>
                </c:pt>
                <c:pt idx="241">
                  <c:v>11864.089941406201</c:v>
                </c:pt>
                <c:pt idx="242">
                  <c:v>11837.769433593699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6E-6C4B-AD99-CB3C6030AAE7}"/>
            </c:ext>
          </c:extLst>
        </c:ser>
        <c:ser>
          <c:idx val="2"/>
          <c:order val="2"/>
          <c:tx>
            <c:strRef>
              <c:f>'dff3333'!$E$1</c:f>
              <c:strCache>
                <c:ptCount val="1"/>
                <c:pt idx="0">
                  <c:v>Upper Band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'dff3333'!$A$2:$A$244</c:f>
              <c:numCache>
                <c:formatCode>m/d/yy</c:formatCode>
                <c:ptCount val="243"/>
                <c:pt idx="0">
                  <c:v>43494</c:v>
                </c:pt>
                <c:pt idx="1">
                  <c:v>43495</c:v>
                </c:pt>
                <c:pt idx="2">
                  <c:v>43507</c:v>
                </c:pt>
                <c:pt idx="3">
                  <c:v>43508</c:v>
                </c:pt>
                <c:pt idx="4">
                  <c:v>43509</c:v>
                </c:pt>
                <c:pt idx="5">
                  <c:v>43510</c:v>
                </c:pt>
                <c:pt idx="6">
                  <c:v>43511</c:v>
                </c:pt>
                <c:pt idx="7">
                  <c:v>43514</c:v>
                </c:pt>
                <c:pt idx="8">
                  <c:v>43515</c:v>
                </c:pt>
                <c:pt idx="9">
                  <c:v>43516</c:v>
                </c:pt>
                <c:pt idx="10">
                  <c:v>43517</c:v>
                </c:pt>
                <c:pt idx="11">
                  <c:v>43518</c:v>
                </c:pt>
                <c:pt idx="12">
                  <c:v>43521</c:v>
                </c:pt>
                <c:pt idx="13">
                  <c:v>43522</c:v>
                </c:pt>
                <c:pt idx="14">
                  <c:v>43523</c:v>
                </c:pt>
                <c:pt idx="15">
                  <c:v>43528</c:v>
                </c:pt>
                <c:pt idx="16">
                  <c:v>43529</c:v>
                </c:pt>
                <c:pt idx="17">
                  <c:v>43530</c:v>
                </c:pt>
                <c:pt idx="18">
                  <c:v>43531</c:v>
                </c:pt>
                <c:pt idx="19">
                  <c:v>43532</c:v>
                </c:pt>
                <c:pt idx="20">
                  <c:v>43535</c:v>
                </c:pt>
                <c:pt idx="21">
                  <c:v>43536</c:v>
                </c:pt>
                <c:pt idx="22">
                  <c:v>43537</c:v>
                </c:pt>
                <c:pt idx="23">
                  <c:v>43538</c:v>
                </c:pt>
                <c:pt idx="24">
                  <c:v>43539</c:v>
                </c:pt>
                <c:pt idx="25">
                  <c:v>43542</c:v>
                </c:pt>
                <c:pt idx="26">
                  <c:v>43543</c:v>
                </c:pt>
                <c:pt idx="27">
                  <c:v>43544</c:v>
                </c:pt>
                <c:pt idx="28">
                  <c:v>43545</c:v>
                </c:pt>
                <c:pt idx="29">
                  <c:v>43546</c:v>
                </c:pt>
                <c:pt idx="30">
                  <c:v>43549</c:v>
                </c:pt>
                <c:pt idx="31">
                  <c:v>43550</c:v>
                </c:pt>
                <c:pt idx="32">
                  <c:v>43551</c:v>
                </c:pt>
                <c:pt idx="33">
                  <c:v>43552</c:v>
                </c:pt>
                <c:pt idx="34">
                  <c:v>43553</c:v>
                </c:pt>
                <c:pt idx="35">
                  <c:v>43556</c:v>
                </c:pt>
                <c:pt idx="36">
                  <c:v>43557</c:v>
                </c:pt>
                <c:pt idx="37">
                  <c:v>43558</c:v>
                </c:pt>
                <c:pt idx="38">
                  <c:v>43563</c:v>
                </c:pt>
                <c:pt idx="39">
                  <c:v>43564</c:v>
                </c:pt>
                <c:pt idx="40">
                  <c:v>43565</c:v>
                </c:pt>
                <c:pt idx="41">
                  <c:v>43566</c:v>
                </c:pt>
                <c:pt idx="42">
                  <c:v>43567</c:v>
                </c:pt>
                <c:pt idx="43">
                  <c:v>43570</c:v>
                </c:pt>
                <c:pt idx="44">
                  <c:v>43571</c:v>
                </c:pt>
                <c:pt idx="45">
                  <c:v>43572</c:v>
                </c:pt>
                <c:pt idx="46">
                  <c:v>43573</c:v>
                </c:pt>
                <c:pt idx="47">
                  <c:v>43574</c:v>
                </c:pt>
                <c:pt idx="48">
                  <c:v>43577</c:v>
                </c:pt>
                <c:pt idx="49">
                  <c:v>43578</c:v>
                </c:pt>
                <c:pt idx="50">
                  <c:v>43579</c:v>
                </c:pt>
                <c:pt idx="51">
                  <c:v>43580</c:v>
                </c:pt>
                <c:pt idx="52">
                  <c:v>43581</c:v>
                </c:pt>
                <c:pt idx="53">
                  <c:v>43584</c:v>
                </c:pt>
                <c:pt idx="54">
                  <c:v>43585</c:v>
                </c:pt>
                <c:pt idx="55">
                  <c:v>43587</c:v>
                </c:pt>
                <c:pt idx="56">
                  <c:v>43588</c:v>
                </c:pt>
                <c:pt idx="57">
                  <c:v>43591</c:v>
                </c:pt>
                <c:pt idx="58">
                  <c:v>43592</c:v>
                </c:pt>
                <c:pt idx="59">
                  <c:v>43593</c:v>
                </c:pt>
                <c:pt idx="60">
                  <c:v>43594</c:v>
                </c:pt>
                <c:pt idx="61">
                  <c:v>43595</c:v>
                </c:pt>
                <c:pt idx="62">
                  <c:v>43598</c:v>
                </c:pt>
                <c:pt idx="63">
                  <c:v>43599</c:v>
                </c:pt>
                <c:pt idx="64">
                  <c:v>43600</c:v>
                </c:pt>
                <c:pt idx="65">
                  <c:v>43601</c:v>
                </c:pt>
                <c:pt idx="66">
                  <c:v>43602</c:v>
                </c:pt>
                <c:pt idx="67">
                  <c:v>43605</c:v>
                </c:pt>
                <c:pt idx="68">
                  <c:v>43606</c:v>
                </c:pt>
                <c:pt idx="69">
                  <c:v>43607</c:v>
                </c:pt>
                <c:pt idx="70">
                  <c:v>43608</c:v>
                </c:pt>
                <c:pt idx="71">
                  <c:v>43609</c:v>
                </c:pt>
                <c:pt idx="72">
                  <c:v>43612</c:v>
                </c:pt>
                <c:pt idx="73">
                  <c:v>43613</c:v>
                </c:pt>
                <c:pt idx="74">
                  <c:v>43614</c:v>
                </c:pt>
                <c:pt idx="75">
                  <c:v>43615</c:v>
                </c:pt>
                <c:pt idx="76">
                  <c:v>43616</c:v>
                </c:pt>
                <c:pt idx="77">
                  <c:v>43619</c:v>
                </c:pt>
                <c:pt idx="78">
                  <c:v>43620</c:v>
                </c:pt>
                <c:pt idx="79">
                  <c:v>43621</c:v>
                </c:pt>
                <c:pt idx="80">
                  <c:v>43622</c:v>
                </c:pt>
                <c:pt idx="81">
                  <c:v>43626</c:v>
                </c:pt>
                <c:pt idx="82">
                  <c:v>43627</c:v>
                </c:pt>
                <c:pt idx="83">
                  <c:v>43628</c:v>
                </c:pt>
                <c:pt idx="84">
                  <c:v>43629</c:v>
                </c:pt>
                <c:pt idx="85">
                  <c:v>43630</c:v>
                </c:pt>
                <c:pt idx="86">
                  <c:v>43633</c:v>
                </c:pt>
                <c:pt idx="87">
                  <c:v>43634</c:v>
                </c:pt>
                <c:pt idx="88">
                  <c:v>43635</c:v>
                </c:pt>
                <c:pt idx="89">
                  <c:v>43636</c:v>
                </c:pt>
                <c:pt idx="90">
                  <c:v>43637</c:v>
                </c:pt>
                <c:pt idx="91">
                  <c:v>43640</c:v>
                </c:pt>
                <c:pt idx="92">
                  <c:v>43641</c:v>
                </c:pt>
                <c:pt idx="93">
                  <c:v>43642</c:v>
                </c:pt>
                <c:pt idx="94">
                  <c:v>43643</c:v>
                </c:pt>
                <c:pt idx="95">
                  <c:v>43644</c:v>
                </c:pt>
                <c:pt idx="96">
                  <c:v>43647</c:v>
                </c:pt>
                <c:pt idx="97">
                  <c:v>43648</c:v>
                </c:pt>
                <c:pt idx="98">
                  <c:v>43649</c:v>
                </c:pt>
                <c:pt idx="99">
                  <c:v>43650</c:v>
                </c:pt>
                <c:pt idx="100">
                  <c:v>43651</c:v>
                </c:pt>
                <c:pt idx="101">
                  <c:v>43654</c:v>
                </c:pt>
                <c:pt idx="102">
                  <c:v>43655</c:v>
                </c:pt>
                <c:pt idx="103">
                  <c:v>43656</c:v>
                </c:pt>
                <c:pt idx="104">
                  <c:v>43657</c:v>
                </c:pt>
                <c:pt idx="105">
                  <c:v>43658</c:v>
                </c:pt>
                <c:pt idx="106">
                  <c:v>43661</c:v>
                </c:pt>
                <c:pt idx="107">
                  <c:v>43662</c:v>
                </c:pt>
                <c:pt idx="108">
                  <c:v>43663</c:v>
                </c:pt>
                <c:pt idx="109">
                  <c:v>43664</c:v>
                </c:pt>
                <c:pt idx="110">
                  <c:v>43665</c:v>
                </c:pt>
                <c:pt idx="111">
                  <c:v>43668</c:v>
                </c:pt>
                <c:pt idx="112">
                  <c:v>43669</c:v>
                </c:pt>
                <c:pt idx="113">
                  <c:v>43670</c:v>
                </c:pt>
                <c:pt idx="114">
                  <c:v>43671</c:v>
                </c:pt>
                <c:pt idx="115">
                  <c:v>43672</c:v>
                </c:pt>
                <c:pt idx="116">
                  <c:v>43675</c:v>
                </c:pt>
                <c:pt idx="117">
                  <c:v>43676</c:v>
                </c:pt>
                <c:pt idx="118">
                  <c:v>43677</c:v>
                </c:pt>
                <c:pt idx="119">
                  <c:v>43678</c:v>
                </c:pt>
                <c:pt idx="120">
                  <c:v>43679</c:v>
                </c:pt>
                <c:pt idx="121">
                  <c:v>43682</c:v>
                </c:pt>
                <c:pt idx="122">
                  <c:v>43683</c:v>
                </c:pt>
                <c:pt idx="123">
                  <c:v>43684</c:v>
                </c:pt>
                <c:pt idx="124">
                  <c:v>43685</c:v>
                </c:pt>
                <c:pt idx="125">
                  <c:v>43689</c:v>
                </c:pt>
                <c:pt idx="126">
                  <c:v>43690</c:v>
                </c:pt>
                <c:pt idx="127">
                  <c:v>43691</c:v>
                </c:pt>
                <c:pt idx="128">
                  <c:v>43692</c:v>
                </c:pt>
                <c:pt idx="129">
                  <c:v>43693</c:v>
                </c:pt>
                <c:pt idx="130">
                  <c:v>43696</c:v>
                </c:pt>
                <c:pt idx="131">
                  <c:v>43697</c:v>
                </c:pt>
                <c:pt idx="132">
                  <c:v>43698</c:v>
                </c:pt>
                <c:pt idx="133">
                  <c:v>43699</c:v>
                </c:pt>
                <c:pt idx="134">
                  <c:v>43700</c:v>
                </c:pt>
                <c:pt idx="135">
                  <c:v>43703</c:v>
                </c:pt>
                <c:pt idx="136">
                  <c:v>43704</c:v>
                </c:pt>
                <c:pt idx="137">
                  <c:v>43705</c:v>
                </c:pt>
                <c:pt idx="138">
                  <c:v>43706</c:v>
                </c:pt>
                <c:pt idx="139">
                  <c:v>43707</c:v>
                </c:pt>
                <c:pt idx="140">
                  <c:v>43710</c:v>
                </c:pt>
                <c:pt idx="141">
                  <c:v>43711</c:v>
                </c:pt>
                <c:pt idx="142">
                  <c:v>43712</c:v>
                </c:pt>
                <c:pt idx="143">
                  <c:v>43713</c:v>
                </c:pt>
                <c:pt idx="144">
                  <c:v>43714</c:v>
                </c:pt>
                <c:pt idx="145">
                  <c:v>43718</c:v>
                </c:pt>
                <c:pt idx="146">
                  <c:v>43719</c:v>
                </c:pt>
                <c:pt idx="147">
                  <c:v>43720</c:v>
                </c:pt>
                <c:pt idx="148">
                  <c:v>43724</c:v>
                </c:pt>
                <c:pt idx="149">
                  <c:v>43725</c:v>
                </c:pt>
                <c:pt idx="150">
                  <c:v>43726</c:v>
                </c:pt>
                <c:pt idx="151">
                  <c:v>43727</c:v>
                </c:pt>
                <c:pt idx="152">
                  <c:v>43728</c:v>
                </c:pt>
                <c:pt idx="153">
                  <c:v>43731</c:v>
                </c:pt>
                <c:pt idx="154">
                  <c:v>43732</c:v>
                </c:pt>
                <c:pt idx="155">
                  <c:v>43733</c:v>
                </c:pt>
                <c:pt idx="156">
                  <c:v>43734</c:v>
                </c:pt>
                <c:pt idx="157">
                  <c:v>43735</c:v>
                </c:pt>
                <c:pt idx="158">
                  <c:v>43739</c:v>
                </c:pt>
                <c:pt idx="159">
                  <c:v>43740</c:v>
                </c:pt>
                <c:pt idx="160">
                  <c:v>43741</c:v>
                </c:pt>
                <c:pt idx="161">
                  <c:v>43742</c:v>
                </c:pt>
                <c:pt idx="162">
                  <c:v>43745</c:v>
                </c:pt>
                <c:pt idx="163">
                  <c:v>43746</c:v>
                </c:pt>
                <c:pt idx="164">
                  <c:v>43747</c:v>
                </c:pt>
                <c:pt idx="165">
                  <c:v>43752</c:v>
                </c:pt>
                <c:pt idx="166">
                  <c:v>43753</c:v>
                </c:pt>
                <c:pt idx="167">
                  <c:v>43754</c:v>
                </c:pt>
                <c:pt idx="168">
                  <c:v>43755</c:v>
                </c:pt>
                <c:pt idx="169">
                  <c:v>43756</c:v>
                </c:pt>
                <c:pt idx="170">
                  <c:v>43759</c:v>
                </c:pt>
                <c:pt idx="171">
                  <c:v>43760</c:v>
                </c:pt>
                <c:pt idx="172">
                  <c:v>43761</c:v>
                </c:pt>
                <c:pt idx="173">
                  <c:v>43762</c:v>
                </c:pt>
                <c:pt idx="174">
                  <c:v>43763</c:v>
                </c:pt>
                <c:pt idx="175">
                  <c:v>43766</c:v>
                </c:pt>
                <c:pt idx="176">
                  <c:v>43767</c:v>
                </c:pt>
                <c:pt idx="177">
                  <c:v>43768</c:v>
                </c:pt>
                <c:pt idx="178">
                  <c:v>43769</c:v>
                </c:pt>
                <c:pt idx="179">
                  <c:v>43770</c:v>
                </c:pt>
                <c:pt idx="180">
                  <c:v>43773</c:v>
                </c:pt>
                <c:pt idx="181">
                  <c:v>43774</c:v>
                </c:pt>
                <c:pt idx="182">
                  <c:v>43775</c:v>
                </c:pt>
                <c:pt idx="183">
                  <c:v>43776</c:v>
                </c:pt>
                <c:pt idx="184">
                  <c:v>43777</c:v>
                </c:pt>
                <c:pt idx="185">
                  <c:v>43780</c:v>
                </c:pt>
                <c:pt idx="186">
                  <c:v>43781</c:v>
                </c:pt>
                <c:pt idx="187">
                  <c:v>43782</c:v>
                </c:pt>
                <c:pt idx="188">
                  <c:v>43783</c:v>
                </c:pt>
                <c:pt idx="189">
                  <c:v>43784</c:v>
                </c:pt>
                <c:pt idx="190">
                  <c:v>43787</c:v>
                </c:pt>
                <c:pt idx="191">
                  <c:v>43788</c:v>
                </c:pt>
                <c:pt idx="192">
                  <c:v>43789</c:v>
                </c:pt>
                <c:pt idx="193">
                  <c:v>43790</c:v>
                </c:pt>
                <c:pt idx="194">
                  <c:v>43791</c:v>
                </c:pt>
                <c:pt idx="195">
                  <c:v>43794</c:v>
                </c:pt>
                <c:pt idx="196">
                  <c:v>43795</c:v>
                </c:pt>
                <c:pt idx="197">
                  <c:v>43796</c:v>
                </c:pt>
                <c:pt idx="198">
                  <c:v>43797</c:v>
                </c:pt>
                <c:pt idx="199">
                  <c:v>43798</c:v>
                </c:pt>
                <c:pt idx="200">
                  <c:v>43801</c:v>
                </c:pt>
                <c:pt idx="201">
                  <c:v>43802</c:v>
                </c:pt>
                <c:pt idx="202">
                  <c:v>43803</c:v>
                </c:pt>
                <c:pt idx="203">
                  <c:v>43804</c:v>
                </c:pt>
                <c:pt idx="204">
                  <c:v>43805</c:v>
                </c:pt>
                <c:pt idx="205">
                  <c:v>43808</c:v>
                </c:pt>
                <c:pt idx="206">
                  <c:v>43809</c:v>
                </c:pt>
                <c:pt idx="207">
                  <c:v>43810</c:v>
                </c:pt>
                <c:pt idx="208">
                  <c:v>43811</c:v>
                </c:pt>
                <c:pt idx="209">
                  <c:v>43812</c:v>
                </c:pt>
                <c:pt idx="210">
                  <c:v>43815</c:v>
                </c:pt>
                <c:pt idx="211">
                  <c:v>43816</c:v>
                </c:pt>
                <c:pt idx="212">
                  <c:v>43817</c:v>
                </c:pt>
                <c:pt idx="213">
                  <c:v>43818</c:v>
                </c:pt>
                <c:pt idx="214">
                  <c:v>43819</c:v>
                </c:pt>
                <c:pt idx="215">
                  <c:v>43822</c:v>
                </c:pt>
                <c:pt idx="216">
                  <c:v>43823</c:v>
                </c:pt>
                <c:pt idx="217">
                  <c:v>43824</c:v>
                </c:pt>
                <c:pt idx="218">
                  <c:v>43825</c:v>
                </c:pt>
                <c:pt idx="219">
                  <c:v>43826</c:v>
                </c:pt>
                <c:pt idx="220">
                  <c:v>43829</c:v>
                </c:pt>
                <c:pt idx="221">
                  <c:v>43830</c:v>
                </c:pt>
                <c:pt idx="222">
                  <c:v>43832</c:v>
                </c:pt>
                <c:pt idx="223">
                  <c:v>43833</c:v>
                </c:pt>
                <c:pt idx="224">
                  <c:v>43836</c:v>
                </c:pt>
                <c:pt idx="225">
                  <c:v>43837</c:v>
                </c:pt>
                <c:pt idx="226">
                  <c:v>43838</c:v>
                </c:pt>
                <c:pt idx="227">
                  <c:v>43839</c:v>
                </c:pt>
                <c:pt idx="228">
                  <c:v>43840</c:v>
                </c:pt>
                <c:pt idx="229">
                  <c:v>43843</c:v>
                </c:pt>
                <c:pt idx="230">
                  <c:v>43844</c:v>
                </c:pt>
                <c:pt idx="231">
                  <c:v>43845</c:v>
                </c:pt>
                <c:pt idx="232">
                  <c:v>43846</c:v>
                </c:pt>
                <c:pt idx="233">
                  <c:v>43847</c:v>
                </c:pt>
                <c:pt idx="234">
                  <c:v>43850</c:v>
                </c:pt>
                <c:pt idx="235">
                  <c:v>43860</c:v>
                </c:pt>
                <c:pt idx="236">
                  <c:v>43861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43871</c:v>
                </c:pt>
              </c:numCache>
            </c:numRef>
          </c:cat>
          <c:val>
            <c:numRef>
              <c:f>'dff3333'!$E$2:$E$244</c:f>
              <c:numCache>
                <c:formatCode>General</c:formatCode>
                <c:ptCount val="243"/>
                <c:pt idx="0">
                  <c:v>10007.0200371964</c:v>
                </c:pt>
                <c:pt idx="1">
                  <c:v>10021.8577255337</c:v>
                </c:pt>
                <c:pt idx="2">
                  <c:v>10037.4896820061</c:v>
                </c:pt>
                <c:pt idx="3">
                  <c:v>10043.217696928001</c:v>
                </c:pt>
                <c:pt idx="4">
                  <c:v>10065.7323669701</c:v>
                </c:pt>
                <c:pt idx="5">
                  <c:v>10076.660465663401</c:v>
                </c:pt>
                <c:pt idx="6">
                  <c:v>10094.107361661499</c:v>
                </c:pt>
                <c:pt idx="7">
                  <c:v>10120.0871233166</c:v>
                </c:pt>
                <c:pt idx="8">
                  <c:v>10144.5867859633</c:v>
                </c:pt>
                <c:pt idx="9">
                  <c:v>10182.9739276894</c:v>
                </c:pt>
                <c:pt idx="10">
                  <c:v>10229.811258834299</c:v>
                </c:pt>
                <c:pt idx="11">
                  <c:v>10266.3335694549</c:v>
                </c:pt>
                <c:pt idx="12">
                  <c:v>10310.328831168001</c:v>
                </c:pt>
                <c:pt idx="13">
                  <c:v>10349.011006971299</c:v>
                </c:pt>
                <c:pt idx="14">
                  <c:v>10383.246818935801</c:v>
                </c:pt>
                <c:pt idx="15">
                  <c:v>10406.228095968499</c:v>
                </c:pt>
                <c:pt idx="16">
                  <c:v>10415.283717181001</c:v>
                </c:pt>
                <c:pt idx="17">
                  <c:v>10428.026753542101</c:v>
                </c:pt>
                <c:pt idx="18">
                  <c:v>10437.2838545047</c:v>
                </c:pt>
                <c:pt idx="19">
                  <c:v>10440.152569620601</c:v>
                </c:pt>
                <c:pt idx="20">
                  <c:v>10434.783514772</c:v>
                </c:pt>
                <c:pt idx="21">
                  <c:v>10431.7581880821</c:v>
                </c:pt>
                <c:pt idx="22">
                  <c:v>10434.3893438868</c:v>
                </c:pt>
                <c:pt idx="23">
                  <c:v>10438.7644479388</c:v>
                </c:pt>
                <c:pt idx="24">
                  <c:v>10451.243061523501</c:v>
                </c:pt>
                <c:pt idx="25">
                  <c:v>10471.582720971501</c:v>
                </c:pt>
                <c:pt idx="26">
                  <c:v>10481.0657098597</c:v>
                </c:pt>
                <c:pt idx="27">
                  <c:v>10501.970748907601</c:v>
                </c:pt>
                <c:pt idx="28">
                  <c:v>10529.4888885114</c:v>
                </c:pt>
                <c:pt idx="29">
                  <c:v>10566.100381505899</c:v>
                </c:pt>
                <c:pt idx="30">
                  <c:v>10573.817614409299</c:v>
                </c:pt>
                <c:pt idx="31">
                  <c:v>10590.425350572101</c:v>
                </c:pt>
                <c:pt idx="32">
                  <c:v>10602.6592313328</c:v>
                </c:pt>
                <c:pt idx="33">
                  <c:v>10613.2365807886</c:v>
                </c:pt>
                <c:pt idx="34">
                  <c:v>10638.0008805614</c:v>
                </c:pt>
                <c:pt idx="35">
                  <c:v>10660.345629351699</c:v>
                </c:pt>
                <c:pt idx="36">
                  <c:v>10685.932727900899</c:v>
                </c:pt>
                <c:pt idx="37">
                  <c:v>10711.6684881987</c:v>
                </c:pt>
                <c:pt idx="38">
                  <c:v>10748.5160071023</c:v>
                </c:pt>
                <c:pt idx="39">
                  <c:v>10782.319924100901</c:v>
                </c:pt>
                <c:pt idx="40">
                  <c:v>10810.777424571899</c:v>
                </c:pt>
                <c:pt idx="41">
                  <c:v>10829.692463826501</c:v>
                </c:pt>
                <c:pt idx="42">
                  <c:v>10845.0265917749</c:v>
                </c:pt>
                <c:pt idx="43">
                  <c:v>10863.1344146311</c:v>
                </c:pt>
                <c:pt idx="44">
                  <c:v>10892.424591888701</c:v>
                </c:pt>
                <c:pt idx="45">
                  <c:v>10933.3690271908</c:v>
                </c:pt>
                <c:pt idx="46">
                  <c:v>10961.261149735201</c:v>
                </c:pt>
                <c:pt idx="47">
                  <c:v>10987.257270456101</c:v>
                </c:pt>
                <c:pt idx="48">
                  <c:v>11014.1229915642</c:v>
                </c:pt>
                <c:pt idx="49">
                  <c:v>11043.921540117301</c:v>
                </c:pt>
                <c:pt idx="50">
                  <c:v>11060.1372818079</c:v>
                </c:pt>
                <c:pt idx="51">
                  <c:v>11078.7050619688</c:v>
                </c:pt>
                <c:pt idx="52">
                  <c:v>11078.844784316399</c:v>
                </c:pt>
                <c:pt idx="53">
                  <c:v>11069.683068603699</c:v>
                </c:pt>
                <c:pt idx="54">
                  <c:v>11069.4223769661</c:v>
                </c:pt>
                <c:pt idx="55">
                  <c:v>11067.6321619296</c:v>
                </c:pt>
                <c:pt idx="56">
                  <c:v>11079.4246506865</c:v>
                </c:pt>
                <c:pt idx="57">
                  <c:v>11066.7523767493</c:v>
                </c:pt>
                <c:pt idx="58">
                  <c:v>11066.8424787112</c:v>
                </c:pt>
                <c:pt idx="59">
                  <c:v>11065.7195256385</c:v>
                </c:pt>
                <c:pt idx="60">
                  <c:v>11078.3781947852</c:v>
                </c:pt>
                <c:pt idx="61">
                  <c:v>11088.485292199301</c:v>
                </c:pt>
                <c:pt idx="62">
                  <c:v>11120.0738700279</c:v>
                </c:pt>
                <c:pt idx="63">
                  <c:v>11146.4396331853</c:v>
                </c:pt>
                <c:pt idx="64">
                  <c:v>11155.688333185301</c:v>
                </c:pt>
                <c:pt idx="65">
                  <c:v>11161.5624683037</c:v>
                </c:pt>
                <c:pt idx="66">
                  <c:v>11171.755195333801</c:v>
                </c:pt>
                <c:pt idx="67">
                  <c:v>11170.5285883979</c:v>
                </c:pt>
                <c:pt idx="68">
                  <c:v>11156.249590474399</c:v>
                </c:pt>
                <c:pt idx="69">
                  <c:v>11132.7991278707</c:v>
                </c:pt>
                <c:pt idx="70">
                  <c:v>11112.0780112347</c:v>
                </c:pt>
                <c:pt idx="71">
                  <c:v>11080.1565367722</c:v>
                </c:pt>
                <c:pt idx="72">
                  <c:v>11053.7657608851</c:v>
                </c:pt>
                <c:pt idx="73">
                  <c:v>11024.485603167001</c:v>
                </c:pt>
                <c:pt idx="74">
                  <c:v>10985.231729945001</c:v>
                </c:pt>
                <c:pt idx="75">
                  <c:v>10930.9946768232</c:v>
                </c:pt>
                <c:pt idx="76">
                  <c:v>10849.152294973999</c:v>
                </c:pt>
                <c:pt idx="77">
                  <c:v>10801.610506704101</c:v>
                </c:pt>
                <c:pt idx="78">
                  <c:v>10720.700212875799</c:v>
                </c:pt>
                <c:pt idx="79">
                  <c:v>10639.6609024877</c:v>
                </c:pt>
                <c:pt idx="80">
                  <c:v>10595.4619471685</c:v>
                </c:pt>
                <c:pt idx="81">
                  <c:v>10563.489935445001</c:v>
                </c:pt>
                <c:pt idx="82">
                  <c:v>10572.478015475401</c:v>
                </c:pt>
                <c:pt idx="83">
                  <c:v>10587.7046068213</c:v>
                </c:pt>
                <c:pt idx="84">
                  <c:v>10587.748652157999</c:v>
                </c:pt>
                <c:pt idx="85">
                  <c:v>10592.580731865301</c:v>
                </c:pt>
                <c:pt idx="86">
                  <c:v>10601.206944392699</c:v>
                </c:pt>
                <c:pt idx="87">
                  <c:v>10613.356656582901</c:v>
                </c:pt>
                <c:pt idx="88">
                  <c:v>10661.913369378401</c:v>
                </c:pt>
                <c:pt idx="89">
                  <c:v>10705.1132719504</c:v>
                </c:pt>
                <c:pt idx="90">
                  <c:v>10744.061475660101</c:v>
                </c:pt>
                <c:pt idx="91">
                  <c:v>10773.0167570502</c:v>
                </c:pt>
                <c:pt idx="92">
                  <c:v>10786.6904544442</c:v>
                </c:pt>
                <c:pt idx="93">
                  <c:v>10788.9082015685</c:v>
                </c:pt>
                <c:pt idx="94">
                  <c:v>10800.0075759096</c:v>
                </c:pt>
                <c:pt idx="95">
                  <c:v>10807.365149151399</c:v>
                </c:pt>
                <c:pt idx="96">
                  <c:v>10844.2326564955</c:v>
                </c:pt>
                <c:pt idx="97">
                  <c:v>10870.483343534701</c:v>
                </c:pt>
                <c:pt idx="98">
                  <c:v>10873.3017544453</c:v>
                </c:pt>
                <c:pt idx="99">
                  <c:v>10878.4443533291</c:v>
                </c:pt>
                <c:pt idx="100">
                  <c:v>10874.0597714697</c:v>
                </c:pt>
                <c:pt idx="101">
                  <c:v>10877.057109723401</c:v>
                </c:pt>
                <c:pt idx="102">
                  <c:v>10877.7703457554</c:v>
                </c:pt>
                <c:pt idx="103">
                  <c:v>10885.0490693747</c:v>
                </c:pt>
                <c:pt idx="104">
                  <c:v>10892.6898876058</c:v>
                </c:pt>
                <c:pt idx="105">
                  <c:v>10889.817339861</c:v>
                </c:pt>
                <c:pt idx="106">
                  <c:v>10887.6246948155</c:v>
                </c:pt>
                <c:pt idx="107">
                  <c:v>10884.57638812</c:v>
                </c:pt>
                <c:pt idx="108">
                  <c:v>10888.060235908801</c:v>
                </c:pt>
                <c:pt idx="109">
                  <c:v>10888.7965693103</c:v>
                </c:pt>
                <c:pt idx="110">
                  <c:v>10896.032086708399</c:v>
                </c:pt>
                <c:pt idx="111">
                  <c:v>10915.818767061701</c:v>
                </c:pt>
                <c:pt idx="112">
                  <c:v>10932.3152131732</c:v>
                </c:pt>
                <c:pt idx="113">
                  <c:v>10938.2248403668</c:v>
                </c:pt>
                <c:pt idx="114">
                  <c:v>10950.9438251098</c:v>
                </c:pt>
                <c:pt idx="115">
                  <c:v>10953.821567291199</c:v>
                </c:pt>
                <c:pt idx="116">
                  <c:v>10952.851952540799</c:v>
                </c:pt>
                <c:pt idx="117">
                  <c:v>10950.9972023554</c:v>
                </c:pt>
                <c:pt idx="118">
                  <c:v>10949.4374161743</c:v>
                </c:pt>
                <c:pt idx="119">
                  <c:v>10951.856836949</c:v>
                </c:pt>
                <c:pt idx="120">
                  <c:v>10978.287143653501</c:v>
                </c:pt>
                <c:pt idx="121">
                  <c:v>11015.6095163055</c:v>
                </c:pt>
                <c:pt idx="122">
                  <c:v>11043.336564768801</c:v>
                </c:pt>
                <c:pt idx="123">
                  <c:v>11059.99779716</c:v>
                </c:pt>
                <c:pt idx="124">
                  <c:v>11057.4336570465</c:v>
                </c:pt>
                <c:pt idx="125">
                  <c:v>11054.5357442316</c:v>
                </c:pt>
                <c:pt idx="126">
                  <c:v>11050.4513126933</c:v>
                </c:pt>
                <c:pt idx="127">
                  <c:v>11035.9406268824</c:v>
                </c:pt>
                <c:pt idx="128">
                  <c:v>11029.119096664401</c:v>
                </c:pt>
                <c:pt idx="129">
                  <c:v>11016.7454885561</c:v>
                </c:pt>
                <c:pt idx="130">
                  <c:v>10992.817253581799</c:v>
                </c:pt>
                <c:pt idx="131">
                  <c:v>10956.0457214163</c:v>
                </c:pt>
                <c:pt idx="132">
                  <c:v>10914.87195818</c:v>
                </c:pt>
                <c:pt idx="133">
                  <c:v>10871.246655716301</c:v>
                </c:pt>
                <c:pt idx="134">
                  <c:v>10821.177419289001</c:v>
                </c:pt>
                <c:pt idx="135">
                  <c:v>10773.367476674301</c:v>
                </c:pt>
                <c:pt idx="136">
                  <c:v>10716.9307090574</c:v>
                </c:pt>
                <c:pt idx="137">
                  <c:v>10663.639726380799</c:v>
                </c:pt>
                <c:pt idx="138">
                  <c:v>10599.736417804401</c:v>
                </c:pt>
                <c:pt idx="139">
                  <c:v>10571.0644986266</c:v>
                </c:pt>
                <c:pt idx="140">
                  <c:v>10586.619838635699</c:v>
                </c:pt>
                <c:pt idx="141">
                  <c:v>10596.744391661799</c:v>
                </c:pt>
                <c:pt idx="142">
                  <c:v>10621.8839292876</c:v>
                </c:pt>
                <c:pt idx="143">
                  <c:v>10663.915054450899</c:v>
                </c:pt>
                <c:pt idx="144">
                  <c:v>10703.329079013</c:v>
                </c:pt>
                <c:pt idx="145">
                  <c:v>10733.009983591901</c:v>
                </c:pt>
                <c:pt idx="146">
                  <c:v>10763.7114008554</c:v>
                </c:pt>
                <c:pt idx="147">
                  <c:v>10798.417861817599</c:v>
                </c:pt>
                <c:pt idx="148">
                  <c:v>10835.5995907085</c:v>
                </c:pt>
                <c:pt idx="149">
                  <c:v>10866.9819879795</c:v>
                </c:pt>
                <c:pt idx="150">
                  <c:v>10905.0433227137</c:v>
                </c:pt>
                <c:pt idx="151">
                  <c:v>10933.121247892001</c:v>
                </c:pt>
                <c:pt idx="152">
                  <c:v>10963.1878093048</c:v>
                </c:pt>
                <c:pt idx="153">
                  <c:v>10988.164932534301</c:v>
                </c:pt>
                <c:pt idx="154">
                  <c:v>11010.0464243191</c:v>
                </c:pt>
                <c:pt idx="155">
                  <c:v>11009.952595131899</c:v>
                </c:pt>
                <c:pt idx="156">
                  <c:v>11004.976127419401</c:v>
                </c:pt>
                <c:pt idx="157">
                  <c:v>10993.469264826401</c:v>
                </c:pt>
                <c:pt idx="158">
                  <c:v>10991.623026957001</c:v>
                </c:pt>
                <c:pt idx="159">
                  <c:v>10999.199301328001</c:v>
                </c:pt>
                <c:pt idx="160">
                  <c:v>10996.858477863199</c:v>
                </c:pt>
                <c:pt idx="161">
                  <c:v>10977.0797154102</c:v>
                </c:pt>
                <c:pt idx="162">
                  <c:v>10969.2880637339</c:v>
                </c:pt>
                <c:pt idx="163">
                  <c:v>10984.585288288499</c:v>
                </c:pt>
                <c:pt idx="164">
                  <c:v>10982.662153397299</c:v>
                </c:pt>
                <c:pt idx="165">
                  <c:v>11002.528610052501</c:v>
                </c:pt>
                <c:pt idx="166">
                  <c:v>11031.8832940104</c:v>
                </c:pt>
                <c:pt idx="167">
                  <c:v>11069.7544911478</c:v>
                </c:pt>
                <c:pt idx="168">
                  <c:v>11107.221558818201</c:v>
                </c:pt>
                <c:pt idx="169">
                  <c:v>11137.207767379899</c:v>
                </c:pt>
                <c:pt idx="170">
                  <c:v>11163.857368708899</c:v>
                </c:pt>
                <c:pt idx="171">
                  <c:v>11203.7951394683</c:v>
                </c:pt>
                <c:pt idx="172">
                  <c:v>11232.5234584358</c:v>
                </c:pt>
                <c:pt idx="173">
                  <c:v>11272.0680540924</c:v>
                </c:pt>
                <c:pt idx="174">
                  <c:v>11302.2111825951</c:v>
                </c:pt>
                <c:pt idx="175">
                  <c:v>11329.976964495399</c:v>
                </c:pt>
                <c:pt idx="176">
                  <c:v>11355.9091147127</c:v>
                </c:pt>
                <c:pt idx="177">
                  <c:v>11380.8320853229</c:v>
                </c:pt>
                <c:pt idx="178">
                  <c:v>11404.854378432299</c:v>
                </c:pt>
                <c:pt idx="179">
                  <c:v>11430.338315954999</c:v>
                </c:pt>
                <c:pt idx="180">
                  <c:v>11473.055440323</c:v>
                </c:pt>
                <c:pt idx="181">
                  <c:v>11525.189462431499</c:v>
                </c:pt>
                <c:pt idx="182">
                  <c:v>11571.017963467</c:v>
                </c:pt>
                <c:pt idx="183">
                  <c:v>11604.9235540641</c:v>
                </c:pt>
                <c:pt idx="184">
                  <c:v>11613.417048673</c:v>
                </c:pt>
                <c:pt idx="185">
                  <c:v>11614.489124674399</c:v>
                </c:pt>
                <c:pt idx="186">
                  <c:v>11624.315366594399</c:v>
                </c:pt>
                <c:pt idx="187">
                  <c:v>11628.4673829066</c:v>
                </c:pt>
                <c:pt idx="188">
                  <c:v>11630.075159092699</c:v>
                </c:pt>
                <c:pt idx="189">
                  <c:v>11634.963845759399</c:v>
                </c:pt>
                <c:pt idx="190">
                  <c:v>11644.8492898738</c:v>
                </c:pt>
                <c:pt idx="191">
                  <c:v>11665.693568835701</c:v>
                </c:pt>
                <c:pt idx="192">
                  <c:v>11675.506496345701</c:v>
                </c:pt>
                <c:pt idx="193">
                  <c:v>11679.368074927999</c:v>
                </c:pt>
                <c:pt idx="194">
                  <c:v>11679.437114107301</c:v>
                </c:pt>
                <c:pt idx="195">
                  <c:v>11677.3277834153</c:v>
                </c:pt>
                <c:pt idx="196">
                  <c:v>11674.7775480002</c:v>
                </c:pt>
                <c:pt idx="197">
                  <c:v>11681.3916812601</c:v>
                </c:pt>
                <c:pt idx="198">
                  <c:v>11677.4809859466</c:v>
                </c:pt>
                <c:pt idx="199">
                  <c:v>11670.274504196101</c:v>
                </c:pt>
                <c:pt idx="200">
                  <c:v>11669.7541451859</c:v>
                </c:pt>
                <c:pt idx="201">
                  <c:v>11660.737332056</c:v>
                </c:pt>
                <c:pt idx="202">
                  <c:v>11649.0746330455</c:v>
                </c:pt>
                <c:pt idx="203">
                  <c:v>11647.7615834271</c:v>
                </c:pt>
                <c:pt idx="204">
                  <c:v>11650.836443472001</c:v>
                </c:pt>
                <c:pt idx="205">
                  <c:v>11658.4741314028</c:v>
                </c:pt>
                <c:pt idx="206">
                  <c:v>11664.847107798099</c:v>
                </c:pt>
                <c:pt idx="207">
                  <c:v>11679.100081303401</c:v>
                </c:pt>
                <c:pt idx="208">
                  <c:v>11720.504071993601</c:v>
                </c:pt>
                <c:pt idx="209">
                  <c:v>11780.1785913078</c:v>
                </c:pt>
                <c:pt idx="210">
                  <c:v>11829.423603961999</c:v>
                </c:pt>
                <c:pt idx="211">
                  <c:v>11905.7963378024</c:v>
                </c:pt>
                <c:pt idx="212">
                  <c:v>11974.787237021001</c:v>
                </c:pt>
                <c:pt idx="213">
                  <c:v>12014.785685712101</c:v>
                </c:pt>
                <c:pt idx="214">
                  <c:v>12041.284661886</c:v>
                </c:pt>
                <c:pt idx="215">
                  <c:v>12073.504390271701</c:v>
                </c:pt>
                <c:pt idx="216">
                  <c:v>12095.950554131099</c:v>
                </c:pt>
                <c:pt idx="217">
                  <c:v>12120.354527064101</c:v>
                </c:pt>
                <c:pt idx="218">
                  <c:v>12141.157219971599</c:v>
                </c:pt>
                <c:pt idx="219">
                  <c:v>12164.5082239771</c:v>
                </c:pt>
                <c:pt idx="220">
                  <c:v>12177.245701656</c:v>
                </c:pt>
                <c:pt idx="221">
                  <c:v>12180.1582800497</c:v>
                </c:pt>
                <c:pt idx="222">
                  <c:v>12185.4688906516</c:v>
                </c:pt>
                <c:pt idx="223">
                  <c:v>12192.955945464</c:v>
                </c:pt>
                <c:pt idx="224">
                  <c:v>12180.6925730519</c:v>
                </c:pt>
                <c:pt idx="225">
                  <c:v>12167.303485892</c:v>
                </c:pt>
                <c:pt idx="226">
                  <c:v>12145.262571540001</c:v>
                </c:pt>
                <c:pt idx="227">
                  <c:v>12126.042116619999</c:v>
                </c:pt>
                <c:pt idx="228">
                  <c:v>12123.344294246301</c:v>
                </c:pt>
                <c:pt idx="229">
                  <c:v>12134.8744746783</c:v>
                </c:pt>
                <c:pt idx="230">
                  <c:v>12156.063769288099</c:v>
                </c:pt>
                <c:pt idx="231">
                  <c:v>12155.4841304042</c:v>
                </c:pt>
                <c:pt idx="232">
                  <c:v>12149.067266157799</c:v>
                </c:pt>
                <c:pt idx="233">
                  <c:v>12154.678205566201</c:v>
                </c:pt>
                <c:pt idx="234">
                  <c:v>12164.0405201102</c:v>
                </c:pt>
                <c:pt idx="235">
                  <c:v>12246.7252679309</c:v>
                </c:pt>
                <c:pt idx="236">
                  <c:v>12276.554085313301</c:v>
                </c:pt>
                <c:pt idx="237">
                  <c:v>12309.8239288076</c:v>
                </c:pt>
                <c:pt idx="238">
                  <c:v>12309.6886631703</c:v>
                </c:pt>
                <c:pt idx="239">
                  <c:v>12296.1425151441</c:v>
                </c:pt>
                <c:pt idx="240">
                  <c:v>12279.995803469799</c:v>
                </c:pt>
                <c:pt idx="241">
                  <c:v>12268.5872201972</c:v>
                </c:pt>
                <c:pt idx="242">
                  <c:v>12244.365563543901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6E-6C4B-AD99-CB3C6030AAE7}"/>
            </c:ext>
          </c:extLst>
        </c:ser>
        <c:ser>
          <c:idx val="3"/>
          <c:order val="3"/>
          <c:tx>
            <c:strRef>
              <c:f>'dff3333'!$F$1</c:f>
              <c:strCache>
                <c:ptCount val="1"/>
                <c:pt idx="0">
                  <c:v>Lower Band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'dff3333'!$A$2:$A$244</c:f>
              <c:numCache>
                <c:formatCode>m/d/yy</c:formatCode>
                <c:ptCount val="243"/>
                <c:pt idx="0">
                  <c:v>43494</c:v>
                </c:pt>
                <c:pt idx="1">
                  <c:v>43495</c:v>
                </c:pt>
                <c:pt idx="2">
                  <c:v>43507</c:v>
                </c:pt>
                <c:pt idx="3">
                  <c:v>43508</c:v>
                </c:pt>
                <c:pt idx="4">
                  <c:v>43509</c:v>
                </c:pt>
                <c:pt idx="5">
                  <c:v>43510</c:v>
                </c:pt>
                <c:pt idx="6">
                  <c:v>43511</c:v>
                </c:pt>
                <c:pt idx="7">
                  <c:v>43514</c:v>
                </c:pt>
                <c:pt idx="8">
                  <c:v>43515</c:v>
                </c:pt>
                <c:pt idx="9">
                  <c:v>43516</c:v>
                </c:pt>
                <c:pt idx="10">
                  <c:v>43517</c:v>
                </c:pt>
                <c:pt idx="11">
                  <c:v>43518</c:v>
                </c:pt>
                <c:pt idx="12">
                  <c:v>43521</c:v>
                </c:pt>
                <c:pt idx="13">
                  <c:v>43522</c:v>
                </c:pt>
                <c:pt idx="14">
                  <c:v>43523</c:v>
                </c:pt>
                <c:pt idx="15">
                  <c:v>43528</c:v>
                </c:pt>
                <c:pt idx="16">
                  <c:v>43529</c:v>
                </c:pt>
                <c:pt idx="17">
                  <c:v>43530</c:v>
                </c:pt>
                <c:pt idx="18">
                  <c:v>43531</c:v>
                </c:pt>
                <c:pt idx="19">
                  <c:v>43532</c:v>
                </c:pt>
                <c:pt idx="20">
                  <c:v>43535</c:v>
                </c:pt>
                <c:pt idx="21">
                  <c:v>43536</c:v>
                </c:pt>
                <c:pt idx="22">
                  <c:v>43537</c:v>
                </c:pt>
                <c:pt idx="23">
                  <c:v>43538</c:v>
                </c:pt>
                <c:pt idx="24">
                  <c:v>43539</c:v>
                </c:pt>
                <c:pt idx="25">
                  <c:v>43542</c:v>
                </c:pt>
                <c:pt idx="26">
                  <c:v>43543</c:v>
                </c:pt>
                <c:pt idx="27">
                  <c:v>43544</c:v>
                </c:pt>
                <c:pt idx="28">
                  <c:v>43545</c:v>
                </c:pt>
                <c:pt idx="29">
                  <c:v>43546</c:v>
                </c:pt>
                <c:pt idx="30">
                  <c:v>43549</c:v>
                </c:pt>
                <c:pt idx="31">
                  <c:v>43550</c:v>
                </c:pt>
                <c:pt idx="32">
                  <c:v>43551</c:v>
                </c:pt>
                <c:pt idx="33">
                  <c:v>43552</c:v>
                </c:pt>
                <c:pt idx="34">
                  <c:v>43553</c:v>
                </c:pt>
                <c:pt idx="35">
                  <c:v>43556</c:v>
                </c:pt>
                <c:pt idx="36">
                  <c:v>43557</c:v>
                </c:pt>
                <c:pt idx="37">
                  <c:v>43558</c:v>
                </c:pt>
                <c:pt idx="38">
                  <c:v>43563</c:v>
                </c:pt>
                <c:pt idx="39">
                  <c:v>43564</c:v>
                </c:pt>
                <c:pt idx="40">
                  <c:v>43565</c:v>
                </c:pt>
                <c:pt idx="41">
                  <c:v>43566</c:v>
                </c:pt>
                <c:pt idx="42">
                  <c:v>43567</c:v>
                </c:pt>
                <c:pt idx="43">
                  <c:v>43570</c:v>
                </c:pt>
                <c:pt idx="44">
                  <c:v>43571</c:v>
                </c:pt>
                <c:pt idx="45">
                  <c:v>43572</c:v>
                </c:pt>
                <c:pt idx="46">
                  <c:v>43573</c:v>
                </c:pt>
                <c:pt idx="47">
                  <c:v>43574</c:v>
                </c:pt>
                <c:pt idx="48">
                  <c:v>43577</c:v>
                </c:pt>
                <c:pt idx="49">
                  <c:v>43578</c:v>
                </c:pt>
                <c:pt idx="50">
                  <c:v>43579</c:v>
                </c:pt>
                <c:pt idx="51">
                  <c:v>43580</c:v>
                </c:pt>
                <c:pt idx="52">
                  <c:v>43581</c:v>
                </c:pt>
                <c:pt idx="53">
                  <c:v>43584</c:v>
                </c:pt>
                <c:pt idx="54">
                  <c:v>43585</c:v>
                </c:pt>
                <c:pt idx="55">
                  <c:v>43587</c:v>
                </c:pt>
                <c:pt idx="56">
                  <c:v>43588</c:v>
                </c:pt>
                <c:pt idx="57">
                  <c:v>43591</c:v>
                </c:pt>
                <c:pt idx="58">
                  <c:v>43592</c:v>
                </c:pt>
                <c:pt idx="59">
                  <c:v>43593</c:v>
                </c:pt>
                <c:pt idx="60">
                  <c:v>43594</c:v>
                </c:pt>
                <c:pt idx="61">
                  <c:v>43595</c:v>
                </c:pt>
                <c:pt idx="62">
                  <c:v>43598</c:v>
                </c:pt>
                <c:pt idx="63">
                  <c:v>43599</c:v>
                </c:pt>
                <c:pt idx="64">
                  <c:v>43600</c:v>
                </c:pt>
                <c:pt idx="65">
                  <c:v>43601</c:v>
                </c:pt>
                <c:pt idx="66">
                  <c:v>43602</c:v>
                </c:pt>
                <c:pt idx="67">
                  <c:v>43605</c:v>
                </c:pt>
                <c:pt idx="68">
                  <c:v>43606</c:v>
                </c:pt>
                <c:pt idx="69">
                  <c:v>43607</c:v>
                </c:pt>
                <c:pt idx="70">
                  <c:v>43608</c:v>
                </c:pt>
                <c:pt idx="71">
                  <c:v>43609</c:v>
                </c:pt>
                <c:pt idx="72">
                  <c:v>43612</c:v>
                </c:pt>
                <c:pt idx="73">
                  <c:v>43613</c:v>
                </c:pt>
                <c:pt idx="74">
                  <c:v>43614</c:v>
                </c:pt>
                <c:pt idx="75">
                  <c:v>43615</c:v>
                </c:pt>
                <c:pt idx="76">
                  <c:v>43616</c:v>
                </c:pt>
                <c:pt idx="77">
                  <c:v>43619</c:v>
                </c:pt>
                <c:pt idx="78">
                  <c:v>43620</c:v>
                </c:pt>
                <c:pt idx="79">
                  <c:v>43621</c:v>
                </c:pt>
                <c:pt idx="80">
                  <c:v>43622</c:v>
                </c:pt>
                <c:pt idx="81">
                  <c:v>43626</c:v>
                </c:pt>
                <c:pt idx="82">
                  <c:v>43627</c:v>
                </c:pt>
                <c:pt idx="83">
                  <c:v>43628</c:v>
                </c:pt>
                <c:pt idx="84">
                  <c:v>43629</c:v>
                </c:pt>
                <c:pt idx="85">
                  <c:v>43630</c:v>
                </c:pt>
                <c:pt idx="86">
                  <c:v>43633</c:v>
                </c:pt>
                <c:pt idx="87">
                  <c:v>43634</c:v>
                </c:pt>
                <c:pt idx="88">
                  <c:v>43635</c:v>
                </c:pt>
                <c:pt idx="89">
                  <c:v>43636</c:v>
                </c:pt>
                <c:pt idx="90">
                  <c:v>43637</c:v>
                </c:pt>
                <c:pt idx="91">
                  <c:v>43640</c:v>
                </c:pt>
                <c:pt idx="92">
                  <c:v>43641</c:v>
                </c:pt>
                <c:pt idx="93">
                  <c:v>43642</c:v>
                </c:pt>
                <c:pt idx="94">
                  <c:v>43643</c:v>
                </c:pt>
                <c:pt idx="95">
                  <c:v>43644</c:v>
                </c:pt>
                <c:pt idx="96">
                  <c:v>43647</c:v>
                </c:pt>
                <c:pt idx="97">
                  <c:v>43648</c:v>
                </c:pt>
                <c:pt idx="98">
                  <c:v>43649</c:v>
                </c:pt>
                <c:pt idx="99">
                  <c:v>43650</c:v>
                </c:pt>
                <c:pt idx="100">
                  <c:v>43651</c:v>
                </c:pt>
                <c:pt idx="101">
                  <c:v>43654</c:v>
                </c:pt>
                <c:pt idx="102">
                  <c:v>43655</c:v>
                </c:pt>
                <c:pt idx="103">
                  <c:v>43656</c:v>
                </c:pt>
                <c:pt idx="104">
                  <c:v>43657</c:v>
                </c:pt>
                <c:pt idx="105">
                  <c:v>43658</c:v>
                </c:pt>
                <c:pt idx="106">
                  <c:v>43661</c:v>
                </c:pt>
                <c:pt idx="107">
                  <c:v>43662</c:v>
                </c:pt>
                <c:pt idx="108">
                  <c:v>43663</c:v>
                </c:pt>
                <c:pt idx="109">
                  <c:v>43664</c:v>
                </c:pt>
                <c:pt idx="110">
                  <c:v>43665</c:v>
                </c:pt>
                <c:pt idx="111">
                  <c:v>43668</c:v>
                </c:pt>
                <c:pt idx="112">
                  <c:v>43669</c:v>
                </c:pt>
                <c:pt idx="113">
                  <c:v>43670</c:v>
                </c:pt>
                <c:pt idx="114">
                  <c:v>43671</c:v>
                </c:pt>
                <c:pt idx="115">
                  <c:v>43672</c:v>
                </c:pt>
                <c:pt idx="116">
                  <c:v>43675</c:v>
                </c:pt>
                <c:pt idx="117">
                  <c:v>43676</c:v>
                </c:pt>
                <c:pt idx="118">
                  <c:v>43677</c:v>
                </c:pt>
                <c:pt idx="119">
                  <c:v>43678</c:v>
                </c:pt>
                <c:pt idx="120">
                  <c:v>43679</c:v>
                </c:pt>
                <c:pt idx="121">
                  <c:v>43682</c:v>
                </c:pt>
                <c:pt idx="122">
                  <c:v>43683</c:v>
                </c:pt>
                <c:pt idx="123">
                  <c:v>43684</c:v>
                </c:pt>
                <c:pt idx="124">
                  <c:v>43685</c:v>
                </c:pt>
                <c:pt idx="125">
                  <c:v>43689</c:v>
                </c:pt>
                <c:pt idx="126">
                  <c:v>43690</c:v>
                </c:pt>
                <c:pt idx="127">
                  <c:v>43691</c:v>
                </c:pt>
                <c:pt idx="128">
                  <c:v>43692</c:v>
                </c:pt>
                <c:pt idx="129">
                  <c:v>43693</c:v>
                </c:pt>
                <c:pt idx="130">
                  <c:v>43696</c:v>
                </c:pt>
                <c:pt idx="131">
                  <c:v>43697</c:v>
                </c:pt>
                <c:pt idx="132">
                  <c:v>43698</c:v>
                </c:pt>
                <c:pt idx="133">
                  <c:v>43699</c:v>
                </c:pt>
                <c:pt idx="134">
                  <c:v>43700</c:v>
                </c:pt>
                <c:pt idx="135">
                  <c:v>43703</c:v>
                </c:pt>
                <c:pt idx="136">
                  <c:v>43704</c:v>
                </c:pt>
                <c:pt idx="137">
                  <c:v>43705</c:v>
                </c:pt>
                <c:pt idx="138">
                  <c:v>43706</c:v>
                </c:pt>
                <c:pt idx="139">
                  <c:v>43707</c:v>
                </c:pt>
                <c:pt idx="140">
                  <c:v>43710</c:v>
                </c:pt>
                <c:pt idx="141">
                  <c:v>43711</c:v>
                </c:pt>
                <c:pt idx="142">
                  <c:v>43712</c:v>
                </c:pt>
                <c:pt idx="143">
                  <c:v>43713</c:v>
                </c:pt>
                <c:pt idx="144">
                  <c:v>43714</c:v>
                </c:pt>
                <c:pt idx="145">
                  <c:v>43718</c:v>
                </c:pt>
                <c:pt idx="146">
                  <c:v>43719</c:v>
                </c:pt>
                <c:pt idx="147">
                  <c:v>43720</c:v>
                </c:pt>
                <c:pt idx="148">
                  <c:v>43724</c:v>
                </c:pt>
                <c:pt idx="149">
                  <c:v>43725</c:v>
                </c:pt>
                <c:pt idx="150">
                  <c:v>43726</c:v>
                </c:pt>
                <c:pt idx="151">
                  <c:v>43727</c:v>
                </c:pt>
                <c:pt idx="152">
                  <c:v>43728</c:v>
                </c:pt>
                <c:pt idx="153">
                  <c:v>43731</c:v>
                </c:pt>
                <c:pt idx="154">
                  <c:v>43732</c:v>
                </c:pt>
                <c:pt idx="155">
                  <c:v>43733</c:v>
                </c:pt>
                <c:pt idx="156">
                  <c:v>43734</c:v>
                </c:pt>
                <c:pt idx="157">
                  <c:v>43735</c:v>
                </c:pt>
                <c:pt idx="158">
                  <c:v>43739</c:v>
                </c:pt>
                <c:pt idx="159">
                  <c:v>43740</c:v>
                </c:pt>
                <c:pt idx="160">
                  <c:v>43741</c:v>
                </c:pt>
                <c:pt idx="161">
                  <c:v>43742</c:v>
                </c:pt>
                <c:pt idx="162">
                  <c:v>43745</c:v>
                </c:pt>
                <c:pt idx="163">
                  <c:v>43746</c:v>
                </c:pt>
                <c:pt idx="164">
                  <c:v>43747</c:v>
                </c:pt>
                <c:pt idx="165">
                  <c:v>43752</c:v>
                </c:pt>
                <c:pt idx="166">
                  <c:v>43753</c:v>
                </c:pt>
                <c:pt idx="167">
                  <c:v>43754</c:v>
                </c:pt>
                <c:pt idx="168">
                  <c:v>43755</c:v>
                </c:pt>
                <c:pt idx="169">
                  <c:v>43756</c:v>
                </c:pt>
                <c:pt idx="170">
                  <c:v>43759</c:v>
                </c:pt>
                <c:pt idx="171">
                  <c:v>43760</c:v>
                </c:pt>
                <c:pt idx="172">
                  <c:v>43761</c:v>
                </c:pt>
                <c:pt idx="173">
                  <c:v>43762</c:v>
                </c:pt>
                <c:pt idx="174">
                  <c:v>43763</c:v>
                </c:pt>
                <c:pt idx="175">
                  <c:v>43766</c:v>
                </c:pt>
                <c:pt idx="176">
                  <c:v>43767</c:v>
                </c:pt>
                <c:pt idx="177">
                  <c:v>43768</c:v>
                </c:pt>
                <c:pt idx="178">
                  <c:v>43769</c:v>
                </c:pt>
                <c:pt idx="179">
                  <c:v>43770</c:v>
                </c:pt>
                <c:pt idx="180">
                  <c:v>43773</c:v>
                </c:pt>
                <c:pt idx="181">
                  <c:v>43774</c:v>
                </c:pt>
                <c:pt idx="182">
                  <c:v>43775</c:v>
                </c:pt>
                <c:pt idx="183">
                  <c:v>43776</c:v>
                </c:pt>
                <c:pt idx="184">
                  <c:v>43777</c:v>
                </c:pt>
                <c:pt idx="185">
                  <c:v>43780</c:v>
                </c:pt>
                <c:pt idx="186">
                  <c:v>43781</c:v>
                </c:pt>
                <c:pt idx="187">
                  <c:v>43782</c:v>
                </c:pt>
                <c:pt idx="188">
                  <c:v>43783</c:v>
                </c:pt>
                <c:pt idx="189">
                  <c:v>43784</c:v>
                </c:pt>
                <c:pt idx="190">
                  <c:v>43787</c:v>
                </c:pt>
                <c:pt idx="191">
                  <c:v>43788</c:v>
                </c:pt>
                <c:pt idx="192">
                  <c:v>43789</c:v>
                </c:pt>
                <c:pt idx="193">
                  <c:v>43790</c:v>
                </c:pt>
                <c:pt idx="194">
                  <c:v>43791</c:v>
                </c:pt>
                <c:pt idx="195">
                  <c:v>43794</c:v>
                </c:pt>
                <c:pt idx="196">
                  <c:v>43795</c:v>
                </c:pt>
                <c:pt idx="197">
                  <c:v>43796</c:v>
                </c:pt>
                <c:pt idx="198">
                  <c:v>43797</c:v>
                </c:pt>
                <c:pt idx="199">
                  <c:v>43798</c:v>
                </c:pt>
                <c:pt idx="200">
                  <c:v>43801</c:v>
                </c:pt>
                <c:pt idx="201">
                  <c:v>43802</c:v>
                </c:pt>
                <c:pt idx="202">
                  <c:v>43803</c:v>
                </c:pt>
                <c:pt idx="203">
                  <c:v>43804</c:v>
                </c:pt>
                <c:pt idx="204">
                  <c:v>43805</c:v>
                </c:pt>
                <c:pt idx="205">
                  <c:v>43808</c:v>
                </c:pt>
                <c:pt idx="206">
                  <c:v>43809</c:v>
                </c:pt>
                <c:pt idx="207">
                  <c:v>43810</c:v>
                </c:pt>
                <c:pt idx="208">
                  <c:v>43811</c:v>
                </c:pt>
                <c:pt idx="209">
                  <c:v>43812</c:v>
                </c:pt>
                <c:pt idx="210">
                  <c:v>43815</c:v>
                </c:pt>
                <c:pt idx="211">
                  <c:v>43816</c:v>
                </c:pt>
                <c:pt idx="212">
                  <c:v>43817</c:v>
                </c:pt>
                <c:pt idx="213">
                  <c:v>43818</c:v>
                </c:pt>
                <c:pt idx="214">
                  <c:v>43819</c:v>
                </c:pt>
                <c:pt idx="215">
                  <c:v>43822</c:v>
                </c:pt>
                <c:pt idx="216">
                  <c:v>43823</c:v>
                </c:pt>
                <c:pt idx="217">
                  <c:v>43824</c:v>
                </c:pt>
                <c:pt idx="218">
                  <c:v>43825</c:v>
                </c:pt>
                <c:pt idx="219">
                  <c:v>43826</c:v>
                </c:pt>
                <c:pt idx="220">
                  <c:v>43829</c:v>
                </c:pt>
                <c:pt idx="221">
                  <c:v>43830</c:v>
                </c:pt>
                <c:pt idx="222">
                  <c:v>43832</c:v>
                </c:pt>
                <c:pt idx="223">
                  <c:v>43833</c:v>
                </c:pt>
                <c:pt idx="224">
                  <c:v>43836</c:v>
                </c:pt>
                <c:pt idx="225">
                  <c:v>43837</c:v>
                </c:pt>
                <c:pt idx="226">
                  <c:v>43838</c:v>
                </c:pt>
                <c:pt idx="227">
                  <c:v>43839</c:v>
                </c:pt>
                <c:pt idx="228">
                  <c:v>43840</c:v>
                </c:pt>
                <c:pt idx="229">
                  <c:v>43843</c:v>
                </c:pt>
                <c:pt idx="230">
                  <c:v>43844</c:v>
                </c:pt>
                <c:pt idx="231">
                  <c:v>43845</c:v>
                </c:pt>
                <c:pt idx="232">
                  <c:v>43846</c:v>
                </c:pt>
                <c:pt idx="233">
                  <c:v>43847</c:v>
                </c:pt>
                <c:pt idx="234">
                  <c:v>43850</c:v>
                </c:pt>
                <c:pt idx="235">
                  <c:v>43860</c:v>
                </c:pt>
                <c:pt idx="236">
                  <c:v>43861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43871</c:v>
                </c:pt>
              </c:numCache>
            </c:numRef>
          </c:cat>
          <c:val>
            <c:numRef>
              <c:f>'dff3333'!$F$2:$F$244</c:f>
              <c:numCache>
                <c:formatCode>General</c:formatCode>
                <c:ptCount val="243"/>
                <c:pt idx="0">
                  <c:v>9505.65593936605</c:v>
                </c:pt>
                <c:pt idx="1">
                  <c:v>9528.6302627474506</c:v>
                </c:pt>
                <c:pt idx="2">
                  <c:v>9564.1813140875602</c:v>
                </c:pt>
                <c:pt idx="3">
                  <c:v>9629.9763460406793</c:v>
                </c:pt>
                <c:pt idx="4">
                  <c:v>9657.4897033423294</c:v>
                </c:pt>
                <c:pt idx="5">
                  <c:v>9699.1026202740704</c:v>
                </c:pt>
                <c:pt idx="6">
                  <c:v>9714.3027945884896</c:v>
                </c:pt>
                <c:pt idx="7">
                  <c:v>9730.7820173083492</c:v>
                </c:pt>
                <c:pt idx="8">
                  <c:v>9745.5682921616899</c:v>
                </c:pt>
                <c:pt idx="9">
                  <c:v>9763.6051738730403</c:v>
                </c:pt>
                <c:pt idx="10">
                  <c:v>9768.1168661656702</c:v>
                </c:pt>
                <c:pt idx="11">
                  <c:v>9787.5055907013193</c:v>
                </c:pt>
                <c:pt idx="12">
                  <c:v>9803.6882586757401</c:v>
                </c:pt>
                <c:pt idx="13">
                  <c:v>9820.5551063099192</c:v>
                </c:pt>
                <c:pt idx="14">
                  <c:v>9836.29624747044</c:v>
                </c:pt>
                <c:pt idx="15">
                  <c:v>9858.8369430939201</c:v>
                </c:pt>
                <c:pt idx="16">
                  <c:v>9895.6672593814401</c:v>
                </c:pt>
                <c:pt idx="17">
                  <c:v>9930.9272503640696</c:v>
                </c:pt>
                <c:pt idx="18">
                  <c:v>9955.87708299521</c:v>
                </c:pt>
                <c:pt idx="19">
                  <c:v>9975.8503600668791</c:v>
                </c:pt>
                <c:pt idx="20">
                  <c:v>10013.0884578842</c:v>
                </c:pt>
                <c:pt idx="21">
                  <c:v>10057.220815824099</c:v>
                </c:pt>
                <c:pt idx="22">
                  <c:v>10091.4966912693</c:v>
                </c:pt>
                <c:pt idx="23">
                  <c:v>10112.212602842301</c:v>
                </c:pt>
                <c:pt idx="24">
                  <c:v>10134.600004882701</c:v>
                </c:pt>
                <c:pt idx="25">
                  <c:v>10156.6293884034</c:v>
                </c:pt>
                <c:pt idx="26">
                  <c:v>10191.900403421399</c:v>
                </c:pt>
                <c:pt idx="27">
                  <c:v>10211.623294061101</c:v>
                </c:pt>
                <c:pt idx="28">
                  <c:v>10229.834158363499</c:v>
                </c:pt>
                <c:pt idx="29">
                  <c:v>10229.883700525301</c:v>
                </c:pt>
                <c:pt idx="30">
                  <c:v>10238.1614871531</c:v>
                </c:pt>
                <c:pt idx="31">
                  <c:v>10245.181778334099</c:v>
                </c:pt>
                <c:pt idx="32">
                  <c:v>10248.1249483546</c:v>
                </c:pt>
                <c:pt idx="33">
                  <c:v>10252.0185949925</c:v>
                </c:pt>
                <c:pt idx="34">
                  <c:v>10252.441306938499</c:v>
                </c:pt>
                <c:pt idx="35">
                  <c:v>10259.371558148199</c:v>
                </c:pt>
                <c:pt idx="36">
                  <c:v>10272.2884635052</c:v>
                </c:pt>
                <c:pt idx="37">
                  <c:v>10281.2756524262</c:v>
                </c:pt>
                <c:pt idx="38">
                  <c:v>10293.317196022599</c:v>
                </c:pt>
                <c:pt idx="39">
                  <c:v>10320.4982399615</c:v>
                </c:pt>
                <c:pt idx="40">
                  <c:v>10353.8266769905</c:v>
                </c:pt>
                <c:pt idx="41">
                  <c:v>10381.455583048401</c:v>
                </c:pt>
                <c:pt idx="42">
                  <c:v>10409.3194043187</c:v>
                </c:pt>
                <c:pt idx="43">
                  <c:v>10443.906503337599</c:v>
                </c:pt>
                <c:pt idx="44">
                  <c:v>10463.47726358</c:v>
                </c:pt>
                <c:pt idx="45">
                  <c:v>10470.9887853091</c:v>
                </c:pt>
                <c:pt idx="46">
                  <c:v>10488.066584639701</c:v>
                </c:pt>
                <c:pt idx="47">
                  <c:v>10503.764506887601</c:v>
                </c:pt>
                <c:pt idx="48">
                  <c:v>10514.7148014045</c:v>
                </c:pt>
                <c:pt idx="49">
                  <c:v>10523.5771903514</c:v>
                </c:pt>
                <c:pt idx="50">
                  <c:v>10562.177366629499</c:v>
                </c:pt>
                <c:pt idx="51">
                  <c:v>10591.675602093601</c:v>
                </c:pt>
                <c:pt idx="52">
                  <c:v>10632.512832871</c:v>
                </c:pt>
                <c:pt idx="53">
                  <c:v>10681.9545290524</c:v>
                </c:pt>
                <c:pt idx="54">
                  <c:v>10714.8842636588</c:v>
                </c:pt>
                <c:pt idx="55">
                  <c:v>10752.860513851499</c:v>
                </c:pt>
                <c:pt idx="56">
                  <c:v>10781.668025094599</c:v>
                </c:pt>
                <c:pt idx="57">
                  <c:v>10813.614322469301</c:v>
                </c:pt>
                <c:pt idx="58">
                  <c:v>10832.181154101199</c:v>
                </c:pt>
                <c:pt idx="59">
                  <c:v>10840.5151423302</c:v>
                </c:pt>
                <c:pt idx="60">
                  <c:v>10814.409500527199</c:v>
                </c:pt>
                <c:pt idx="61">
                  <c:v>10794.7244734256</c:v>
                </c:pt>
                <c:pt idx="62">
                  <c:v>10738.4349190345</c:v>
                </c:pt>
                <c:pt idx="63">
                  <c:v>10676.4341949396</c:v>
                </c:pt>
                <c:pt idx="64">
                  <c:v>10630.4715300958</c:v>
                </c:pt>
                <c:pt idx="65">
                  <c:v>10572.3324535712</c:v>
                </c:pt>
                <c:pt idx="66">
                  <c:v>10504.3488085723</c:v>
                </c:pt>
                <c:pt idx="67">
                  <c:v>10448.5664311332</c:v>
                </c:pt>
                <c:pt idx="68">
                  <c:v>10410.524432963</c:v>
                </c:pt>
                <c:pt idx="69">
                  <c:v>10377.1288994729</c:v>
                </c:pt>
                <c:pt idx="70">
                  <c:v>10325.9230629839</c:v>
                </c:pt>
                <c:pt idx="71">
                  <c:v>10286.686529634</c:v>
                </c:pt>
                <c:pt idx="72">
                  <c:v>10251.243321146099</c:v>
                </c:pt>
                <c:pt idx="73">
                  <c:v>10217.8484788641</c:v>
                </c:pt>
                <c:pt idx="74">
                  <c:v>10190.5073325549</c:v>
                </c:pt>
                <c:pt idx="75">
                  <c:v>10182.594385676701</c:v>
                </c:pt>
                <c:pt idx="76">
                  <c:v>10204.6558104947</c:v>
                </c:pt>
                <c:pt idx="77">
                  <c:v>10212.492618295801</c:v>
                </c:pt>
                <c:pt idx="78">
                  <c:v>10237.600958999101</c:v>
                </c:pt>
                <c:pt idx="79">
                  <c:v>10272.431285012201</c:v>
                </c:pt>
                <c:pt idx="80">
                  <c:v>10284.1832676752</c:v>
                </c:pt>
                <c:pt idx="81">
                  <c:v>10301.503228617399</c:v>
                </c:pt>
                <c:pt idx="82">
                  <c:v>10297.462121243199</c:v>
                </c:pt>
                <c:pt idx="83">
                  <c:v>10291.8765455224</c:v>
                </c:pt>
                <c:pt idx="84">
                  <c:v>10291.862480654399</c:v>
                </c:pt>
                <c:pt idx="85">
                  <c:v>10292.036357978301</c:v>
                </c:pt>
                <c:pt idx="86">
                  <c:v>10298.053114201</c:v>
                </c:pt>
                <c:pt idx="87">
                  <c:v>10302.736409823299</c:v>
                </c:pt>
                <c:pt idx="88">
                  <c:v>10285.263681402699</c:v>
                </c:pt>
                <c:pt idx="89">
                  <c:v>10274.842782737</c:v>
                </c:pt>
                <c:pt idx="90">
                  <c:v>10285.4345204335</c:v>
                </c:pt>
                <c:pt idx="91">
                  <c:v>10301.5962312309</c:v>
                </c:pt>
                <c:pt idx="92">
                  <c:v>10325.181518212001</c:v>
                </c:pt>
                <c:pt idx="93">
                  <c:v>10356.987794525199</c:v>
                </c:pt>
                <c:pt idx="94">
                  <c:v>10393.1004319028</c:v>
                </c:pt>
                <c:pt idx="95">
                  <c:v>10420.526843035999</c:v>
                </c:pt>
                <c:pt idx="96">
                  <c:v>10423.3563083482</c:v>
                </c:pt>
                <c:pt idx="97">
                  <c:v>10433.6106017777</c:v>
                </c:pt>
                <c:pt idx="98">
                  <c:v>10462.2571322734</c:v>
                </c:pt>
                <c:pt idx="99">
                  <c:v>10488.5425607333</c:v>
                </c:pt>
                <c:pt idx="100">
                  <c:v>10530.5801699364</c:v>
                </c:pt>
                <c:pt idx="101">
                  <c:v>10546.0578316827</c:v>
                </c:pt>
                <c:pt idx="102">
                  <c:v>10554.846646432001</c:v>
                </c:pt>
                <c:pt idx="103">
                  <c:v>10565.8499540627</c:v>
                </c:pt>
                <c:pt idx="104">
                  <c:v>10586.4501514566</c:v>
                </c:pt>
                <c:pt idx="105">
                  <c:v>10619.2906679514</c:v>
                </c:pt>
                <c:pt idx="106">
                  <c:v>10656.0722778407</c:v>
                </c:pt>
                <c:pt idx="107">
                  <c:v>10691.0515415674</c:v>
                </c:pt>
                <c:pt idx="108">
                  <c:v>10692.881756278601</c:v>
                </c:pt>
                <c:pt idx="109">
                  <c:v>10693.5724736583</c:v>
                </c:pt>
                <c:pt idx="110">
                  <c:v>10693.279046104</c:v>
                </c:pt>
                <c:pt idx="111">
                  <c:v>10690.0003735632</c:v>
                </c:pt>
                <c:pt idx="112">
                  <c:v>10697.5579313579</c:v>
                </c:pt>
                <c:pt idx="113">
                  <c:v>10719.969300258101</c:v>
                </c:pt>
                <c:pt idx="114">
                  <c:v>10724.001292077601</c:v>
                </c:pt>
                <c:pt idx="115">
                  <c:v>10737.2385889587</c:v>
                </c:pt>
                <c:pt idx="116">
                  <c:v>10737.235254490401</c:v>
                </c:pt>
                <c:pt idx="117">
                  <c:v>10735.668032019499</c:v>
                </c:pt>
                <c:pt idx="118">
                  <c:v>10745.2318221069</c:v>
                </c:pt>
                <c:pt idx="119">
                  <c:v>10738.397362269599</c:v>
                </c:pt>
                <c:pt idx="120">
                  <c:v>10688.2980125964</c:v>
                </c:pt>
                <c:pt idx="121">
                  <c:v>10618.194682913199</c:v>
                </c:pt>
                <c:pt idx="122">
                  <c:v>10559.6646071061</c:v>
                </c:pt>
                <c:pt idx="123">
                  <c:v>10501.773296589899</c:v>
                </c:pt>
                <c:pt idx="124">
                  <c:v>10469.444467953401</c:v>
                </c:pt>
                <c:pt idx="125">
                  <c:v>10437.143454986999</c:v>
                </c:pt>
                <c:pt idx="126">
                  <c:v>10389.850933400299</c:v>
                </c:pt>
                <c:pt idx="127">
                  <c:v>10358.529685617599</c:v>
                </c:pt>
                <c:pt idx="128">
                  <c:v>10315.216157241801</c:v>
                </c:pt>
                <c:pt idx="129">
                  <c:v>10289.75070285</c:v>
                </c:pt>
                <c:pt idx="130">
                  <c:v>10275.234894855599</c:v>
                </c:pt>
                <c:pt idx="131">
                  <c:v>10269.803399677399</c:v>
                </c:pt>
                <c:pt idx="132">
                  <c:v>10268.8311668199</c:v>
                </c:pt>
                <c:pt idx="133">
                  <c:v>10271.858520064899</c:v>
                </c:pt>
                <c:pt idx="134">
                  <c:v>10281.5977760234</c:v>
                </c:pt>
                <c:pt idx="135">
                  <c:v>10275.666703013099</c:v>
                </c:pt>
                <c:pt idx="136">
                  <c:v>10282.253470629999</c:v>
                </c:pt>
                <c:pt idx="137">
                  <c:v>10295.883418150401</c:v>
                </c:pt>
                <c:pt idx="138">
                  <c:v>10323.648738445499</c:v>
                </c:pt>
                <c:pt idx="139">
                  <c:v>10340.950638091999</c:v>
                </c:pt>
                <c:pt idx="140">
                  <c:v>10333.976255114199</c:v>
                </c:pt>
                <c:pt idx="141">
                  <c:v>10337.3316825568</c:v>
                </c:pt>
                <c:pt idx="142">
                  <c:v>10338.4481019623</c:v>
                </c:pt>
                <c:pt idx="143">
                  <c:v>10333.4919767991</c:v>
                </c:pt>
                <c:pt idx="144">
                  <c:v>10322.6928936432</c:v>
                </c:pt>
                <c:pt idx="145">
                  <c:v>10321.133961720499</c:v>
                </c:pt>
                <c:pt idx="146">
                  <c:v>10333.201489769501</c:v>
                </c:pt>
                <c:pt idx="147">
                  <c:v>10338.476962401</c:v>
                </c:pt>
                <c:pt idx="148">
                  <c:v>10358.3952335101</c:v>
                </c:pt>
                <c:pt idx="149">
                  <c:v>10372.373871395401</c:v>
                </c:pt>
                <c:pt idx="150">
                  <c:v>10378.3825561924</c:v>
                </c:pt>
                <c:pt idx="151">
                  <c:v>10387.5246505454</c:v>
                </c:pt>
                <c:pt idx="152">
                  <c:v>10397.847151632601</c:v>
                </c:pt>
                <c:pt idx="153">
                  <c:v>10411.793954184301</c:v>
                </c:pt>
                <c:pt idx="154">
                  <c:v>10427.9024038058</c:v>
                </c:pt>
                <c:pt idx="155">
                  <c:v>10479.9082447117</c:v>
                </c:pt>
                <c:pt idx="156">
                  <c:v>10533.360688986701</c:v>
                </c:pt>
                <c:pt idx="157">
                  <c:v>10584.4065164235</c:v>
                </c:pt>
                <c:pt idx="158">
                  <c:v>10636.7748246054</c:v>
                </c:pt>
                <c:pt idx="159">
                  <c:v>10662.181558046899</c:v>
                </c:pt>
                <c:pt idx="160">
                  <c:v>10688.6284361992</c:v>
                </c:pt>
                <c:pt idx="161">
                  <c:v>10742.0342494335</c:v>
                </c:pt>
                <c:pt idx="162">
                  <c:v>10777.600901109799</c:v>
                </c:pt>
                <c:pt idx="163">
                  <c:v>10788.3416648364</c:v>
                </c:pt>
                <c:pt idx="164">
                  <c:v>10801.1968309776</c:v>
                </c:pt>
                <c:pt idx="165">
                  <c:v>10812.667386041099</c:v>
                </c:pt>
                <c:pt idx="166">
                  <c:v>10815.457721614501</c:v>
                </c:pt>
                <c:pt idx="167">
                  <c:v>10811.1145518208</c:v>
                </c:pt>
                <c:pt idx="168">
                  <c:v>10802.522484150501</c:v>
                </c:pt>
                <c:pt idx="169">
                  <c:v>10803.108248245</c:v>
                </c:pt>
                <c:pt idx="170">
                  <c:v>10801.9286664472</c:v>
                </c:pt>
                <c:pt idx="171">
                  <c:v>10799.645876156599</c:v>
                </c:pt>
                <c:pt idx="172">
                  <c:v>10801.9155064079</c:v>
                </c:pt>
                <c:pt idx="173">
                  <c:v>10802.482922470001</c:v>
                </c:pt>
                <c:pt idx="174">
                  <c:v>10810.1508291236</c:v>
                </c:pt>
                <c:pt idx="175">
                  <c:v>10826.517957379499</c:v>
                </c:pt>
                <c:pt idx="176">
                  <c:v>10846.7737954434</c:v>
                </c:pt>
                <c:pt idx="177">
                  <c:v>10876.910883426999</c:v>
                </c:pt>
                <c:pt idx="178">
                  <c:v>10891.994547348801</c:v>
                </c:pt>
                <c:pt idx="179">
                  <c:v>10911.6756488887</c:v>
                </c:pt>
                <c:pt idx="180">
                  <c:v>10937.052469833199</c:v>
                </c:pt>
                <c:pt idx="181">
                  <c:v>10959.873428193399</c:v>
                </c:pt>
                <c:pt idx="182">
                  <c:v>10985.8460013767</c:v>
                </c:pt>
                <c:pt idx="183">
                  <c:v>11010.865410779499</c:v>
                </c:pt>
                <c:pt idx="184">
                  <c:v>11071.329923983199</c:v>
                </c:pt>
                <c:pt idx="185">
                  <c:v>11106.290855794199</c:v>
                </c:pt>
                <c:pt idx="186">
                  <c:v>11137.321645124201</c:v>
                </c:pt>
                <c:pt idx="187">
                  <c:v>11163.6696288121</c:v>
                </c:pt>
                <c:pt idx="188">
                  <c:v>11188.4158565322</c:v>
                </c:pt>
                <c:pt idx="189">
                  <c:v>11218.065158146699</c:v>
                </c:pt>
                <c:pt idx="190">
                  <c:v>11249.742702313601</c:v>
                </c:pt>
                <c:pt idx="191">
                  <c:v>11267.413462414201</c:v>
                </c:pt>
                <c:pt idx="192">
                  <c:v>11296.753562247901</c:v>
                </c:pt>
                <c:pt idx="193">
                  <c:v>11316.7049719469</c:v>
                </c:pt>
                <c:pt idx="194">
                  <c:v>11343.7039015176</c:v>
                </c:pt>
                <c:pt idx="195">
                  <c:v>11370.4692868971</c:v>
                </c:pt>
                <c:pt idx="196">
                  <c:v>11397.3145418434</c:v>
                </c:pt>
                <c:pt idx="197">
                  <c:v>11417.418377333501</c:v>
                </c:pt>
                <c:pt idx="198">
                  <c:v>11447.166084365799</c:v>
                </c:pt>
                <c:pt idx="199">
                  <c:v>11463.376570022599</c:v>
                </c:pt>
                <c:pt idx="200">
                  <c:v>11458.494975907801</c:v>
                </c:pt>
                <c:pt idx="201">
                  <c:v>11456.266769506399</c:v>
                </c:pt>
                <c:pt idx="202">
                  <c:v>11453.669409923101</c:v>
                </c:pt>
                <c:pt idx="203">
                  <c:v>11453.7915415728</c:v>
                </c:pt>
                <c:pt idx="204">
                  <c:v>11453.726642465401</c:v>
                </c:pt>
                <c:pt idx="205">
                  <c:v>11469.4378803159</c:v>
                </c:pt>
                <c:pt idx="206">
                  <c:v>11473.811876576799</c:v>
                </c:pt>
                <c:pt idx="207">
                  <c:v>11482.852848384</c:v>
                </c:pt>
                <c:pt idx="208">
                  <c:v>11480.048857693801</c:v>
                </c:pt>
                <c:pt idx="209">
                  <c:v>11460.5874243171</c:v>
                </c:pt>
                <c:pt idx="210">
                  <c:v>11445.341337444201</c:v>
                </c:pt>
                <c:pt idx="211">
                  <c:v>11413.0295411037</c:v>
                </c:pt>
                <c:pt idx="212">
                  <c:v>11393.163641885099</c:v>
                </c:pt>
                <c:pt idx="213">
                  <c:v>11399.228279131599</c:v>
                </c:pt>
                <c:pt idx="214">
                  <c:v>11411.9573303014</c:v>
                </c:pt>
                <c:pt idx="215">
                  <c:v>11425.8026409782</c:v>
                </c:pt>
                <c:pt idx="216">
                  <c:v>11443.312434150001</c:v>
                </c:pt>
                <c:pt idx="217">
                  <c:v>11454.975453404601</c:v>
                </c:pt>
                <c:pt idx="218">
                  <c:v>11472.565729247101</c:v>
                </c:pt>
                <c:pt idx="219">
                  <c:v>11509.4166783665</c:v>
                </c:pt>
                <c:pt idx="220">
                  <c:v>11551.7332045939</c:v>
                </c:pt>
                <c:pt idx="221">
                  <c:v>11595.3765832315</c:v>
                </c:pt>
                <c:pt idx="222">
                  <c:v>11649.0670468483</c:v>
                </c:pt>
                <c:pt idx="223">
                  <c:v>11693.157921723399</c:v>
                </c:pt>
                <c:pt idx="224">
                  <c:v>11739.793364448</c:v>
                </c:pt>
                <c:pt idx="225">
                  <c:v>11775.1375297329</c:v>
                </c:pt>
                <c:pt idx="226">
                  <c:v>11816.1044206474</c:v>
                </c:pt>
                <c:pt idx="227">
                  <c:v>11862.3109107237</c:v>
                </c:pt>
                <c:pt idx="228">
                  <c:v>11883.831779972401</c:v>
                </c:pt>
                <c:pt idx="229">
                  <c:v>11890.8705448528</c:v>
                </c:pt>
                <c:pt idx="230">
                  <c:v>11893.685254149301</c:v>
                </c:pt>
                <c:pt idx="231">
                  <c:v>11893.751904752</c:v>
                </c:pt>
                <c:pt idx="232">
                  <c:v>11894.616718217099</c:v>
                </c:pt>
                <c:pt idx="233">
                  <c:v>11896.144743652399</c:v>
                </c:pt>
                <c:pt idx="234">
                  <c:v>11902.7454173897</c:v>
                </c:pt>
                <c:pt idx="235">
                  <c:v>11760.011646131499</c:v>
                </c:pt>
                <c:pt idx="236">
                  <c:v>11682.0548014054</c:v>
                </c:pt>
                <c:pt idx="237">
                  <c:v>11583.463961817301</c:v>
                </c:pt>
                <c:pt idx="238">
                  <c:v>11539.0902430796</c:v>
                </c:pt>
                <c:pt idx="239">
                  <c:v>11500.839418449599</c:v>
                </c:pt>
                <c:pt idx="240">
                  <c:v>11486.6170871551</c:v>
                </c:pt>
                <c:pt idx="241">
                  <c:v>11459.5926626152</c:v>
                </c:pt>
                <c:pt idx="242">
                  <c:v>11431.1733036435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6E-6C4B-AD99-CB3C6030AAE7}"/>
            </c:ext>
          </c:extLst>
        </c:ser>
        <c:ser>
          <c:idx val="4"/>
          <c:order val="4"/>
          <c:tx>
            <c:strRef>
              <c:f>'dff3333'!$G$1</c:f>
              <c:strCache>
                <c:ptCount val="1"/>
                <c:pt idx="0">
                  <c:v>Enter_leave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'dff3333'!$A$2:$A$244</c:f>
              <c:numCache>
                <c:formatCode>m/d/yy</c:formatCode>
                <c:ptCount val="243"/>
                <c:pt idx="0">
                  <c:v>43494</c:v>
                </c:pt>
                <c:pt idx="1">
                  <c:v>43495</c:v>
                </c:pt>
                <c:pt idx="2">
                  <c:v>43507</c:v>
                </c:pt>
                <c:pt idx="3">
                  <c:v>43508</c:v>
                </c:pt>
                <c:pt idx="4">
                  <c:v>43509</c:v>
                </c:pt>
                <c:pt idx="5">
                  <c:v>43510</c:v>
                </c:pt>
                <c:pt idx="6">
                  <c:v>43511</c:v>
                </c:pt>
                <c:pt idx="7">
                  <c:v>43514</c:v>
                </c:pt>
                <c:pt idx="8">
                  <c:v>43515</c:v>
                </c:pt>
                <c:pt idx="9">
                  <c:v>43516</c:v>
                </c:pt>
                <c:pt idx="10">
                  <c:v>43517</c:v>
                </c:pt>
                <c:pt idx="11">
                  <c:v>43518</c:v>
                </c:pt>
                <c:pt idx="12">
                  <c:v>43521</c:v>
                </c:pt>
                <c:pt idx="13">
                  <c:v>43522</c:v>
                </c:pt>
                <c:pt idx="14">
                  <c:v>43523</c:v>
                </c:pt>
                <c:pt idx="15">
                  <c:v>43528</c:v>
                </c:pt>
                <c:pt idx="16">
                  <c:v>43529</c:v>
                </c:pt>
                <c:pt idx="17">
                  <c:v>43530</c:v>
                </c:pt>
                <c:pt idx="18">
                  <c:v>43531</c:v>
                </c:pt>
                <c:pt idx="19">
                  <c:v>43532</c:v>
                </c:pt>
                <c:pt idx="20">
                  <c:v>43535</c:v>
                </c:pt>
                <c:pt idx="21">
                  <c:v>43536</c:v>
                </c:pt>
                <c:pt idx="22">
                  <c:v>43537</c:v>
                </c:pt>
                <c:pt idx="23">
                  <c:v>43538</c:v>
                </c:pt>
                <c:pt idx="24">
                  <c:v>43539</c:v>
                </c:pt>
                <c:pt idx="25">
                  <c:v>43542</c:v>
                </c:pt>
                <c:pt idx="26">
                  <c:v>43543</c:v>
                </c:pt>
                <c:pt idx="27">
                  <c:v>43544</c:v>
                </c:pt>
                <c:pt idx="28">
                  <c:v>43545</c:v>
                </c:pt>
                <c:pt idx="29">
                  <c:v>43546</c:v>
                </c:pt>
                <c:pt idx="30">
                  <c:v>43549</c:v>
                </c:pt>
                <c:pt idx="31">
                  <c:v>43550</c:v>
                </c:pt>
                <c:pt idx="32">
                  <c:v>43551</c:v>
                </c:pt>
                <c:pt idx="33">
                  <c:v>43552</c:v>
                </c:pt>
                <c:pt idx="34">
                  <c:v>43553</c:v>
                </c:pt>
                <c:pt idx="35">
                  <c:v>43556</c:v>
                </c:pt>
                <c:pt idx="36">
                  <c:v>43557</c:v>
                </c:pt>
                <c:pt idx="37">
                  <c:v>43558</c:v>
                </c:pt>
                <c:pt idx="38">
                  <c:v>43563</c:v>
                </c:pt>
                <c:pt idx="39">
                  <c:v>43564</c:v>
                </c:pt>
                <c:pt idx="40">
                  <c:v>43565</c:v>
                </c:pt>
                <c:pt idx="41">
                  <c:v>43566</c:v>
                </c:pt>
                <c:pt idx="42">
                  <c:v>43567</c:v>
                </c:pt>
                <c:pt idx="43">
                  <c:v>43570</c:v>
                </c:pt>
                <c:pt idx="44">
                  <c:v>43571</c:v>
                </c:pt>
                <c:pt idx="45">
                  <c:v>43572</c:v>
                </c:pt>
                <c:pt idx="46">
                  <c:v>43573</c:v>
                </c:pt>
                <c:pt idx="47">
                  <c:v>43574</c:v>
                </c:pt>
                <c:pt idx="48">
                  <c:v>43577</c:v>
                </c:pt>
                <c:pt idx="49">
                  <c:v>43578</c:v>
                </c:pt>
                <c:pt idx="50">
                  <c:v>43579</c:v>
                </c:pt>
                <c:pt idx="51">
                  <c:v>43580</c:v>
                </c:pt>
                <c:pt idx="52">
                  <c:v>43581</c:v>
                </c:pt>
                <c:pt idx="53">
                  <c:v>43584</c:v>
                </c:pt>
                <c:pt idx="54">
                  <c:v>43585</c:v>
                </c:pt>
                <c:pt idx="55">
                  <c:v>43587</c:v>
                </c:pt>
                <c:pt idx="56">
                  <c:v>43588</c:v>
                </c:pt>
                <c:pt idx="57">
                  <c:v>43591</c:v>
                </c:pt>
                <c:pt idx="58">
                  <c:v>43592</c:v>
                </c:pt>
                <c:pt idx="59">
                  <c:v>43593</c:v>
                </c:pt>
                <c:pt idx="60">
                  <c:v>43594</c:v>
                </c:pt>
                <c:pt idx="61">
                  <c:v>43595</c:v>
                </c:pt>
                <c:pt idx="62">
                  <c:v>43598</c:v>
                </c:pt>
                <c:pt idx="63">
                  <c:v>43599</c:v>
                </c:pt>
                <c:pt idx="64">
                  <c:v>43600</c:v>
                </c:pt>
                <c:pt idx="65">
                  <c:v>43601</c:v>
                </c:pt>
                <c:pt idx="66">
                  <c:v>43602</c:v>
                </c:pt>
                <c:pt idx="67">
                  <c:v>43605</c:v>
                </c:pt>
                <c:pt idx="68">
                  <c:v>43606</c:v>
                </c:pt>
                <c:pt idx="69">
                  <c:v>43607</c:v>
                </c:pt>
                <c:pt idx="70">
                  <c:v>43608</c:v>
                </c:pt>
                <c:pt idx="71">
                  <c:v>43609</c:v>
                </c:pt>
                <c:pt idx="72">
                  <c:v>43612</c:v>
                </c:pt>
                <c:pt idx="73">
                  <c:v>43613</c:v>
                </c:pt>
                <c:pt idx="74">
                  <c:v>43614</c:v>
                </c:pt>
                <c:pt idx="75">
                  <c:v>43615</c:v>
                </c:pt>
                <c:pt idx="76">
                  <c:v>43616</c:v>
                </c:pt>
                <c:pt idx="77">
                  <c:v>43619</c:v>
                </c:pt>
                <c:pt idx="78">
                  <c:v>43620</c:v>
                </c:pt>
                <c:pt idx="79">
                  <c:v>43621</c:v>
                </c:pt>
                <c:pt idx="80">
                  <c:v>43622</c:v>
                </c:pt>
                <c:pt idx="81">
                  <c:v>43626</c:v>
                </c:pt>
                <c:pt idx="82">
                  <c:v>43627</c:v>
                </c:pt>
                <c:pt idx="83">
                  <c:v>43628</c:v>
                </c:pt>
                <c:pt idx="84">
                  <c:v>43629</c:v>
                </c:pt>
                <c:pt idx="85">
                  <c:v>43630</c:v>
                </c:pt>
                <c:pt idx="86">
                  <c:v>43633</c:v>
                </c:pt>
                <c:pt idx="87">
                  <c:v>43634</c:v>
                </c:pt>
                <c:pt idx="88">
                  <c:v>43635</c:v>
                </c:pt>
                <c:pt idx="89">
                  <c:v>43636</c:v>
                </c:pt>
                <c:pt idx="90">
                  <c:v>43637</c:v>
                </c:pt>
                <c:pt idx="91">
                  <c:v>43640</c:v>
                </c:pt>
                <c:pt idx="92">
                  <c:v>43641</c:v>
                </c:pt>
                <c:pt idx="93">
                  <c:v>43642</c:v>
                </c:pt>
                <c:pt idx="94">
                  <c:v>43643</c:v>
                </c:pt>
                <c:pt idx="95">
                  <c:v>43644</c:v>
                </c:pt>
                <c:pt idx="96">
                  <c:v>43647</c:v>
                </c:pt>
                <c:pt idx="97">
                  <c:v>43648</c:v>
                </c:pt>
                <c:pt idx="98">
                  <c:v>43649</c:v>
                </c:pt>
                <c:pt idx="99">
                  <c:v>43650</c:v>
                </c:pt>
                <c:pt idx="100">
                  <c:v>43651</c:v>
                </c:pt>
                <c:pt idx="101">
                  <c:v>43654</c:v>
                </c:pt>
                <c:pt idx="102">
                  <c:v>43655</c:v>
                </c:pt>
                <c:pt idx="103">
                  <c:v>43656</c:v>
                </c:pt>
                <c:pt idx="104">
                  <c:v>43657</c:v>
                </c:pt>
                <c:pt idx="105">
                  <c:v>43658</c:v>
                </c:pt>
                <c:pt idx="106">
                  <c:v>43661</c:v>
                </c:pt>
                <c:pt idx="107">
                  <c:v>43662</c:v>
                </c:pt>
                <c:pt idx="108">
                  <c:v>43663</c:v>
                </c:pt>
                <c:pt idx="109">
                  <c:v>43664</c:v>
                </c:pt>
                <c:pt idx="110">
                  <c:v>43665</c:v>
                </c:pt>
                <c:pt idx="111">
                  <c:v>43668</c:v>
                </c:pt>
                <c:pt idx="112">
                  <c:v>43669</c:v>
                </c:pt>
                <c:pt idx="113">
                  <c:v>43670</c:v>
                </c:pt>
                <c:pt idx="114">
                  <c:v>43671</c:v>
                </c:pt>
                <c:pt idx="115">
                  <c:v>43672</c:v>
                </c:pt>
                <c:pt idx="116">
                  <c:v>43675</c:v>
                </c:pt>
                <c:pt idx="117">
                  <c:v>43676</c:v>
                </c:pt>
                <c:pt idx="118">
                  <c:v>43677</c:v>
                </c:pt>
                <c:pt idx="119">
                  <c:v>43678</c:v>
                </c:pt>
                <c:pt idx="120">
                  <c:v>43679</c:v>
                </c:pt>
                <c:pt idx="121">
                  <c:v>43682</c:v>
                </c:pt>
                <c:pt idx="122">
                  <c:v>43683</c:v>
                </c:pt>
                <c:pt idx="123">
                  <c:v>43684</c:v>
                </c:pt>
                <c:pt idx="124">
                  <c:v>43685</c:v>
                </c:pt>
                <c:pt idx="125">
                  <c:v>43689</c:v>
                </c:pt>
                <c:pt idx="126">
                  <c:v>43690</c:v>
                </c:pt>
                <c:pt idx="127">
                  <c:v>43691</c:v>
                </c:pt>
                <c:pt idx="128">
                  <c:v>43692</c:v>
                </c:pt>
                <c:pt idx="129">
                  <c:v>43693</c:v>
                </c:pt>
                <c:pt idx="130">
                  <c:v>43696</c:v>
                </c:pt>
                <c:pt idx="131">
                  <c:v>43697</c:v>
                </c:pt>
                <c:pt idx="132">
                  <c:v>43698</c:v>
                </c:pt>
                <c:pt idx="133">
                  <c:v>43699</c:v>
                </c:pt>
                <c:pt idx="134">
                  <c:v>43700</c:v>
                </c:pt>
                <c:pt idx="135">
                  <c:v>43703</c:v>
                </c:pt>
                <c:pt idx="136">
                  <c:v>43704</c:v>
                </c:pt>
                <c:pt idx="137">
                  <c:v>43705</c:v>
                </c:pt>
                <c:pt idx="138">
                  <c:v>43706</c:v>
                </c:pt>
                <c:pt idx="139">
                  <c:v>43707</c:v>
                </c:pt>
                <c:pt idx="140">
                  <c:v>43710</c:v>
                </c:pt>
                <c:pt idx="141">
                  <c:v>43711</c:v>
                </c:pt>
                <c:pt idx="142">
                  <c:v>43712</c:v>
                </c:pt>
                <c:pt idx="143">
                  <c:v>43713</c:v>
                </c:pt>
                <c:pt idx="144">
                  <c:v>43714</c:v>
                </c:pt>
                <c:pt idx="145">
                  <c:v>43718</c:v>
                </c:pt>
                <c:pt idx="146">
                  <c:v>43719</c:v>
                </c:pt>
                <c:pt idx="147">
                  <c:v>43720</c:v>
                </c:pt>
                <c:pt idx="148">
                  <c:v>43724</c:v>
                </c:pt>
                <c:pt idx="149">
                  <c:v>43725</c:v>
                </c:pt>
                <c:pt idx="150">
                  <c:v>43726</c:v>
                </c:pt>
                <c:pt idx="151">
                  <c:v>43727</c:v>
                </c:pt>
                <c:pt idx="152">
                  <c:v>43728</c:v>
                </c:pt>
                <c:pt idx="153">
                  <c:v>43731</c:v>
                </c:pt>
                <c:pt idx="154">
                  <c:v>43732</c:v>
                </c:pt>
                <c:pt idx="155">
                  <c:v>43733</c:v>
                </c:pt>
                <c:pt idx="156">
                  <c:v>43734</c:v>
                </c:pt>
                <c:pt idx="157">
                  <c:v>43735</c:v>
                </c:pt>
                <c:pt idx="158">
                  <c:v>43739</c:v>
                </c:pt>
                <c:pt idx="159">
                  <c:v>43740</c:v>
                </c:pt>
                <c:pt idx="160">
                  <c:v>43741</c:v>
                </c:pt>
                <c:pt idx="161">
                  <c:v>43742</c:v>
                </c:pt>
                <c:pt idx="162">
                  <c:v>43745</c:v>
                </c:pt>
                <c:pt idx="163">
                  <c:v>43746</c:v>
                </c:pt>
                <c:pt idx="164">
                  <c:v>43747</c:v>
                </c:pt>
                <c:pt idx="165">
                  <c:v>43752</c:v>
                </c:pt>
                <c:pt idx="166">
                  <c:v>43753</c:v>
                </c:pt>
                <c:pt idx="167">
                  <c:v>43754</c:v>
                </c:pt>
                <c:pt idx="168">
                  <c:v>43755</c:v>
                </c:pt>
                <c:pt idx="169">
                  <c:v>43756</c:v>
                </c:pt>
                <c:pt idx="170">
                  <c:v>43759</c:v>
                </c:pt>
                <c:pt idx="171">
                  <c:v>43760</c:v>
                </c:pt>
                <c:pt idx="172">
                  <c:v>43761</c:v>
                </c:pt>
                <c:pt idx="173">
                  <c:v>43762</c:v>
                </c:pt>
                <c:pt idx="174">
                  <c:v>43763</c:v>
                </c:pt>
                <c:pt idx="175">
                  <c:v>43766</c:v>
                </c:pt>
                <c:pt idx="176">
                  <c:v>43767</c:v>
                </c:pt>
                <c:pt idx="177">
                  <c:v>43768</c:v>
                </c:pt>
                <c:pt idx="178">
                  <c:v>43769</c:v>
                </c:pt>
                <c:pt idx="179">
                  <c:v>43770</c:v>
                </c:pt>
                <c:pt idx="180">
                  <c:v>43773</c:v>
                </c:pt>
                <c:pt idx="181">
                  <c:v>43774</c:v>
                </c:pt>
                <c:pt idx="182">
                  <c:v>43775</c:v>
                </c:pt>
                <c:pt idx="183">
                  <c:v>43776</c:v>
                </c:pt>
                <c:pt idx="184">
                  <c:v>43777</c:v>
                </c:pt>
                <c:pt idx="185">
                  <c:v>43780</c:v>
                </c:pt>
                <c:pt idx="186">
                  <c:v>43781</c:v>
                </c:pt>
                <c:pt idx="187">
                  <c:v>43782</c:v>
                </c:pt>
                <c:pt idx="188">
                  <c:v>43783</c:v>
                </c:pt>
                <c:pt idx="189">
                  <c:v>43784</c:v>
                </c:pt>
                <c:pt idx="190">
                  <c:v>43787</c:v>
                </c:pt>
                <c:pt idx="191">
                  <c:v>43788</c:v>
                </c:pt>
                <c:pt idx="192">
                  <c:v>43789</c:v>
                </c:pt>
                <c:pt idx="193">
                  <c:v>43790</c:v>
                </c:pt>
                <c:pt idx="194">
                  <c:v>43791</c:v>
                </c:pt>
                <c:pt idx="195">
                  <c:v>43794</c:v>
                </c:pt>
                <c:pt idx="196">
                  <c:v>43795</c:v>
                </c:pt>
                <c:pt idx="197">
                  <c:v>43796</c:v>
                </c:pt>
                <c:pt idx="198">
                  <c:v>43797</c:v>
                </c:pt>
                <c:pt idx="199">
                  <c:v>43798</c:v>
                </c:pt>
                <c:pt idx="200">
                  <c:v>43801</c:v>
                </c:pt>
                <c:pt idx="201">
                  <c:v>43802</c:v>
                </c:pt>
                <c:pt idx="202">
                  <c:v>43803</c:v>
                </c:pt>
                <c:pt idx="203">
                  <c:v>43804</c:v>
                </c:pt>
                <c:pt idx="204">
                  <c:v>43805</c:v>
                </c:pt>
                <c:pt idx="205">
                  <c:v>43808</c:v>
                </c:pt>
                <c:pt idx="206">
                  <c:v>43809</c:v>
                </c:pt>
                <c:pt idx="207">
                  <c:v>43810</c:v>
                </c:pt>
                <c:pt idx="208">
                  <c:v>43811</c:v>
                </c:pt>
                <c:pt idx="209">
                  <c:v>43812</c:v>
                </c:pt>
                <c:pt idx="210">
                  <c:v>43815</c:v>
                </c:pt>
                <c:pt idx="211">
                  <c:v>43816</c:v>
                </c:pt>
                <c:pt idx="212">
                  <c:v>43817</c:v>
                </c:pt>
                <c:pt idx="213">
                  <c:v>43818</c:v>
                </c:pt>
                <c:pt idx="214">
                  <c:v>43819</c:v>
                </c:pt>
                <c:pt idx="215">
                  <c:v>43822</c:v>
                </c:pt>
                <c:pt idx="216">
                  <c:v>43823</c:v>
                </c:pt>
                <c:pt idx="217">
                  <c:v>43824</c:v>
                </c:pt>
                <c:pt idx="218">
                  <c:v>43825</c:v>
                </c:pt>
                <c:pt idx="219">
                  <c:v>43826</c:v>
                </c:pt>
                <c:pt idx="220">
                  <c:v>43829</c:v>
                </c:pt>
                <c:pt idx="221">
                  <c:v>43830</c:v>
                </c:pt>
                <c:pt idx="222">
                  <c:v>43832</c:v>
                </c:pt>
                <c:pt idx="223">
                  <c:v>43833</c:v>
                </c:pt>
                <c:pt idx="224">
                  <c:v>43836</c:v>
                </c:pt>
                <c:pt idx="225">
                  <c:v>43837</c:v>
                </c:pt>
                <c:pt idx="226">
                  <c:v>43838</c:v>
                </c:pt>
                <c:pt idx="227">
                  <c:v>43839</c:v>
                </c:pt>
                <c:pt idx="228">
                  <c:v>43840</c:v>
                </c:pt>
                <c:pt idx="229">
                  <c:v>43843</c:v>
                </c:pt>
                <c:pt idx="230">
                  <c:v>43844</c:v>
                </c:pt>
                <c:pt idx="231">
                  <c:v>43845</c:v>
                </c:pt>
                <c:pt idx="232">
                  <c:v>43846</c:v>
                </c:pt>
                <c:pt idx="233">
                  <c:v>43847</c:v>
                </c:pt>
                <c:pt idx="234">
                  <c:v>43850</c:v>
                </c:pt>
                <c:pt idx="235">
                  <c:v>43860</c:v>
                </c:pt>
                <c:pt idx="236">
                  <c:v>43861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43871</c:v>
                </c:pt>
              </c:numCache>
            </c:numRef>
          </c:cat>
          <c:val>
            <c:numRef>
              <c:f>'dff3333'!$G$2:$G$244</c:f>
              <c:numCache>
                <c:formatCode>General</c:formatCode>
                <c:ptCount val="243"/>
                <c:pt idx="3">
                  <c:v>10097.740234375</c:v>
                </c:pt>
                <c:pt idx="57">
                  <c:v>10897.1201171875</c:v>
                </c:pt>
                <c:pt idx="81">
                  <c:v>10566.4697265625</c:v>
                </c:pt>
                <c:pt idx="102">
                  <c:v>10702.7802734375</c:v>
                </c:pt>
                <c:pt idx="107">
                  <c:v>10886.0498046875</c:v>
                </c:pt>
                <c:pt idx="117">
                  <c:v>10830.900390625</c:v>
                </c:pt>
                <c:pt idx="139">
                  <c:v>10618.0498046875</c:v>
                </c:pt>
                <c:pt idx="164">
                  <c:v>10889.9599609375</c:v>
                </c:pt>
                <c:pt idx="165">
                  <c:v>11066.9501953125</c:v>
                </c:pt>
                <c:pt idx="199">
                  <c:v>11489.5703125</c:v>
                </c:pt>
                <c:pt idx="205">
                  <c:v>11660.76953125</c:v>
                </c:pt>
                <c:pt idx="224">
                  <c:v>11953.3603515625</c:v>
                </c:pt>
                <c:pt idx="230">
                  <c:v>12179.8095703125</c:v>
                </c:pt>
                <c:pt idx="235">
                  <c:v>11421.740234375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6E-6C4B-AD99-CB3C6030AA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840575"/>
        <c:axId val="209155359"/>
      </c:lineChart>
      <c:dateAx>
        <c:axId val="170840575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9155359"/>
        <c:crosses val="autoZero"/>
        <c:auto val="1"/>
        <c:lblOffset val="100"/>
        <c:baseTimeUnit val="days"/>
      </c:dateAx>
      <c:valAx>
        <c:axId val="209155359"/>
        <c:scaling>
          <c:orientation val="minMax"/>
          <c:max val="12500"/>
          <c:min val="9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0840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Emergent</a:t>
            </a:r>
            <a:r>
              <a:rPr lang="en-US" altLang="zh-TW" baseline="0"/>
              <a:t> Market US denominated debt issuance 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工作表2!$K$29</c:f>
              <c:strCache>
                <c:ptCount val="1"/>
                <c:pt idx="0">
                  <c:v>Q1 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工作表2!$J$30:$J$31</c:f>
              <c:strCache>
                <c:ptCount val="2"/>
                <c:pt idx="0">
                  <c:v>Emergent Market Bank loans</c:v>
                </c:pt>
                <c:pt idx="1">
                  <c:v>Emergen Market Debt securities issues</c:v>
                </c:pt>
              </c:strCache>
            </c:strRef>
          </c:cat>
          <c:val>
            <c:numRef>
              <c:f>工作表2!$K$30:$K$31</c:f>
              <c:numCache>
                <c:formatCode>General</c:formatCode>
                <c:ptCount val="2"/>
                <c:pt idx="0">
                  <c:v>2009</c:v>
                </c:pt>
                <c:pt idx="1">
                  <c:v>1697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23-F84D-8B01-AF8A407A5940}"/>
            </c:ext>
          </c:extLst>
        </c:ser>
        <c:ser>
          <c:idx val="1"/>
          <c:order val="1"/>
          <c:tx>
            <c:strRef>
              <c:f>工作表2!$L$29</c:f>
              <c:strCache>
                <c:ptCount val="1"/>
                <c:pt idx="0">
                  <c:v>Q2 19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工作表2!$J$30:$J$31</c:f>
              <c:strCache>
                <c:ptCount val="2"/>
                <c:pt idx="0">
                  <c:v>Emergent Market Bank loans</c:v>
                </c:pt>
                <c:pt idx="1">
                  <c:v>Emergen Market Debt securities issues</c:v>
                </c:pt>
              </c:strCache>
            </c:strRef>
          </c:cat>
          <c:val>
            <c:numRef>
              <c:f>工作表2!$L$30:$L$31</c:f>
              <c:numCache>
                <c:formatCode>General</c:formatCode>
                <c:ptCount val="2"/>
                <c:pt idx="0">
                  <c:v>2023</c:v>
                </c:pt>
                <c:pt idx="1">
                  <c:v>1715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23-F84D-8B01-AF8A407A5940}"/>
            </c:ext>
          </c:extLst>
        </c:ser>
        <c:ser>
          <c:idx val="2"/>
          <c:order val="2"/>
          <c:tx>
            <c:strRef>
              <c:f>工作表2!$M$29</c:f>
              <c:strCache>
                <c:ptCount val="1"/>
                <c:pt idx="0">
                  <c:v>Q3 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工作表2!$J$30:$J$31</c:f>
              <c:strCache>
                <c:ptCount val="2"/>
                <c:pt idx="0">
                  <c:v>Emergent Market Bank loans</c:v>
                </c:pt>
                <c:pt idx="1">
                  <c:v>Emergen Market Debt securities issues</c:v>
                </c:pt>
              </c:strCache>
            </c:strRef>
          </c:cat>
          <c:val>
            <c:numRef>
              <c:f>工作表2!$M$30:$M$31</c:f>
              <c:numCache>
                <c:formatCode>General</c:formatCode>
                <c:ptCount val="2"/>
                <c:pt idx="0">
                  <c:v>2024</c:v>
                </c:pt>
                <c:pt idx="1">
                  <c:v>1769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23-F84D-8B01-AF8A407A59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52352719"/>
        <c:axId val="1865710447"/>
      </c:barChart>
      <c:catAx>
        <c:axId val="1752352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65710447"/>
        <c:crosses val="autoZero"/>
        <c:auto val="1"/>
        <c:lblAlgn val="ctr"/>
        <c:lblOffset val="100"/>
        <c:noMultiLvlLbl val="0"/>
      </c:catAx>
      <c:valAx>
        <c:axId val="1865710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2352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Fed</a:t>
            </a:r>
            <a:r>
              <a:rPr lang="en-US" altLang="zh-TW" baseline="0"/>
              <a:t> Total Asset &amp; DXY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WALCL!$C$1</c:f>
              <c:strCache>
                <c:ptCount val="1"/>
                <c:pt idx="0">
                  <c:v>DXY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WALCL!$A$2:$A$159</c:f>
              <c:numCache>
                <c:formatCode>m/d/yy</c:formatCode>
                <c:ptCount val="158"/>
                <c:pt idx="0">
                  <c:v>42774</c:v>
                </c:pt>
                <c:pt idx="1">
                  <c:v>42781</c:v>
                </c:pt>
                <c:pt idx="2">
                  <c:v>42788</c:v>
                </c:pt>
                <c:pt idx="3">
                  <c:v>42795</c:v>
                </c:pt>
                <c:pt idx="4">
                  <c:v>42802</c:v>
                </c:pt>
                <c:pt idx="5">
                  <c:v>42809</c:v>
                </c:pt>
                <c:pt idx="6">
                  <c:v>42816</c:v>
                </c:pt>
                <c:pt idx="7">
                  <c:v>42823</c:v>
                </c:pt>
                <c:pt idx="8">
                  <c:v>42830</c:v>
                </c:pt>
                <c:pt idx="9">
                  <c:v>42837</c:v>
                </c:pt>
                <c:pt idx="10">
                  <c:v>42844</c:v>
                </c:pt>
                <c:pt idx="11">
                  <c:v>42851</c:v>
                </c:pt>
                <c:pt idx="12">
                  <c:v>42858</c:v>
                </c:pt>
                <c:pt idx="13">
                  <c:v>42865</c:v>
                </c:pt>
                <c:pt idx="14">
                  <c:v>42872</c:v>
                </c:pt>
                <c:pt idx="15">
                  <c:v>42879</c:v>
                </c:pt>
                <c:pt idx="16">
                  <c:v>42886</c:v>
                </c:pt>
                <c:pt idx="17">
                  <c:v>42893</c:v>
                </c:pt>
                <c:pt idx="18">
                  <c:v>42900</c:v>
                </c:pt>
                <c:pt idx="19">
                  <c:v>42907</c:v>
                </c:pt>
                <c:pt idx="20">
                  <c:v>42914</c:v>
                </c:pt>
                <c:pt idx="21">
                  <c:v>42921</c:v>
                </c:pt>
                <c:pt idx="22">
                  <c:v>42928</c:v>
                </c:pt>
                <c:pt idx="23">
                  <c:v>42935</c:v>
                </c:pt>
                <c:pt idx="24">
                  <c:v>42942</c:v>
                </c:pt>
                <c:pt idx="25">
                  <c:v>42949</c:v>
                </c:pt>
                <c:pt idx="26">
                  <c:v>42956</c:v>
                </c:pt>
                <c:pt idx="27">
                  <c:v>42963</c:v>
                </c:pt>
                <c:pt idx="28">
                  <c:v>42970</c:v>
                </c:pt>
                <c:pt idx="29">
                  <c:v>42977</c:v>
                </c:pt>
                <c:pt idx="30">
                  <c:v>42984</c:v>
                </c:pt>
                <c:pt idx="31">
                  <c:v>42991</c:v>
                </c:pt>
                <c:pt idx="32">
                  <c:v>42998</c:v>
                </c:pt>
                <c:pt idx="33">
                  <c:v>43005</c:v>
                </c:pt>
                <c:pt idx="34">
                  <c:v>43012</c:v>
                </c:pt>
                <c:pt idx="35">
                  <c:v>43019</c:v>
                </c:pt>
                <c:pt idx="36">
                  <c:v>43026</c:v>
                </c:pt>
                <c:pt idx="37">
                  <c:v>43033</c:v>
                </c:pt>
                <c:pt idx="38">
                  <c:v>43040</c:v>
                </c:pt>
                <c:pt idx="39">
                  <c:v>43047</c:v>
                </c:pt>
                <c:pt idx="40">
                  <c:v>43054</c:v>
                </c:pt>
                <c:pt idx="41">
                  <c:v>43061</c:v>
                </c:pt>
                <c:pt idx="42">
                  <c:v>43068</c:v>
                </c:pt>
                <c:pt idx="43">
                  <c:v>43075</c:v>
                </c:pt>
                <c:pt idx="44">
                  <c:v>43082</c:v>
                </c:pt>
                <c:pt idx="45">
                  <c:v>43089</c:v>
                </c:pt>
                <c:pt idx="46">
                  <c:v>43096</c:v>
                </c:pt>
                <c:pt idx="47">
                  <c:v>43103</c:v>
                </c:pt>
                <c:pt idx="48">
                  <c:v>43110</c:v>
                </c:pt>
                <c:pt idx="49">
                  <c:v>43117</c:v>
                </c:pt>
                <c:pt idx="50">
                  <c:v>43124</c:v>
                </c:pt>
                <c:pt idx="51">
                  <c:v>43131</c:v>
                </c:pt>
                <c:pt idx="52">
                  <c:v>43138</c:v>
                </c:pt>
                <c:pt idx="53">
                  <c:v>43145</c:v>
                </c:pt>
                <c:pt idx="54">
                  <c:v>43152</c:v>
                </c:pt>
                <c:pt idx="55">
                  <c:v>43159</c:v>
                </c:pt>
                <c:pt idx="56">
                  <c:v>43166</c:v>
                </c:pt>
                <c:pt idx="57">
                  <c:v>43173</c:v>
                </c:pt>
                <c:pt idx="58">
                  <c:v>43180</c:v>
                </c:pt>
                <c:pt idx="59">
                  <c:v>43187</c:v>
                </c:pt>
                <c:pt idx="60">
                  <c:v>43194</c:v>
                </c:pt>
                <c:pt idx="61">
                  <c:v>43201</c:v>
                </c:pt>
                <c:pt idx="62">
                  <c:v>43208</c:v>
                </c:pt>
                <c:pt idx="63">
                  <c:v>43215</c:v>
                </c:pt>
                <c:pt idx="64">
                  <c:v>43222</c:v>
                </c:pt>
                <c:pt idx="65">
                  <c:v>43229</c:v>
                </c:pt>
                <c:pt idx="66">
                  <c:v>43236</c:v>
                </c:pt>
                <c:pt idx="67">
                  <c:v>43243</c:v>
                </c:pt>
                <c:pt idx="68">
                  <c:v>43250</c:v>
                </c:pt>
                <c:pt idx="69">
                  <c:v>43257</c:v>
                </c:pt>
                <c:pt idx="70">
                  <c:v>43264</c:v>
                </c:pt>
                <c:pt idx="71">
                  <c:v>43271</c:v>
                </c:pt>
                <c:pt idx="72">
                  <c:v>43278</c:v>
                </c:pt>
                <c:pt idx="73">
                  <c:v>43285</c:v>
                </c:pt>
                <c:pt idx="74">
                  <c:v>43292</c:v>
                </c:pt>
                <c:pt idx="75">
                  <c:v>43299</c:v>
                </c:pt>
                <c:pt idx="76">
                  <c:v>43306</c:v>
                </c:pt>
                <c:pt idx="77">
                  <c:v>43313</c:v>
                </c:pt>
                <c:pt idx="78">
                  <c:v>43320</c:v>
                </c:pt>
                <c:pt idx="79">
                  <c:v>43327</c:v>
                </c:pt>
                <c:pt idx="80">
                  <c:v>43334</c:v>
                </c:pt>
                <c:pt idx="81">
                  <c:v>43341</c:v>
                </c:pt>
                <c:pt idx="82">
                  <c:v>43348</c:v>
                </c:pt>
                <c:pt idx="83">
                  <c:v>43355</c:v>
                </c:pt>
                <c:pt idx="84">
                  <c:v>43362</c:v>
                </c:pt>
                <c:pt idx="85">
                  <c:v>43369</c:v>
                </c:pt>
                <c:pt idx="86">
                  <c:v>43376</c:v>
                </c:pt>
                <c:pt idx="87">
                  <c:v>43383</c:v>
                </c:pt>
                <c:pt idx="88">
                  <c:v>43390</c:v>
                </c:pt>
                <c:pt idx="89">
                  <c:v>43397</c:v>
                </c:pt>
                <c:pt idx="90">
                  <c:v>43404</c:v>
                </c:pt>
                <c:pt idx="91">
                  <c:v>43411</c:v>
                </c:pt>
                <c:pt idx="92">
                  <c:v>43418</c:v>
                </c:pt>
                <c:pt idx="93">
                  <c:v>43425</c:v>
                </c:pt>
                <c:pt idx="94">
                  <c:v>43432</c:v>
                </c:pt>
                <c:pt idx="95">
                  <c:v>43439</c:v>
                </c:pt>
                <c:pt idx="96">
                  <c:v>43446</c:v>
                </c:pt>
                <c:pt idx="97">
                  <c:v>43453</c:v>
                </c:pt>
                <c:pt idx="98">
                  <c:v>43460</c:v>
                </c:pt>
                <c:pt idx="99">
                  <c:v>43467</c:v>
                </c:pt>
                <c:pt idx="100">
                  <c:v>43474</c:v>
                </c:pt>
                <c:pt idx="101">
                  <c:v>43481</c:v>
                </c:pt>
                <c:pt idx="102">
                  <c:v>43488</c:v>
                </c:pt>
                <c:pt idx="103">
                  <c:v>43495</c:v>
                </c:pt>
                <c:pt idx="105">
                  <c:v>43502</c:v>
                </c:pt>
                <c:pt idx="106">
                  <c:v>43509</c:v>
                </c:pt>
                <c:pt idx="107">
                  <c:v>43516</c:v>
                </c:pt>
                <c:pt idx="108">
                  <c:v>43523</c:v>
                </c:pt>
                <c:pt idx="109">
                  <c:v>43530</c:v>
                </c:pt>
                <c:pt idx="110">
                  <c:v>43537</c:v>
                </c:pt>
                <c:pt idx="111">
                  <c:v>43544</c:v>
                </c:pt>
                <c:pt idx="112">
                  <c:v>43551</c:v>
                </c:pt>
                <c:pt idx="113">
                  <c:v>43558</c:v>
                </c:pt>
                <c:pt idx="114">
                  <c:v>43565</c:v>
                </c:pt>
                <c:pt idx="115">
                  <c:v>43572</c:v>
                </c:pt>
                <c:pt idx="116">
                  <c:v>43579</c:v>
                </c:pt>
                <c:pt idx="117">
                  <c:v>43586</c:v>
                </c:pt>
                <c:pt idx="118">
                  <c:v>43593</c:v>
                </c:pt>
                <c:pt idx="119">
                  <c:v>43600</c:v>
                </c:pt>
                <c:pt idx="120">
                  <c:v>43607</c:v>
                </c:pt>
                <c:pt idx="121">
                  <c:v>43614</c:v>
                </c:pt>
                <c:pt idx="122">
                  <c:v>43621</c:v>
                </c:pt>
                <c:pt idx="123">
                  <c:v>43628</c:v>
                </c:pt>
                <c:pt idx="124">
                  <c:v>43635</c:v>
                </c:pt>
                <c:pt idx="125">
                  <c:v>43642</c:v>
                </c:pt>
                <c:pt idx="126">
                  <c:v>43649</c:v>
                </c:pt>
                <c:pt idx="127">
                  <c:v>43656</c:v>
                </c:pt>
                <c:pt idx="128">
                  <c:v>43663</c:v>
                </c:pt>
                <c:pt idx="129">
                  <c:v>43670</c:v>
                </c:pt>
                <c:pt idx="130">
                  <c:v>43677</c:v>
                </c:pt>
                <c:pt idx="131">
                  <c:v>43684</c:v>
                </c:pt>
                <c:pt idx="132">
                  <c:v>43691</c:v>
                </c:pt>
                <c:pt idx="133">
                  <c:v>43698</c:v>
                </c:pt>
                <c:pt idx="134">
                  <c:v>43705</c:v>
                </c:pt>
                <c:pt idx="135">
                  <c:v>43712</c:v>
                </c:pt>
                <c:pt idx="136">
                  <c:v>43719</c:v>
                </c:pt>
                <c:pt idx="137">
                  <c:v>43726</c:v>
                </c:pt>
                <c:pt idx="138">
                  <c:v>43733</c:v>
                </c:pt>
                <c:pt idx="139">
                  <c:v>43740</c:v>
                </c:pt>
                <c:pt idx="140">
                  <c:v>43747</c:v>
                </c:pt>
                <c:pt idx="141">
                  <c:v>43754</c:v>
                </c:pt>
                <c:pt idx="142">
                  <c:v>43761</c:v>
                </c:pt>
                <c:pt idx="143">
                  <c:v>43768</c:v>
                </c:pt>
                <c:pt idx="144">
                  <c:v>43775</c:v>
                </c:pt>
                <c:pt idx="145">
                  <c:v>43782</c:v>
                </c:pt>
                <c:pt idx="146">
                  <c:v>43789</c:v>
                </c:pt>
                <c:pt idx="147">
                  <c:v>43796</c:v>
                </c:pt>
                <c:pt idx="148">
                  <c:v>43803</c:v>
                </c:pt>
                <c:pt idx="149">
                  <c:v>43810</c:v>
                </c:pt>
                <c:pt idx="150">
                  <c:v>43817</c:v>
                </c:pt>
                <c:pt idx="151">
                  <c:v>43824</c:v>
                </c:pt>
                <c:pt idx="152">
                  <c:v>43831</c:v>
                </c:pt>
                <c:pt idx="153">
                  <c:v>43838</c:v>
                </c:pt>
                <c:pt idx="154">
                  <c:v>43845</c:v>
                </c:pt>
                <c:pt idx="155">
                  <c:v>43852</c:v>
                </c:pt>
                <c:pt idx="156">
                  <c:v>43859</c:v>
                </c:pt>
                <c:pt idx="157">
                  <c:v>43866</c:v>
                </c:pt>
              </c:numCache>
            </c:numRef>
          </c:cat>
          <c:val>
            <c:numRef>
              <c:f>WALCL!$C$2:$C$159</c:f>
              <c:numCache>
                <c:formatCode>General</c:formatCode>
                <c:ptCount val="158"/>
                <c:pt idx="0">
                  <c:v>100.800003</c:v>
                </c:pt>
                <c:pt idx="1">
                  <c:v>100.949997</c:v>
                </c:pt>
                <c:pt idx="2">
                  <c:v>101.089996</c:v>
                </c:pt>
                <c:pt idx="3">
                  <c:v>101.540001</c:v>
                </c:pt>
                <c:pt idx="4">
                  <c:v>101.25</c:v>
                </c:pt>
                <c:pt idx="5">
                  <c:v>100.300003</c:v>
                </c:pt>
                <c:pt idx="6">
                  <c:v>99.629997000000003</c:v>
                </c:pt>
                <c:pt idx="7">
                  <c:v>100.349998</c:v>
                </c:pt>
                <c:pt idx="8">
                  <c:v>101.18</c:v>
                </c:pt>
                <c:pt idx="9">
                  <c:v>100.55999799999999</c:v>
                </c:pt>
                <c:pt idx="10">
                  <c:v>99.980002999999996</c:v>
                </c:pt>
                <c:pt idx="11">
                  <c:v>99.050003000000004</c:v>
                </c:pt>
                <c:pt idx="12">
                  <c:v>98.650002000000001</c:v>
                </c:pt>
                <c:pt idx="13">
                  <c:v>99.25</c:v>
                </c:pt>
                <c:pt idx="14">
                  <c:v>97.150002000000001</c:v>
                </c:pt>
                <c:pt idx="15">
                  <c:v>97.400002000000001</c:v>
                </c:pt>
                <c:pt idx="16">
                  <c:v>96.720000999999996</c:v>
                </c:pt>
                <c:pt idx="17">
                  <c:v>97.269997000000004</c:v>
                </c:pt>
                <c:pt idx="18">
                  <c:v>97.160004000000001</c:v>
                </c:pt>
                <c:pt idx="19">
                  <c:v>97.300003000000004</c:v>
                </c:pt>
                <c:pt idx="20">
                  <c:v>95.660004000000001</c:v>
                </c:pt>
                <c:pt idx="21">
                  <c:v>96.010002</c:v>
                </c:pt>
                <c:pt idx="22">
                  <c:v>95.110000999999997</c:v>
                </c:pt>
                <c:pt idx="23">
                  <c:v>93.940002000000007</c:v>
                </c:pt>
                <c:pt idx="24">
                  <c:v>93.260002</c:v>
                </c:pt>
                <c:pt idx="25">
                  <c:v>93.540001000000004</c:v>
                </c:pt>
                <c:pt idx="26">
                  <c:v>93.07</c:v>
                </c:pt>
                <c:pt idx="27">
                  <c:v>93.43</c:v>
                </c:pt>
                <c:pt idx="28">
                  <c:v>92.739998</c:v>
                </c:pt>
                <c:pt idx="29">
                  <c:v>92.809997999999993</c:v>
                </c:pt>
                <c:pt idx="30">
                  <c:v>91.330001999999993</c:v>
                </c:pt>
                <c:pt idx="31">
                  <c:v>91.870002999999997</c:v>
                </c:pt>
                <c:pt idx="32">
                  <c:v>92.169998000000007</c:v>
                </c:pt>
                <c:pt idx="33">
                  <c:v>93.080001999999993</c:v>
                </c:pt>
                <c:pt idx="34">
                  <c:v>93.800003000000004</c:v>
                </c:pt>
                <c:pt idx="35">
                  <c:v>93.089995999999999</c:v>
                </c:pt>
                <c:pt idx="36">
                  <c:v>93.699996999999996</c:v>
                </c:pt>
                <c:pt idx="37">
                  <c:v>94.919998000000007</c:v>
                </c:pt>
                <c:pt idx="38">
                  <c:v>94.940002000000007</c:v>
                </c:pt>
                <c:pt idx="39">
                  <c:v>94.389999000000003</c:v>
                </c:pt>
                <c:pt idx="40">
                  <c:v>93.660004000000001</c:v>
                </c:pt>
                <c:pt idx="41">
                  <c:v>92.760002</c:v>
                </c:pt>
                <c:pt idx="42">
                  <c:v>92.900002000000001</c:v>
                </c:pt>
                <c:pt idx="43">
                  <c:v>93.900002000000001</c:v>
                </c:pt>
                <c:pt idx="44">
                  <c:v>93.93</c:v>
                </c:pt>
                <c:pt idx="45">
                  <c:v>93.349997999999999</c:v>
                </c:pt>
                <c:pt idx="46">
                  <c:v>92.120002999999997</c:v>
                </c:pt>
                <c:pt idx="47">
                  <c:v>91.949996999999996</c:v>
                </c:pt>
                <c:pt idx="48">
                  <c:v>90.970000999999996</c:v>
                </c:pt>
                <c:pt idx="49">
                  <c:v>90.57</c:v>
                </c:pt>
                <c:pt idx="50">
                  <c:v>89.07</c:v>
                </c:pt>
                <c:pt idx="51">
                  <c:v>89.199996999999996</c:v>
                </c:pt>
                <c:pt idx="52">
                  <c:v>90.440002000000007</c:v>
                </c:pt>
                <c:pt idx="53">
                  <c:v>89.099997999999999</c:v>
                </c:pt>
                <c:pt idx="54">
                  <c:v>89.879997000000003</c:v>
                </c:pt>
                <c:pt idx="55">
                  <c:v>89.940002000000007</c:v>
                </c:pt>
                <c:pt idx="56">
                  <c:v>90.089995999999999</c:v>
                </c:pt>
                <c:pt idx="57">
                  <c:v>90.230002999999996</c:v>
                </c:pt>
                <c:pt idx="58">
                  <c:v>89.440002000000007</c:v>
                </c:pt>
                <c:pt idx="59">
                  <c:v>89.970000999999996</c:v>
                </c:pt>
                <c:pt idx="60">
                  <c:v>90.110000999999997</c:v>
                </c:pt>
                <c:pt idx="61">
                  <c:v>89.800003000000004</c:v>
                </c:pt>
                <c:pt idx="62">
                  <c:v>90.32</c:v>
                </c:pt>
                <c:pt idx="63">
                  <c:v>91.540001000000004</c:v>
                </c:pt>
                <c:pt idx="64">
                  <c:v>92.57</c:v>
                </c:pt>
                <c:pt idx="65">
                  <c:v>92.540001000000004</c:v>
                </c:pt>
                <c:pt idx="66">
                  <c:v>93.639999000000003</c:v>
                </c:pt>
                <c:pt idx="67">
                  <c:v>94.190002000000007</c:v>
                </c:pt>
                <c:pt idx="68">
                  <c:v>94.190002000000007</c:v>
                </c:pt>
                <c:pt idx="69">
                  <c:v>93.550003000000004</c:v>
                </c:pt>
                <c:pt idx="70">
                  <c:v>94.790001000000004</c:v>
                </c:pt>
                <c:pt idx="71">
                  <c:v>94.519997000000004</c:v>
                </c:pt>
                <c:pt idx="72">
                  <c:v>94.629997000000003</c:v>
                </c:pt>
                <c:pt idx="73">
                  <c:v>94.040001000000004</c:v>
                </c:pt>
                <c:pt idx="74">
                  <c:v>94.75</c:v>
                </c:pt>
                <c:pt idx="75">
                  <c:v>94.459998999999996</c:v>
                </c:pt>
                <c:pt idx="76">
                  <c:v>94.68</c:v>
                </c:pt>
                <c:pt idx="77">
                  <c:v>95.139999000000003</c:v>
                </c:pt>
                <c:pt idx="78">
                  <c:v>96.360000999999997</c:v>
                </c:pt>
                <c:pt idx="79">
                  <c:v>96.099997999999999</c:v>
                </c:pt>
                <c:pt idx="80">
                  <c:v>95.150002000000001</c:v>
                </c:pt>
                <c:pt idx="81">
                  <c:v>95.139999000000003</c:v>
                </c:pt>
                <c:pt idx="82">
                  <c:v>95.370002999999997</c:v>
                </c:pt>
                <c:pt idx="83">
                  <c:v>94.980002999999996</c:v>
                </c:pt>
                <c:pt idx="84">
                  <c:v>94.220000999999996</c:v>
                </c:pt>
                <c:pt idx="85">
                  <c:v>95.190002000000007</c:v>
                </c:pt>
                <c:pt idx="86">
                  <c:v>95.620002999999997</c:v>
                </c:pt>
                <c:pt idx="87">
                  <c:v>95.220000999999996</c:v>
                </c:pt>
                <c:pt idx="88">
                  <c:v>95.709998999999996</c:v>
                </c:pt>
                <c:pt idx="89">
                  <c:v>96.360000999999997</c:v>
                </c:pt>
                <c:pt idx="90">
                  <c:v>96.540001000000004</c:v>
                </c:pt>
                <c:pt idx="91">
                  <c:v>96.910004000000001</c:v>
                </c:pt>
                <c:pt idx="92">
                  <c:v>96.470000999999996</c:v>
                </c:pt>
                <c:pt idx="93">
                  <c:v>96.919998000000007</c:v>
                </c:pt>
                <c:pt idx="94">
                  <c:v>97.269997000000004</c:v>
                </c:pt>
                <c:pt idx="95">
                  <c:v>96.510002</c:v>
                </c:pt>
                <c:pt idx="96">
                  <c:v>97.440002000000007</c:v>
                </c:pt>
                <c:pt idx="97">
                  <c:v>96.959998999999996</c:v>
                </c:pt>
                <c:pt idx="98">
                  <c:v>96.389999000000003</c:v>
                </c:pt>
                <c:pt idx="99">
                  <c:v>96.190002000000007</c:v>
                </c:pt>
                <c:pt idx="100">
                  <c:v>95.669998000000007</c:v>
                </c:pt>
                <c:pt idx="101">
                  <c:v>96.339995999999999</c:v>
                </c:pt>
                <c:pt idx="102">
                  <c:v>95.790001000000004</c:v>
                </c:pt>
                <c:pt idx="103">
                  <c:v>95.580001999999993</c:v>
                </c:pt>
                <c:pt idx="104">
                  <c:v>96.639999000000003</c:v>
                </c:pt>
                <c:pt idx="105">
                  <c:v>96.919998000000007</c:v>
                </c:pt>
                <c:pt idx="106">
                  <c:v>96.510002</c:v>
                </c:pt>
                <c:pt idx="107">
                  <c:v>96.529999000000004</c:v>
                </c:pt>
                <c:pt idx="108">
                  <c:v>97.370002999999997</c:v>
                </c:pt>
                <c:pt idx="109">
                  <c:v>96.900002000000001</c:v>
                </c:pt>
                <c:pt idx="110">
                  <c:v>96.650002000000001</c:v>
                </c:pt>
                <c:pt idx="111">
                  <c:v>97.279999000000004</c:v>
                </c:pt>
                <c:pt idx="112">
                  <c:v>97.400002000000001</c:v>
                </c:pt>
                <c:pt idx="113">
                  <c:v>96.949996999999996</c:v>
                </c:pt>
                <c:pt idx="114">
                  <c:v>97.470000999999996</c:v>
                </c:pt>
                <c:pt idx="115">
                  <c:v>98.010002</c:v>
                </c:pt>
                <c:pt idx="116">
                  <c:v>97.519997000000004</c:v>
                </c:pt>
                <c:pt idx="117">
                  <c:v>97.330001999999993</c:v>
                </c:pt>
                <c:pt idx="118">
                  <c:v>98</c:v>
                </c:pt>
                <c:pt idx="119">
                  <c:v>97.610000999999997</c:v>
                </c:pt>
                <c:pt idx="120">
                  <c:v>97.790001000000004</c:v>
                </c:pt>
                <c:pt idx="121">
                  <c:v>96.610000999999997</c:v>
                </c:pt>
                <c:pt idx="122">
                  <c:v>97.57</c:v>
                </c:pt>
                <c:pt idx="123">
                  <c:v>96.190002000000007</c:v>
                </c:pt>
                <c:pt idx="124">
                  <c:v>96.129997000000003</c:v>
                </c:pt>
                <c:pt idx="125">
                  <c:v>97.25</c:v>
                </c:pt>
                <c:pt idx="126">
                  <c:v>96.809997999999993</c:v>
                </c:pt>
                <c:pt idx="127">
                  <c:v>97.150002000000001</c:v>
                </c:pt>
                <c:pt idx="128">
                  <c:v>98.010002</c:v>
                </c:pt>
                <c:pt idx="129">
                  <c:v>98.099997999999999</c:v>
                </c:pt>
                <c:pt idx="130">
                  <c:v>97.489998</c:v>
                </c:pt>
                <c:pt idx="131">
                  <c:v>98.139999000000003</c:v>
                </c:pt>
                <c:pt idx="132">
                  <c:v>97.639999000000003</c:v>
                </c:pt>
                <c:pt idx="133">
                  <c:v>98.919998000000007</c:v>
                </c:pt>
                <c:pt idx="134">
                  <c:v>98.389999000000003</c:v>
                </c:pt>
                <c:pt idx="135">
                  <c:v>98.260002</c:v>
                </c:pt>
                <c:pt idx="136">
                  <c:v>98.510002</c:v>
                </c:pt>
                <c:pt idx="137">
                  <c:v>99.110000999999997</c:v>
                </c:pt>
                <c:pt idx="138">
                  <c:v>98.809997999999993</c:v>
                </c:pt>
                <c:pt idx="139">
                  <c:v>98.300003000000004</c:v>
                </c:pt>
                <c:pt idx="140">
                  <c:v>97.279999000000004</c:v>
                </c:pt>
                <c:pt idx="141">
                  <c:v>97.830001999999993</c:v>
                </c:pt>
                <c:pt idx="142">
                  <c:v>97.230002999999996</c:v>
                </c:pt>
                <c:pt idx="143">
                  <c:v>98.349997999999999</c:v>
                </c:pt>
                <c:pt idx="144">
                  <c:v>98</c:v>
                </c:pt>
                <c:pt idx="145">
                  <c:v>98.265998999999994</c:v>
                </c:pt>
                <c:pt idx="146">
                  <c:v>98.269997000000004</c:v>
                </c:pt>
                <c:pt idx="147">
                  <c:v>97.699996999999996</c:v>
                </c:pt>
                <c:pt idx="148">
                  <c:v>97.169998000000007</c:v>
                </c:pt>
                <c:pt idx="149">
                  <c:v>97.68</c:v>
                </c:pt>
                <c:pt idx="150">
                  <c:v>97.013999999999996</c:v>
                </c:pt>
                <c:pt idx="151">
                  <c:v>96.896004000000005</c:v>
                </c:pt>
                <c:pt idx="152">
                  <c:v>97.360000999999997</c:v>
                </c:pt>
                <c:pt idx="153">
                  <c:v>97.610000999999997</c:v>
                </c:pt>
                <c:pt idx="154">
                  <c:v>97.849997999999999</c:v>
                </c:pt>
                <c:pt idx="155">
                  <c:v>97.389999000000003</c:v>
                </c:pt>
                <c:pt idx="156">
                  <c:v>98.68</c:v>
                </c:pt>
                <c:pt idx="157">
                  <c:v>98.660004000000001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98-7A47-909B-5FE504D546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815631"/>
        <c:axId val="116011631"/>
      </c:lineChart>
      <c:lineChart>
        <c:grouping val="standard"/>
        <c:varyColors val="0"/>
        <c:ser>
          <c:idx val="0"/>
          <c:order val="0"/>
          <c:tx>
            <c:strRef>
              <c:f>WALCL!$B$1</c:f>
              <c:strCache>
                <c:ptCount val="1"/>
                <c:pt idx="0">
                  <c:v>WALCL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WALCL!$A$2:$A$159</c:f>
              <c:numCache>
                <c:formatCode>m/d/yy</c:formatCode>
                <c:ptCount val="158"/>
                <c:pt idx="0">
                  <c:v>42774</c:v>
                </c:pt>
                <c:pt idx="1">
                  <c:v>42781</c:v>
                </c:pt>
                <c:pt idx="2">
                  <c:v>42788</c:v>
                </c:pt>
                <c:pt idx="3">
                  <c:v>42795</c:v>
                </c:pt>
                <c:pt idx="4">
                  <c:v>42802</c:v>
                </c:pt>
                <c:pt idx="5">
                  <c:v>42809</c:v>
                </c:pt>
                <c:pt idx="6">
                  <c:v>42816</c:v>
                </c:pt>
                <c:pt idx="7">
                  <c:v>42823</c:v>
                </c:pt>
                <c:pt idx="8">
                  <c:v>42830</c:v>
                </c:pt>
                <c:pt idx="9">
                  <c:v>42837</c:v>
                </c:pt>
                <c:pt idx="10">
                  <c:v>42844</c:v>
                </c:pt>
                <c:pt idx="11">
                  <c:v>42851</c:v>
                </c:pt>
                <c:pt idx="12">
                  <c:v>42858</c:v>
                </c:pt>
                <c:pt idx="13">
                  <c:v>42865</c:v>
                </c:pt>
                <c:pt idx="14">
                  <c:v>42872</c:v>
                </c:pt>
                <c:pt idx="15">
                  <c:v>42879</c:v>
                </c:pt>
                <c:pt idx="16">
                  <c:v>42886</c:v>
                </c:pt>
                <c:pt idx="17">
                  <c:v>42893</c:v>
                </c:pt>
                <c:pt idx="18">
                  <c:v>42900</c:v>
                </c:pt>
                <c:pt idx="19">
                  <c:v>42907</c:v>
                </c:pt>
                <c:pt idx="20">
                  <c:v>42914</c:v>
                </c:pt>
                <c:pt idx="21">
                  <c:v>42921</c:v>
                </c:pt>
                <c:pt idx="22">
                  <c:v>42928</c:v>
                </c:pt>
                <c:pt idx="23">
                  <c:v>42935</c:v>
                </c:pt>
                <c:pt idx="24">
                  <c:v>42942</c:v>
                </c:pt>
                <c:pt idx="25">
                  <c:v>42949</c:v>
                </c:pt>
                <c:pt idx="26">
                  <c:v>42956</c:v>
                </c:pt>
                <c:pt idx="27">
                  <c:v>42963</c:v>
                </c:pt>
                <c:pt idx="28">
                  <c:v>42970</c:v>
                </c:pt>
                <c:pt idx="29">
                  <c:v>42977</c:v>
                </c:pt>
                <c:pt idx="30">
                  <c:v>42984</c:v>
                </c:pt>
                <c:pt idx="31">
                  <c:v>42991</c:v>
                </c:pt>
                <c:pt idx="32">
                  <c:v>42998</c:v>
                </c:pt>
                <c:pt idx="33">
                  <c:v>43005</c:v>
                </c:pt>
                <c:pt idx="34">
                  <c:v>43012</c:v>
                </c:pt>
                <c:pt idx="35">
                  <c:v>43019</c:v>
                </c:pt>
                <c:pt idx="36">
                  <c:v>43026</c:v>
                </c:pt>
                <c:pt idx="37">
                  <c:v>43033</c:v>
                </c:pt>
                <c:pt idx="38">
                  <c:v>43040</c:v>
                </c:pt>
                <c:pt idx="39">
                  <c:v>43047</c:v>
                </c:pt>
                <c:pt idx="40">
                  <c:v>43054</c:v>
                </c:pt>
                <c:pt idx="41">
                  <c:v>43061</c:v>
                </c:pt>
                <c:pt idx="42">
                  <c:v>43068</c:v>
                </c:pt>
                <c:pt idx="43">
                  <c:v>43075</c:v>
                </c:pt>
                <c:pt idx="44">
                  <c:v>43082</c:v>
                </c:pt>
                <c:pt idx="45">
                  <c:v>43089</c:v>
                </c:pt>
                <c:pt idx="46">
                  <c:v>43096</c:v>
                </c:pt>
                <c:pt idx="47">
                  <c:v>43103</c:v>
                </c:pt>
                <c:pt idx="48">
                  <c:v>43110</c:v>
                </c:pt>
                <c:pt idx="49">
                  <c:v>43117</c:v>
                </c:pt>
                <c:pt idx="50">
                  <c:v>43124</c:v>
                </c:pt>
                <c:pt idx="51">
                  <c:v>43131</c:v>
                </c:pt>
                <c:pt idx="52">
                  <c:v>43138</c:v>
                </c:pt>
                <c:pt idx="53">
                  <c:v>43145</c:v>
                </c:pt>
                <c:pt idx="54">
                  <c:v>43152</c:v>
                </c:pt>
                <c:pt idx="55">
                  <c:v>43159</c:v>
                </c:pt>
                <c:pt idx="56">
                  <c:v>43166</c:v>
                </c:pt>
                <c:pt idx="57">
                  <c:v>43173</c:v>
                </c:pt>
                <c:pt idx="58">
                  <c:v>43180</c:v>
                </c:pt>
                <c:pt idx="59">
                  <c:v>43187</c:v>
                </c:pt>
                <c:pt idx="60">
                  <c:v>43194</c:v>
                </c:pt>
                <c:pt idx="61">
                  <c:v>43201</c:v>
                </c:pt>
                <c:pt idx="62">
                  <c:v>43208</c:v>
                </c:pt>
                <c:pt idx="63">
                  <c:v>43215</c:v>
                </c:pt>
                <c:pt idx="64">
                  <c:v>43222</c:v>
                </c:pt>
                <c:pt idx="65">
                  <c:v>43229</c:v>
                </c:pt>
                <c:pt idx="66">
                  <c:v>43236</c:v>
                </c:pt>
                <c:pt idx="67">
                  <c:v>43243</c:v>
                </c:pt>
                <c:pt idx="68">
                  <c:v>43250</c:v>
                </c:pt>
                <c:pt idx="69">
                  <c:v>43257</c:v>
                </c:pt>
                <c:pt idx="70">
                  <c:v>43264</c:v>
                </c:pt>
                <c:pt idx="71">
                  <c:v>43271</c:v>
                </c:pt>
                <c:pt idx="72">
                  <c:v>43278</c:v>
                </c:pt>
                <c:pt idx="73">
                  <c:v>43285</c:v>
                </c:pt>
                <c:pt idx="74">
                  <c:v>43292</c:v>
                </c:pt>
                <c:pt idx="75">
                  <c:v>43299</c:v>
                </c:pt>
                <c:pt idx="76">
                  <c:v>43306</c:v>
                </c:pt>
                <c:pt idx="77">
                  <c:v>43313</c:v>
                </c:pt>
                <c:pt idx="78">
                  <c:v>43320</c:v>
                </c:pt>
                <c:pt idx="79">
                  <c:v>43327</c:v>
                </c:pt>
                <c:pt idx="80">
                  <c:v>43334</c:v>
                </c:pt>
                <c:pt idx="81">
                  <c:v>43341</c:v>
                </c:pt>
                <c:pt idx="82">
                  <c:v>43348</c:v>
                </c:pt>
                <c:pt idx="83">
                  <c:v>43355</c:v>
                </c:pt>
                <c:pt idx="84">
                  <c:v>43362</c:v>
                </c:pt>
                <c:pt idx="85">
                  <c:v>43369</c:v>
                </c:pt>
                <c:pt idx="86">
                  <c:v>43376</c:v>
                </c:pt>
                <c:pt idx="87">
                  <c:v>43383</c:v>
                </c:pt>
                <c:pt idx="88">
                  <c:v>43390</c:v>
                </c:pt>
                <c:pt idx="89">
                  <c:v>43397</c:v>
                </c:pt>
                <c:pt idx="90">
                  <c:v>43404</c:v>
                </c:pt>
                <c:pt idx="91">
                  <c:v>43411</c:v>
                </c:pt>
                <c:pt idx="92">
                  <c:v>43418</c:v>
                </c:pt>
                <c:pt idx="93">
                  <c:v>43425</c:v>
                </c:pt>
                <c:pt idx="94">
                  <c:v>43432</c:v>
                </c:pt>
                <c:pt idx="95">
                  <c:v>43439</c:v>
                </c:pt>
                <c:pt idx="96">
                  <c:v>43446</c:v>
                </c:pt>
                <c:pt idx="97">
                  <c:v>43453</c:v>
                </c:pt>
                <c:pt idx="98">
                  <c:v>43460</c:v>
                </c:pt>
                <c:pt idx="99">
                  <c:v>43467</c:v>
                </c:pt>
                <c:pt idx="100">
                  <c:v>43474</c:v>
                </c:pt>
                <c:pt idx="101">
                  <c:v>43481</c:v>
                </c:pt>
                <c:pt idx="102">
                  <c:v>43488</c:v>
                </c:pt>
                <c:pt idx="103">
                  <c:v>43495</c:v>
                </c:pt>
                <c:pt idx="105">
                  <c:v>43502</c:v>
                </c:pt>
                <c:pt idx="106">
                  <c:v>43509</c:v>
                </c:pt>
                <c:pt idx="107">
                  <c:v>43516</c:v>
                </c:pt>
                <c:pt idx="108">
                  <c:v>43523</c:v>
                </c:pt>
                <c:pt idx="109">
                  <c:v>43530</c:v>
                </c:pt>
                <c:pt idx="110">
                  <c:v>43537</c:v>
                </c:pt>
                <c:pt idx="111">
                  <c:v>43544</c:v>
                </c:pt>
                <c:pt idx="112">
                  <c:v>43551</c:v>
                </c:pt>
                <c:pt idx="113">
                  <c:v>43558</c:v>
                </c:pt>
                <c:pt idx="114">
                  <c:v>43565</c:v>
                </c:pt>
                <c:pt idx="115">
                  <c:v>43572</c:v>
                </c:pt>
                <c:pt idx="116">
                  <c:v>43579</c:v>
                </c:pt>
                <c:pt idx="117">
                  <c:v>43586</c:v>
                </c:pt>
                <c:pt idx="118">
                  <c:v>43593</c:v>
                </c:pt>
                <c:pt idx="119">
                  <c:v>43600</c:v>
                </c:pt>
                <c:pt idx="120">
                  <c:v>43607</c:v>
                </c:pt>
                <c:pt idx="121">
                  <c:v>43614</c:v>
                </c:pt>
                <c:pt idx="122">
                  <c:v>43621</c:v>
                </c:pt>
                <c:pt idx="123">
                  <c:v>43628</c:v>
                </c:pt>
                <c:pt idx="124">
                  <c:v>43635</c:v>
                </c:pt>
                <c:pt idx="125">
                  <c:v>43642</c:v>
                </c:pt>
                <c:pt idx="126">
                  <c:v>43649</c:v>
                </c:pt>
                <c:pt idx="127">
                  <c:v>43656</c:v>
                </c:pt>
                <c:pt idx="128">
                  <c:v>43663</c:v>
                </c:pt>
                <c:pt idx="129">
                  <c:v>43670</c:v>
                </c:pt>
                <c:pt idx="130">
                  <c:v>43677</c:v>
                </c:pt>
                <c:pt idx="131">
                  <c:v>43684</c:v>
                </c:pt>
                <c:pt idx="132">
                  <c:v>43691</c:v>
                </c:pt>
                <c:pt idx="133">
                  <c:v>43698</c:v>
                </c:pt>
                <c:pt idx="134">
                  <c:v>43705</c:v>
                </c:pt>
                <c:pt idx="135">
                  <c:v>43712</c:v>
                </c:pt>
                <c:pt idx="136">
                  <c:v>43719</c:v>
                </c:pt>
                <c:pt idx="137">
                  <c:v>43726</c:v>
                </c:pt>
                <c:pt idx="138">
                  <c:v>43733</c:v>
                </c:pt>
                <c:pt idx="139">
                  <c:v>43740</c:v>
                </c:pt>
                <c:pt idx="140">
                  <c:v>43747</c:v>
                </c:pt>
                <c:pt idx="141">
                  <c:v>43754</c:v>
                </c:pt>
                <c:pt idx="142">
                  <c:v>43761</c:v>
                </c:pt>
                <c:pt idx="143">
                  <c:v>43768</c:v>
                </c:pt>
                <c:pt idx="144">
                  <c:v>43775</c:v>
                </c:pt>
                <c:pt idx="145">
                  <c:v>43782</c:v>
                </c:pt>
                <c:pt idx="146">
                  <c:v>43789</c:v>
                </c:pt>
                <c:pt idx="147">
                  <c:v>43796</c:v>
                </c:pt>
                <c:pt idx="148">
                  <c:v>43803</c:v>
                </c:pt>
                <c:pt idx="149">
                  <c:v>43810</c:v>
                </c:pt>
                <c:pt idx="150">
                  <c:v>43817</c:v>
                </c:pt>
                <c:pt idx="151">
                  <c:v>43824</c:v>
                </c:pt>
                <c:pt idx="152">
                  <c:v>43831</c:v>
                </c:pt>
                <c:pt idx="153">
                  <c:v>43838</c:v>
                </c:pt>
                <c:pt idx="154">
                  <c:v>43845</c:v>
                </c:pt>
                <c:pt idx="155">
                  <c:v>43852</c:v>
                </c:pt>
                <c:pt idx="156">
                  <c:v>43859</c:v>
                </c:pt>
                <c:pt idx="157">
                  <c:v>43866</c:v>
                </c:pt>
              </c:numCache>
            </c:numRef>
          </c:cat>
          <c:val>
            <c:numRef>
              <c:f>WALCL!$B$2:$B$159</c:f>
              <c:numCache>
                <c:formatCode>General</c:formatCode>
                <c:ptCount val="158"/>
                <c:pt idx="0">
                  <c:v>4456236</c:v>
                </c:pt>
                <c:pt idx="1">
                  <c:v>4454676</c:v>
                </c:pt>
                <c:pt idx="2">
                  <c:v>4468702</c:v>
                </c:pt>
                <c:pt idx="3">
                  <c:v>4458018</c:v>
                </c:pt>
                <c:pt idx="4">
                  <c:v>4459840</c:v>
                </c:pt>
                <c:pt idx="5">
                  <c:v>4469577</c:v>
                </c:pt>
                <c:pt idx="6">
                  <c:v>4478236</c:v>
                </c:pt>
                <c:pt idx="7">
                  <c:v>4469618</c:v>
                </c:pt>
                <c:pt idx="8">
                  <c:v>4474634</c:v>
                </c:pt>
                <c:pt idx="9">
                  <c:v>4484492</c:v>
                </c:pt>
                <c:pt idx="10">
                  <c:v>4479270</c:v>
                </c:pt>
                <c:pt idx="11">
                  <c:v>4470142</c:v>
                </c:pt>
                <c:pt idx="12">
                  <c:v>4471246</c:v>
                </c:pt>
                <c:pt idx="13">
                  <c:v>4473459</c:v>
                </c:pt>
                <c:pt idx="14">
                  <c:v>4467108</c:v>
                </c:pt>
                <c:pt idx="15">
                  <c:v>4470852</c:v>
                </c:pt>
                <c:pt idx="16">
                  <c:v>4459914</c:v>
                </c:pt>
                <c:pt idx="17">
                  <c:v>4462443</c:v>
                </c:pt>
                <c:pt idx="18">
                  <c:v>4476269</c:v>
                </c:pt>
                <c:pt idx="19">
                  <c:v>4474257</c:v>
                </c:pt>
                <c:pt idx="20">
                  <c:v>4463347</c:v>
                </c:pt>
                <c:pt idx="21">
                  <c:v>4467272</c:v>
                </c:pt>
                <c:pt idx="22">
                  <c:v>4466702</c:v>
                </c:pt>
                <c:pt idx="23">
                  <c:v>4476903</c:v>
                </c:pt>
                <c:pt idx="24">
                  <c:v>4465284</c:v>
                </c:pt>
                <c:pt idx="25">
                  <c:v>4466846</c:v>
                </c:pt>
                <c:pt idx="26">
                  <c:v>4469083</c:v>
                </c:pt>
                <c:pt idx="27">
                  <c:v>4462871</c:v>
                </c:pt>
                <c:pt idx="28">
                  <c:v>4463837</c:v>
                </c:pt>
                <c:pt idx="29">
                  <c:v>4452360</c:v>
                </c:pt>
                <c:pt idx="30">
                  <c:v>4453474</c:v>
                </c:pt>
                <c:pt idx="31">
                  <c:v>4471174</c:v>
                </c:pt>
                <c:pt idx="32">
                  <c:v>4458576</c:v>
                </c:pt>
                <c:pt idx="33">
                  <c:v>4455661</c:v>
                </c:pt>
                <c:pt idx="34">
                  <c:v>4460422</c:v>
                </c:pt>
                <c:pt idx="35">
                  <c:v>4459415</c:v>
                </c:pt>
                <c:pt idx="36">
                  <c:v>4469723</c:v>
                </c:pt>
                <c:pt idx="37">
                  <c:v>4461117</c:v>
                </c:pt>
                <c:pt idx="38">
                  <c:v>4455887</c:v>
                </c:pt>
                <c:pt idx="39">
                  <c:v>4458552</c:v>
                </c:pt>
                <c:pt idx="40">
                  <c:v>4448289</c:v>
                </c:pt>
                <c:pt idx="41">
                  <c:v>4450615</c:v>
                </c:pt>
                <c:pt idx="42">
                  <c:v>4438592</c:v>
                </c:pt>
                <c:pt idx="43">
                  <c:v>4437148</c:v>
                </c:pt>
                <c:pt idx="44">
                  <c:v>4452726</c:v>
                </c:pt>
                <c:pt idx="45">
                  <c:v>4447470</c:v>
                </c:pt>
                <c:pt idx="46">
                  <c:v>4448680</c:v>
                </c:pt>
                <c:pt idx="47">
                  <c:v>4443718</c:v>
                </c:pt>
                <c:pt idx="48">
                  <c:v>4446062</c:v>
                </c:pt>
                <c:pt idx="49">
                  <c:v>4439145</c:v>
                </c:pt>
                <c:pt idx="50">
                  <c:v>4441317</c:v>
                </c:pt>
                <c:pt idx="51">
                  <c:v>4419225</c:v>
                </c:pt>
                <c:pt idx="52">
                  <c:v>4420745</c:v>
                </c:pt>
                <c:pt idx="53">
                  <c:v>4434863</c:v>
                </c:pt>
                <c:pt idx="54">
                  <c:v>4411660</c:v>
                </c:pt>
                <c:pt idx="55">
                  <c:v>4393401</c:v>
                </c:pt>
                <c:pt idx="56">
                  <c:v>4396097</c:v>
                </c:pt>
                <c:pt idx="57">
                  <c:v>4407258</c:v>
                </c:pt>
                <c:pt idx="58">
                  <c:v>4401222</c:v>
                </c:pt>
                <c:pt idx="59">
                  <c:v>4392198</c:v>
                </c:pt>
                <c:pt idx="60">
                  <c:v>4386104</c:v>
                </c:pt>
                <c:pt idx="61">
                  <c:v>4383684</c:v>
                </c:pt>
                <c:pt idx="62">
                  <c:v>4385903</c:v>
                </c:pt>
                <c:pt idx="63">
                  <c:v>4372886</c:v>
                </c:pt>
                <c:pt idx="64">
                  <c:v>4356129</c:v>
                </c:pt>
                <c:pt idx="65">
                  <c:v>4358207</c:v>
                </c:pt>
                <c:pt idx="66">
                  <c:v>4337609</c:v>
                </c:pt>
                <c:pt idx="67">
                  <c:v>4337301</c:v>
                </c:pt>
                <c:pt idx="68">
                  <c:v>4327519</c:v>
                </c:pt>
                <c:pt idx="69">
                  <c:v>4319191</c:v>
                </c:pt>
                <c:pt idx="70">
                  <c:v>4324906</c:v>
                </c:pt>
                <c:pt idx="71">
                  <c:v>4315896</c:v>
                </c:pt>
                <c:pt idx="72">
                  <c:v>4305491</c:v>
                </c:pt>
                <c:pt idx="73">
                  <c:v>4289764</c:v>
                </c:pt>
                <c:pt idx="74">
                  <c:v>4291201</c:v>
                </c:pt>
                <c:pt idx="75">
                  <c:v>4291615</c:v>
                </c:pt>
                <c:pt idx="76">
                  <c:v>4277681</c:v>
                </c:pt>
                <c:pt idx="77">
                  <c:v>4255653</c:v>
                </c:pt>
                <c:pt idx="78">
                  <c:v>4258030</c:v>
                </c:pt>
                <c:pt idx="79">
                  <c:v>4228924</c:v>
                </c:pt>
                <c:pt idx="80">
                  <c:v>4228818</c:v>
                </c:pt>
                <c:pt idx="81">
                  <c:v>4218914</c:v>
                </c:pt>
                <c:pt idx="82">
                  <c:v>4208496</c:v>
                </c:pt>
                <c:pt idx="83">
                  <c:v>4210812</c:v>
                </c:pt>
                <c:pt idx="84">
                  <c:v>4208059</c:v>
                </c:pt>
                <c:pt idx="85">
                  <c:v>4192909</c:v>
                </c:pt>
                <c:pt idx="86">
                  <c:v>4174704</c:v>
                </c:pt>
                <c:pt idx="87">
                  <c:v>4176906</c:v>
                </c:pt>
                <c:pt idx="88">
                  <c:v>4175446</c:v>
                </c:pt>
                <c:pt idx="89">
                  <c:v>4173070</c:v>
                </c:pt>
                <c:pt idx="90">
                  <c:v>4139731</c:v>
                </c:pt>
                <c:pt idx="91">
                  <c:v>4141936</c:v>
                </c:pt>
                <c:pt idx="92">
                  <c:v>4145892</c:v>
                </c:pt>
                <c:pt idx="93">
                  <c:v>4106198</c:v>
                </c:pt>
                <c:pt idx="94">
                  <c:v>4097170</c:v>
                </c:pt>
                <c:pt idx="95">
                  <c:v>4086044</c:v>
                </c:pt>
                <c:pt idx="96">
                  <c:v>4088314</c:v>
                </c:pt>
                <c:pt idx="97">
                  <c:v>4084274</c:v>
                </c:pt>
                <c:pt idx="98">
                  <c:v>4075636</c:v>
                </c:pt>
                <c:pt idx="99">
                  <c:v>4058378</c:v>
                </c:pt>
                <c:pt idx="100">
                  <c:v>4056563</c:v>
                </c:pt>
                <c:pt idx="101">
                  <c:v>4050044</c:v>
                </c:pt>
                <c:pt idx="102">
                  <c:v>4047052</c:v>
                </c:pt>
                <c:pt idx="103">
                  <c:v>4039678</c:v>
                </c:pt>
                <c:pt idx="105">
                  <c:v>4026350</c:v>
                </c:pt>
                <c:pt idx="106">
                  <c:v>4028431</c:v>
                </c:pt>
                <c:pt idx="107">
                  <c:v>3981420</c:v>
                </c:pt>
                <c:pt idx="108">
                  <c:v>3974590</c:v>
                </c:pt>
                <c:pt idx="109">
                  <c:v>3969134</c:v>
                </c:pt>
                <c:pt idx="110">
                  <c:v>3971559</c:v>
                </c:pt>
                <c:pt idx="111">
                  <c:v>3962748</c:v>
                </c:pt>
                <c:pt idx="112">
                  <c:v>3955617</c:v>
                </c:pt>
                <c:pt idx="113">
                  <c:v>3935509</c:v>
                </c:pt>
                <c:pt idx="114">
                  <c:v>3936784</c:v>
                </c:pt>
                <c:pt idx="115">
                  <c:v>3931827</c:v>
                </c:pt>
                <c:pt idx="116">
                  <c:v>3928273</c:v>
                </c:pt>
                <c:pt idx="117">
                  <c:v>3889691</c:v>
                </c:pt>
                <c:pt idx="118">
                  <c:v>3892216</c:v>
                </c:pt>
                <c:pt idx="119">
                  <c:v>3864749</c:v>
                </c:pt>
                <c:pt idx="120">
                  <c:v>3860435</c:v>
                </c:pt>
                <c:pt idx="121">
                  <c:v>3851444</c:v>
                </c:pt>
                <c:pt idx="122">
                  <c:v>3847645</c:v>
                </c:pt>
                <c:pt idx="123">
                  <c:v>3849955</c:v>
                </c:pt>
                <c:pt idx="124">
                  <c:v>3844016</c:v>
                </c:pt>
                <c:pt idx="125">
                  <c:v>3826817</c:v>
                </c:pt>
                <c:pt idx="126">
                  <c:v>3813198</c:v>
                </c:pt>
                <c:pt idx="127">
                  <c:v>3815038</c:v>
                </c:pt>
                <c:pt idx="128">
                  <c:v>3808110</c:v>
                </c:pt>
                <c:pt idx="129">
                  <c:v>3803436</c:v>
                </c:pt>
                <c:pt idx="130">
                  <c:v>3779102</c:v>
                </c:pt>
                <c:pt idx="131">
                  <c:v>3781543</c:v>
                </c:pt>
                <c:pt idx="132">
                  <c:v>3786018</c:v>
                </c:pt>
                <c:pt idx="133">
                  <c:v>3764866</c:v>
                </c:pt>
                <c:pt idx="134">
                  <c:v>3759946</c:v>
                </c:pt>
                <c:pt idx="135">
                  <c:v>3761508</c:v>
                </c:pt>
                <c:pt idx="136">
                  <c:v>3769673</c:v>
                </c:pt>
                <c:pt idx="137">
                  <c:v>3844695</c:v>
                </c:pt>
                <c:pt idx="138">
                  <c:v>3857715</c:v>
                </c:pt>
                <c:pt idx="139">
                  <c:v>3945831</c:v>
                </c:pt>
                <c:pt idx="140">
                  <c:v>3949955</c:v>
                </c:pt>
                <c:pt idx="141">
                  <c:v>3966471</c:v>
                </c:pt>
                <c:pt idx="142">
                  <c:v>3968700</c:v>
                </c:pt>
                <c:pt idx="143">
                  <c:v>4019823</c:v>
                </c:pt>
                <c:pt idx="144">
                  <c:v>4039443</c:v>
                </c:pt>
                <c:pt idx="145">
                  <c:v>4047882</c:v>
                </c:pt>
                <c:pt idx="146">
                  <c:v>4030249</c:v>
                </c:pt>
                <c:pt idx="147">
                  <c:v>4052875</c:v>
                </c:pt>
                <c:pt idx="148">
                  <c:v>4065696</c:v>
                </c:pt>
                <c:pt idx="149">
                  <c:v>4095491</c:v>
                </c:pt>
                <c:pt idx="150">
                  <c:v>4137052</c:v>
                </c:pt>
                <c:pt idx="151">
                  <c:v>4165591</c:v>
                </c:pt>
                <c:pt idx="152">
                  <c:v>4173626</c:v>
                </c:pt>
                <c:pt idx="153">
                  <c:v>4149544</c:v>
                </c:pt>
                <c:pt idx="154">
                  <c:v>4175850</c:v>
                </c:pt>
                <c:pt idx="155">
                  <c:v>4145912</c:v>
                </c:pt>
                <c:pt idx="156">
                  <c:v>4151630</c:v>
                </c:pt>
                <c:pt idx="157">
                  <c:v>4166707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98-7A47-909B-5FE504D546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904895"/>
        <c:axId val="110967823"/>
      </c:lineChart>
      <c:dateAx>
        <c:axId val="158815631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6011631"/>
        <c:crosses val="autoZero"/>
        <c:auto val="1"/>
        <c:lblOffset val="100"/>
        <c:baseTimeUnit val="days"/>
      </c:dateAx>
      <c:valAx>
        <c:axId val="116011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8815631"/>
        <c:crosses val="autoZero"/>
        <c:crossBetween val="between"/>
      </c:valAx>
      <c:valAx>
        <c:axId val="11096782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8904895"/>
        <c:crosses val="max"/>
        <c:crossBetween val="between"/>
      </c:valAx>
      <c:dateAx>
        <c:axId val="168904895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110967823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IOER-FFR</a:t>
            </a:r>
            <a:r>
              <a:rPr lang="zh-TW" altLang="en-US" dirty="0"/>
              <a:t>利差與</a:t>
            </a:r>
            <a:r>
              <a:rPr lang="en-US" altLang="zh-TW" dirty="0"/>
              <a:t>DXY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'FEDFUNDS (1)'!$C$1</c:f>
              <c:strCache>
                <c:ptCount val="1"/>
                <c:pt idx="0">
                  <c:v>IOER-FFR利差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'FEDFUNDS (1)'!$A$2:$A$61</c:f>
              <c:numCache>
                <c:formatCode>m/d/yy</c:formatCode>
                <c:ptCount val="60"/>
                <c:pt idx="0">
                  <c:v>42036</c:v>
                </c:pt>
                <c:pt idx="1">
                  <c:v>42064</c:v>
                </c:pt>
                <c:pt idx="2">
                  <c:v>42095</c:v>
                </c:pt>
                <c:pt idx="3">
                  <c:v>42125</c:v>
                </c:pt>
                <c:pt idx="4">
                  <c:v>42156</c:v>
                </c:pt>
                <c:pt idx="5">
                  <c:v>42186</c:v>
                </c:pt>
                <c:pt idx="6">
                  <c:v>42217</c:v>
                </c:pt>
                <c:pt idx="7">
                  <c:v>42248</c:v>
                </c:pt>
                <c:pt idx="8">
                  <c:v>42278</c:v>
                </c:pt>
                <c:pt idx="9">
                  <c:v>42309</c:v>
                </c:pt>
                <c:pt idx="10">
                  <c:v>42339</c:v>
                </c:pt>
                <c:pt idx="11">
                  <c:v>42370</c:v>
                </c:pt>
                <c:pt idx="12">
                  <c:v>42401</c:v>
                </c:pt>
                <c:pt idx="13">
                  <c:v>42430</c:v>
                </c:pt>
                <c:pt idx="14">
                  <c:v>42461</c:v>
                </c:pt>
                <c:pt idx="15">
                  <c:v>42491</c:v>
                </c:pt>
                <c:pt idx="16">
                  <c:v>42522</c:v>
                </c:pt>
                <c:pt idx="17">
                  <c:v>42552</c:v>
                </c:pt>
                <c:pt idx="18">
                  <c:v>42583</c:v>
                </c:pt>
                <c:pt idx="19">
                  <c:v>42614</c:v>
                </c:pt>
                <c:pt idx="20">
                  <c:v>42644</c:v>
                </c:pt>
                <c:pt idx="21">
                  <c:v>42675</c:v>
                </c:pt>
                <c:pt idx="22">
                  <c:v>42705</c:v>
                </c:pt>
                <c:pt idx="23">
                  <c:v>42736</c:v>
                </c:pt>
                <c:pt idx="24">
                  <c:v>42767</c:v>
                </c:pt>
                <c:pt idx="25">
                  <c:v>42795</c:v>
                </c:pt>
                <c:pt idx="26">
                  <c:v>42826</c:v>
                </c:pt>
                <c:pt idx="27">
                  <c:v>42856</c:v>
                </c:pt>
                <c:pt idx="28">
                  <c:v>42887</c:v>
                </c:pt>
                <c:pt idx="29">
                  <c:v>42917</c:v>
                </c:pt>
                <c:pt idx="30">
                  <c:v>42948</c:v>
                </c:pt>
                <c:pt idx="31">
                  <c:v>42979</c:v>
                </c:pt>
                <c:pt idx="32">
                  <c:v>43009</c:v>
                </c:pt>
                <c:pt idx="33">
                  <c:v>43040</c:v>
                </c:pt>
                <c:pt idx="34">
                  <c:v>43070</c:v>
                </c:pt>
                <c:pt idx="35">
                  <c:v>43101</c:v>
                </c:pt>
                <c:pt idx="36">
                  <c:v>43132</c:v>
                </c:pt>
                <c:pt idx="37">
                  <c:v>43160</c:v>
                </c:pt>
                <c:pt idx="38">
                  <c:v>43191</c:v>
                </c:pt>
                <c:pt idx="39">
                  <c:v>43221</c:v>
                </c:pt>
                <c:pt idx="40">
                  <c:v>43252</c:v>
                </c:pt>
                <c:pt idx="41">
                  <c:v>43282</c:v>
                </c:pt>
                <c:pt idx="42">
                  <c:v>43313</c:v>
                </c:pt>
                <c:pt idx="43">
                  <c:v>43344</c:v>
                </c:pt>
                <c:pt idx="44">
                  <c:v>43374</c:v>
                </c:pt>
                <c:pt idx="45">
                  <c:v>43405</c:v>
                </c:pt>
                <c:pt idx="46">
                  <c:v>43435</c:v>
                </c:pt>
                <c:pt idx="47">
                  <c:v>43466</c:v>
                </c:pt>
                <c:pt idx="48">
                  <c:v>43497</c:v>
                </c:pt>
                <c:pt idx="49">
                  <c:v>43525</c:v>
                </c:pt>
                <c:pt idx="50">
                  <c:v>43556</c:v>
                </c:pt>
                <c:pt idx="51">
                  <c:v>43586</c:v>
                </c:pt>
                <c:pt idx="52">
                  <c:v>43617</c:v>
                </c:pt>
                <c:pt idx="53">
                  <c:v>43647</c:v>
                </c:pt>
                <c:pt idx="54">
                  <c:v>43678</c:v>
                </c:pt>
                <c:pt idx="55">
                  <c:v>43709</c:v>
                </c:pt>
                <c:pt idx="56">
                  <c:v>43739</c:v>
                </c:pt>
                <c:pt idx="57">
                  <c:v>43770</c:v>
                </c:pt>
                <c:pt idx="58">
                  <c:v>43800</c:v>
                </c:pt>
                <c:pt idx="59">
                  <c:v>43831</c:v>
                </c:pt>
              </c:numCache>
            </c:numRef>
          </c:cat>
          <c:val>
            <c:numRef>
              <c:f>'FEDFUNDS (1)'!$C$2:$C$61</c:f>
              <c:numCache>
                <c:formatCode>0.00_ </c:formatCode>
                <c:ptCount val="60"/>
                <c:pt idx="0">
                  <c:v>0.14000000000000001</c:v>
                </c:pt>
                <c:pt idx="1">
                  <c:v>0.14000000000000001</c:v>
                </c:pt>
                <c:pt idx="2">
                  <c:v>0.13</c:v>
                </c:pt>
                <c:pt idx="3">
                  <c:v>0.13</c:v>
                </c:pt>
                <c:pt idx="4">
                  <c:v>0.12</c:v>
                </c:pt>
                <c:pt idx="5">
                  <c:v>0.12</c:v>
                </c:pt>
                <c:pt idx="6">
                  <c:v>0.10999999999999999</c:v>
                </c:pt>
                <c:pt idx="7">
                  <c:v>0.10999999999999999</c:v>
                </c:pt>
                <c:pt idx="8">
                  <c:v>0.13</c:v>
                </c:pt>
                <c:pt idx="9">
                  <c:v>0.13</c:v>
                </c:pt>
                <c:pt idx="10">
                  <c:v>0.130967741935483</c:v>
                </c:pt>
                <c:pt idx="11">
                  <c:v>0.15999999999999998</c:v>
                </c:pt>
                <c:pt idx="12">
                  <c:v>0.12</c:v>
                </c:pt>
                <c:pt idx="13">
                  <c:v>0.14000000000000001</c:v>
                </c:pt>
                <c:pt idx="14">
                  <c:v>0.13</c:v>
                </c:pt>
                <c:pt idx="15">
                  <c:v>0.13</c:v>
                </c:pt>
                <c:pt idx="16">
                  <c:v>0.12</c:v>
                </c:pt>
                <c:pt idx="17">
                  <c:v>0.10999999999999999</c:v>
                </c:pt>
                <c:pt idx="18">
                  <c:v>9.9999999999999978E-2</c:v>
                </c:pt>
                <c:pt idx="19">
                  <c:v>9.9999999999999978E-2</c:v>
                </c:pt>
                <c:pt idx="20">
                  <c:v>9.9999999999999978E-2</c:v>
                </c:pt>
                <c:pt idx="21">
                  <c:v>9.0000000000000024E-2</c:v>
                </c:pt>
                <c:pt idx="22">
                  <c:v>9.7096774193548008E-2</c:v>
                </c:pt>
                <c:pt idx="23">
                  <c:v>9.9999999999999978E-2</c:v>
                </c:pt>
                <c:pt idx="24">
                  <c:v>8.9999999999999969E-2</c:v>
                </c:pt>
                <c:pt idx="25">
                  <c:v>8.9032258064515979E-2</c:v>
                </c:pt>
                <c:pt idx="26">
                  <c:v>9.9999999999999978E-2</c:v>
                </c:pt>
                <c:pt idx="27">
                  <c:v>8.9999999999999969E-2</c:v>
                </c:pt>
                <c:pt idx="28">
                  <c:v>9.3333333333329938E-2</c:v>
                </c:pt>
                <c:pt idx="29">
                  <c:v>0.10000000000000009</c:v>
                </c:pt>
                <c:pt idx="30">
                  <c:v>9.000000000000008E-2</c:v>
                </c:pt>
                <c:pt idx="31">
                  <c:v>0.10000000000000009</c:v>
                </c:pt>
                <c:pt idx="32">
                  <c:v>0.10000000000000009</c:v>
                </c:pt>
                <c:pt idx="33">
                  <c:v>9.000000000000008E-2</c:v>
                </c:pt>
                <c:pt idx="34">
                  <c:v>9.5161290322580028E-2</c:v>
                </c:pt>
                <c:pt idx="35">
                  <c:v>9.000000000000008E-2</c:v>
                </c:pt>
                <c:pt idx="36">
                  <c:v>8.0000000000000071E-2</c:v>
                </c:pt>
                <c:pt idx="37">
                  <c:v>7.0645161290320058E-2</c:v>
                </c:pt>
                <c:pt idx="38">
                  <c:v>6.0000000000000053E-2</c:v>
                </c:pt>
                <c:pt idx="39">
                  <c:v>5.0000000000000044E-2</c:v>
                </c:pt>
                <c:pt idx="40">
                  <c:v>4.3333333333329893E-2</c:v>
                </c:pt>
                <c:pt idx="41">
                  <c:v>4.0000000000000036E-2</c:v>
                </c:pt>
                <c:pt idx="42">
                  <c:v>4.0000000000000036E-2</c:v>
                </c:pt>
                <c:pt idx="43">
                  <c:v>3.3333333333330106E-2</c:v>
                </c:pt>
                <c:pt idx="44">
                  <c:v>1.0000000000000231E-2</c:v>
                </c:pt>
                <c:pt idx="45">
                  <c:v>0</c:v>
                </c:pt>
                <c:pt idx="46">
                  <c:v>7.4193548386998209E-3</c:v>
                </c:pt>
                <c:pt idx="47">
                  <c:v>0</c:v>
                </c:pt>
                <c:pt idx="48">
                  <c:v>0</c:v>
                </c:pt>
                <c:pt idx="49">
                  <c:v>-1.0000000000000231E-2</c:v>
                </c:pt>
                <c:pt idx="50">
                  <c:v>-2.0000000000000018E-2</c:v>
                </c:pt>
                <c:pt idx="51">
                  <c:v>-3.8387096774199936E-2</c:v>
                </c:pt>
                <c:pt idx="52">
                  <c:v>-2.9999999999999805E-2</c:v>
                </c:pt>
                <c:pt idx="53">
                  <c:v>-4.9999999999999822E-2</c:v>
                </c:pt>
                <c:pt idx="54">
                  <c:v>-2.9999999999999805E-2</c:v>
                </c:pt>
                <c:pt idx="55">
                  <c:v>-6.0000000000000053E-2</c:v>
                </c:pt>
                <c:pt idx="56">
                  <c:v>-3.8064516129040049E-2</c:v>
                </c:pt>
                <c:pt idx="57">
                  <c:v>0</c:v>
                </c:pt>
                <c:pt idx="58">
                  <c:v>0</c:v>
                </c:pt>
                <c:pt idx="59">
                  <c:v>3.2258064516099694E-3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5C-1343-AD64-65D031847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0001487"/>
        <c:axId val="152177951"/>
      </c:barChart>
      <c:lineChart>
        <c:grouping val="standard"/>
        <c:varyColors val="0"/>
        <c:ser>
          <c:idx val="1"/>
          <c:order val="1"/>
          <c:tx>
            <c:strRef>
              <c:f>'FEDFUNDS (1)'!$D$1</c:f>
              <c:strCache>
                <c:ptCount val="1"/>
                <c:pt idx="0">
                  <c:v>DXY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'FEDFUNDS (1)'!$A$2:$A$61</c:f>
              <c:numCache>
                <c:formatCode>m/d/yy</c:formatCode>
                <c:ptCount val="60"/>
                <c:pt idx="0">
                  <c:v>42036</c:v>
                </c:pt>
                <c:pt idx="1">
                  <c:v>42064</c:v>
                </c:pt>
                <c:pt idx="2">
                  <c:v>42095</c:v>
                </c:pt>
                <c:pt idx="3">
                  <c:v>42125</c:v>
                </c:pt>
                <c:pt idx="4">
                  <c:v>42156</c:v>
                </c:pt>
                <c:pt idx="5">
                  <c:v>42186</c:v>
                </c:pt>
                <c:pt idx="6">
                  <c:v>42217</c:v>
                </c:pt>
                <c:pt idx="7">
                  <c:v>42248</c:v>
                </c:pt>
                <c:pt idx="8">
                  <c:v>42278</c:v>
                </c:pt>
                <c:pt idx="9">
                  <c:v>42309</c:v>
                </c:pt>
                <c:pt idx="10">
                  <c:v>42339</c:v>
                </c:pt>
                <c:pt idx="11">
                  <c:v>42370</c:v>
                </c:pt>
                <c:pt idx="12">
                  <c:v>42401</c:v>
                </c:pt>
                <c:pt idx="13">
                  <c:v>42430</c:v>
                </c:pt>
                <c:pt idx="14">
                  <c:v>42461</c:v>
                </c:pt>
                <c:pt idx="15">
                  <c:v>42491</c:v>
                </c:pt>
                <c:pt idx="16">
                  <c:v>42522</c:v>
                </c:pt>
                <c:pt idx="17">
                  <c:v>42552</c:v>
                </c:pt>
                <c:pt idx="18">
                  <c:v>42583</c:v>
                </c:pt>
                <c:pt idx="19">
                  <c:v>42614</c:v>
                </c:pt>
                <c:pt idx="20">
                  <c:v>42644</c:v>
                </c:pt>
                <c:pt idx="21">
                  <c:v>42675</c:v>
                </c:pt>
                <c:pt idx="22">
                  <c:v>42705</c:v>
                </c:pt>
                <c:pt idx="23">
                  <c:v>42736</c:v>
                </c:pt>
                <c:pt idx="24">
                  <c:v>42767</c:v>
                </c:pt>
                <c:pt idx="25">
                  <c:v>42795</c:v>
                </c:pt>
                <c:pt idx="26">
                  <c:v>42826</c:v>
                </c:pt>
                <c:pt idx="27">
                  <c:v>42856</c:v>
                </c:pt>
                <c:pt idx="28">
                  <c:v>42887</c:v>
                </c:pt>
                <c:pt idx="29">
                  <c:v>42917</c:v>
                </c:pt>
                <c:pt idx="30">
                  <c:v>42948</c:v>
                </c:pt>
                <c:pt idx="31">
                  <c:v>42979</c:v>
                </c:pt>
                <c:pt idx="32">
                  <c:v>43009</c:v>
                </c:pt>
                <c:pt idx="33">
                  <c:v>43040</c:v>
                </c:pt>
                <c:pt idx="34">
                  <c:v>43070</c:v>
                </c:pt>
                <c:pt idx="35">
                  <c:v>43101</c:v>
                </c:pt>
                <c:pt idx="36">
                  <c:v>43132</c:v>
                </c:pt>
                <c:pt idx="37">
                  <c:v>43160</c:v>
                </c:pt>
                <c:pt idx="38">
                  <c:v>43191</c:v>
                </c:pt>
                <c:pt idx="39">
                  <c:v>43221</c:v>
                </c:pt>
                <c:pt idx="40">
                  <c:v>43252</c:v>
                </c:pt>
                <c:pt idx="41">
                  <c:v>43282</c:v>
                </c:pt>
                <c:pt idx="42">
                  <c:v>43313</c:v>
                </c:pt>
                <c:pt idx="43">
                  <c:v>43344</c:v>
                </c:pt>
                <c:pt idx="44">
                  <c:v>43374</c:v>
                </c:pt>
                <c:pt idx="45">
                  <c:v>43405</c:v>
                </c:pt>
                <c:pt idx="46">
                  <c:v>43435</c:v>
                </c:pt>
                <c:pt idx="47">
                  <c:v>43466</c:v>
                </c:pt>
                <c:pt idx="48">
                  <c:v>43497</c:v>
                </c:pt>
                <c:pt idx="49">
                  <c:v>43525</c:v>
                </c:pt>
                <c:pt idx="50">
                  <c:v>43556</c:v>
                </c:pt>
                <c:pt idx="51">
                  <c:v>43586</c:v>
                </c:pt>
                <c:pt idx="52">
                  <c:v>43617</c:v>
                </c:pt>
                <c:pt idx="53">
                  <c:v>43647</c:v>
                </c:pt>
                <c:pt idx="54">
                  <c:v>43678</c:v>
                </c:pt>
                <c:pt idx="55">
                  <c:v>43709</c:v>
                </c:pt>
                <c:pt idx="56">
                  <c:v>43739</c:v>
                </c:pt>
                <c:pt idx="57">
                  <c:v>43770</c:v>
                </c:pt>
                <c:pt idx="58">
                  <c:v>43800</c:v>
                </c:pt>
                <c:pt idx="59">
                  <c:v>43831</c:v>
                </c:pt>
              </c:numCache>
            </c:numRef>
          </c:cat>
          <c:val>
            <c:numRef>
              <c:f>'FEDFUNDS (1)'!$D$2:$D$61</c:f>
              <c:numCache>
                <c:formatCode>General</c:formatCode>
                <c:ptCount val="60"/>
                <c:pt idx="0">
                  <c:v>95.25</c:v>
                </c:pt>
                <c:pt idx="1">
                  <c:v>99.102997000000002</c:v>
                </c:pt>
                <c:pt idx="2">
                  <c:v>94.599997999999999</c:v>
                </c:pt>
                <c:pt idx="3">
                  <c:v>96.910004000000001</c:v>
                </c:pt>
                <c:pt idx="4">
                  <c:v>95.489998</c:v>
                </c:pt>
                <c:pt idx="5">
                  <c:v>97.370002999999997</c:v>
                </c:pt>
                <c:pt idx="6">
                  <c:v>95.949996999999996</c:v>
                </c:pt>
                <c:pt idx="7">
                  <c:v>96.349997999999999</c:v>
                </c:pt>
                <c:pt idx="8">
                  <c:v>96.949996999999996</c:v>
                </c:pt>
                <c:pt idx="9">
                  <c:v>100.16999800000001</c:v>
                </c:pt>
                <c:pt idx="10">
                  <c:v>98.629997000000003</c:v>
                </c:pt>
                <c:pt idx="11">
                  <c:v>99.610000999999997</c:v>
                </c:pt>
                <c:pt idx="12">
                  <c:v>98.209998999999996</c:v>
                </c:pt>
                <c:pt idx="13">
                  <c:v>94.589995999999999</c:v>
                </c:pt>
                <c:pt idx="14">
                  <c:v>93.080001999999993</c:v>
                </c:pt>
                <c:pt idx="15">
                  <c:v>95.889999000000003</c:v>
                </c:pt>
                <c:pt idx="16">
                  <c:v>96.139999000000003</c:v>
                </c:pt>
                <c:pt idx="17">
                  <c:v>95.529999000000004</c:v>
                </c:pt>
                <c:pt idx="18">
                  <c:v>96.019997000000004</c:v>
                </c:pt>
                <c:pt idx="19">
                  <c:v>95.459998999999996</c:v>
                </c:pt>
                <c:pt idx="20">
                  <c:v>98.449996999999996</c:v>
                </c:pt>
                <c:pt idx="21">
                  <c:v>101.5</c:v>
                </c:pt>
                <c:pt idx="22">
                  <c:v>102.389999</c:v>
                </c:pt>
                <c:pt idx="23">
                  <c:v>99.510002</c:v>
                </c:pt>
                <c:pt idx="24">
                  <c:v>101.120003</c:v>
                </c:pt>
                <c:pt idx="25">
                  <c:v>100.349998</c:v>
                </c:pt>
                <c:pt idx="26">
                  <c:v>99.050003000000004</c:v>
                </c:pt>
                <c:pt idx="27">
                  <c:v>96.919998000000007</c:v>
                </c:pt>
                <c:pt idx="28">
                  <c:v>95.660004000000001</c:v>
                </c:pt>
                <c:pt idx="29">
                  <c:v>92.860000999999997</c:v>
                </c:pt>
                <c:pt idx="30">
                  <c:v>92.669998000000007</c:v>
                </c:pt>
                <c:pt idx="31">
                  <c:v>93.080001999999993</c:v>
                </c:pt>
                <c:pt idx="32">
                  <c:v>94.550003000000004</c:v>
                </c:pt>
                <c:pt idx="33">
                  <c:v>93.010002</c:v>
                </c:pt>
                <c:pt idx="34">
                  <c:v>92.120002999999997</c:v>
                </c:pt>
                <c:pt idx="35">
                  <c:v>89.129997000000003</c:v>
                </c:pt>
                <c:pt idx="36">
                  <c:v>90.610000999999997</c:v>
                </c:pt>
                <c:pt idx="37">
                  <c:v>89.970000999999996</c:v>
                </c:pt>
                <c:pt idx="38">
                  <c:v>91.839995999999999</c:v>
                </c:pt>
                <c:pt idx="39">
                  <c:v>93.989998</c:v>
                </c:pt>
                <c:pt idx="40">
                  <c:v>94.629997000000003</c:v>
                </c:pt>
                <c:pt idx="41">
                  <c:v>94.489998</c:v>
                </c:pt>
                <c:pt idx="42">
                  <c:v>95.139999000000003</c:v>
                </c:pt>
                <c:pt idx="43">
                  <c:v>95.190002000000007</c:v>
                </c:pt>
                <c:pt idx="44">
                  <c:v>97.129997000000003</c:v>
                </c:pt>
                <c:pt idx="45">
                  <c:v>97.269997000000004</c:v>
                </c:pt>
                <c:pt idx="46">
                  <c:v>96.169998000000007</c:v>
                </c:pt>
                <c:pt idx="47">
                  <c:v>95.580001999999993</c:v>
                </c:pt>
                <c:pt idx="48">
                  <c:v>96.160004000000001</c:v>
                </c:pt>
                <c:pt idx="49">
                  <c:v>97.279999000000004</c:v>
                </c:pt>
                <c:pt idx="50">
                  <c:v>97.480002999999996</c:v>
                </c:pt>
                <c:pt idx="51">
                  <c:v>97.790001000000004</c:v>
                </c:pt>
                <c:pt idx="52">
                  <c:v>96.129997000000003</c:v>
                </c:pt>
                <c:pt idx="53">
                  <c:v>98.519997000000004</c:v>
                </c:pt>
                <c:pt idx="54">
                  <c:v>98.919998000000007</c:v>
                </c:pt>
                <c:pt idx="55">
                  <c:v>99.379997000000003</c:v>
                </c:pt>
                <c:pt idx="56">
                  <c:v>97.349997999999999</c:v>
                </c:pt>
                <c:pt idx="57">
                  <c:v>98.269997000000004</c:v>
                </c:pt>
                <c:pt idx="58">
                  <c:v>96.389999000000003</c:v>
                </c:pt>
                <c:pt idx="59">
                  <c:v>97.389999000000003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5C-1343-AD64-65D031847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352623"/>
        <c:axId val="109248511"/>
      </c:lineChart>
      <c:dateAx>
        <c:axId val="59352623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9248511"/>
        <c:crosses val="autoZero"/>
        <c:auto val="1"/>
        <c:lblOffset val="100"/>
        <c:baseTimeUnit val="months"/>
      </c:dateAx>
      <c:valAx>
        <c:axId val="109248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9352623"/>
        <c:crosses val="autoZero"/>
        <c:crossBetween val="between"/>
      </c:valAx>
      <c:valAx>
        <c:axId val="152177951"/>
        <c:scaling>
          <c:orientation val="minMax"/>
          <c:max val="0.45"/>
          <c:min val="-6.5000000000000016E-2"/>
        </c:scaling>
        <c:delete val="0"/>
        <c:axPos val="r"/>
        <c:numFmt formatCode="0.0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0001487"/>
        <c:crosses val="max"/>
        <c:crossBetween val="between"/>
      </c:valAx>
      <c:dateAx>
        <c:axId val="110001487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152177951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2/7 </a:t>
            </a:r>
            <a:r>
              <a:rPr lang="zh-TW" altLang="en-US" dirty="0"/>
              <a:t>選擇權未平倉契約金額買賣淨額</a:t>
            </a:r>
            <a:r>
              <a:rPr lang="en-US" altLang="zh-TW" dirty="0"/>
              <a:t>(</a:t>
            </a:r>
            <a:r>
              <a:rPr lang="zh-TW" altLang="en-US" dirty="0"/>
              <a:t>千元</a:t>
            </a:r>
            <a:r>
              <a:rPr lang="en-US" altLang="zh-TW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'put call OI'!$O$8</c:f>
              <c:strCache>
                <c:ptCount val="1"/>
                <c:pt idx="0">
                  <c:v>未平倉契約金額買賣淨額(千元)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'put call OI'!$N$9:$N$11</c:f>
              <c:strCache>
                <c:ptCount val="3"/>
                <c:pt idx="0">
                  <c:v>自營商</c:v>
                </c:pt>
                <c:pt idx="1">
                  <c:v>投信</c:v>
                </c:pt>
                <c:pt idx="2">
                  <c:v>外資及陸資</c:v>
                </c:pt>
              </c:strCache>
            </c:strRef>
          </c:cat>
          <c:val>
            <c:numRef>
              <c:f>'put call OI'!$O$9:$O$11</c:f>
              <c:numCache>
                <c:formatCode>General</c:formatCode>
                <c:ptCount val="3"/>
                <c:pt idx="0">
                  <c:v>-29720</c:v>
                </c:pt>
                <c:pt idx="1">
                  <c:v>-117</c:v>
                </c:pt>
                <c:pt idx="2">
                  <c:v>200785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EF-2E43-8FCB-A0954B0AF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9743407"/>
        <c:axId val="1868512543"/>
      </c:barChart>
      <c:catAx>
        <c:axId val="1879743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68512543"/>
        <c:crosses val="autoZero"/>
        <c:auto val="1"/>
        <c:lblAlgn val="ctr"/>
        <c:lblOffset val="100"/>
        <c:noMultiLvlLbl val="0"/>
      </c:catAx>
      <c:valAx>
        <c:axId val="1868512543"/>
        <c:scaling>
          <c:orientation val="minMax"/>
          <c:max val="2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79743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Put</a:t>
            </a:r>
            <a:r>
              <a:rPr lang="en-US" altLang="zh-TW" baseline="0" dirty="0"/>
              <a:t> Call Ratio &amp; TWII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'put call ratio'!$D$1</c:f>
              <c:strCache>
                <c:ptCount val="1"/>
                <c:pt idx="0">
                  <c:v>買賣權成交量比率%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'put call ratio'!$A$2:$A$15</c:f>
              <c:numCache>
                <c:formatCode>m/d/yy</c:formatCode>
                <c:ptCount val="14"/>
                <c:pt idx="0">
                  <c:v>43840</c:v>
                </c:pt>
                <c:pt idx="1">
                  <c:v>43843</c:v>
                </c:pt>
                <c:pt idx="2">
                  <c:v>43844</c:v>
                </c:pt>
                <c:pt idx="3">
                  <c:v>43845</c:v>
                </c:pt>
                <c:pt idx="4">
                  <c:v>43846</c:v>
                </c:pt>
                <c:pt idx="5">
                  <c:v>43847</c:v>
                </c:pt>
                <c:pt idx="6">
                  <c:v>43850</c:v>
                </c:pt>
                <c:pt idx="7">
                  <c:v>43860</c:v>
                </c:pt>
                <c:pt idx="8">
                  <c:v>43861</c:v>
                </c:pt>
                <c:pt idx="9">
                  <c:v>43864</c:v>
                </c:pt>
                <c:pt idx="10">
                  <c:v>43865</c:v>
                </c:pt>
                <c:pt idx="11">
                  <c:v>43866</c:v>
                </c:pt>
                <c:pt idx="12">
                  <c:v>43867</c:v>
                </c:pt>
                <c:pt idx="13">
                  <c:v>43868</c:v>
                </c:pt>
              </c:numCache>
            </c:numRef>
          </c:cat>
          <c:val>
            <c:numRef>
              <c:f>'put call ratio'!$D$2:$D$15</c:f>
              <c:numCache>
                <c:formatCode>General</c:formatCode>
                <c:ptCount val="14"/>
                <c:pt idx="0">
                  <c:v>105.62</c:v>
                </c:pt>
                <c:pt idx="1">
                  <c:v>128.13999999999999</c:v>
                </c:pt>
                <c:pt idx="2">
                  <c:v>112.21</c:v>
                </c:pt>
                <c:pt idx="3">
                  <c:v>105.88</c:v>
                </c:pt>
                <c:pt idx="4">
                  <c:v>120.24</c:v>
                </c:pt>
                <c:pt idx="5">
                  <c:v>110.9</c:v>
                </c:pt>
                <c:pt idx="6">
                  <c:v>129.28</c:v>
                </c:pt>
                <c:pt idx="7">
                  <c:v>94.54</c:v>
                </c:pt>
                <c:pt idx="8">
                  <c:v>84.88</c:v>
                </c:pt>
                <c:pt idx="9">
                  <c:v>106.81</c:v>
                </c:pt>
                <c:pt idx="10">
                  <c:v>105.47</c:v>
                </c:pt>
                <c:pt idx="11">
                  <c:v>101.11</c:v>
                </c:pt>
                <c:pt idx="12">
                  <c:v>109.54</c:v>
                </c:pt>
                <c:pt idx="13">
                  <c:v>111.3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E1-2E45-AB31-FE6346175CC4}"/>
            </c:ext>
          </c:extLst>
        </c:ser>
        <c:ser>
          <c:idx val="1"/>
          <c:order val="1"/>
          <c:tx>
            <c:strRef>
              <c:f>'put call ratio'!$G$1</c:f>
              <c:strCache>
                <c:ptCount val="1"/>
                <c:pt idx="0">
                  <c:v>買賣權未平倉量比率%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'put call ratio'!$A$2:$A$15</c:f>
              <c:numCache>
                <c:formatCode>m/d/yy</c:formatCode>
                <c:ptCount val="14"/>
                <c:pt idx="0">
                  <c:v>43840</c:v>
                </c:pt>
                <c:pt idx="1">
                  <c:v>43843</c:v>
                </c:pt>
                <c:pt idx="2">
                  <c:v>43844</c:v>
                </c:pt>
                <c:pt idx="3">
                  <c:v>43845</c:v>
                </c:pt>
                <c:pt idx="4">
                  <c:v>43846</c:v>
                </c:pt>
                <c:pt idx="5">
                  <c:v>43847</c:v>
                </c:pt>
                <c:pt idx="6">
                  <c:v>43850</c:v>
                </c:pt>
                <c:pt idx="7">
                  <c:v>43860</c:v>
                </c:pt>
                <c:pt idx="8">
                  <c:v>43861</c:v>
                </c:pt>
                <c:pt idx="9">
                  <c:v>43864</c:v>
                </c:pt>
                <c:pt idx="10">
                  <c:v>43865</c:v>
                </c:pt>
                <c:pt idx="11">
                  <c:v>43866</c:v>
                </c:pt>
                <c:pt idx="12">
                  <c:v>43867</c:v>
                </c:pt>
                <c:pt idx="13">
                  <c:v>43868</c:v>
                </c:pt>
              </c:numCache>
            </c:numRef>
          </c:cat>
          <c:val>
            <c:numRef>
              <c:f>'put call ratio'!$G$2:$G$15</c:f>
              <c:numCache>
                <c:formatCode>General</c:formatCode>
                <c:ptCount val="14"/>
                <c:pt idx="0">
                  <c:v>121.25</c:v>
                </c:pt>
                <c:pt idx="1">
                  <c:v>140.1</c:v>
                </c:pt>
                <c:pt idx="2">
                  <c:v>151.26</c:v>
                </c:pt>
                <c:pt idx="3">
                  <c:v>157.52000000000001</c:v>
                </c:pt>
                <c:pt idx="4">
                  <c:v>152.05000000000001</c:v>
                </c:pt>
                <c:pt idx="5">
                  <c:v>149.04</c:v>
                </c:pt>
                <c:pt idx="6">
                  <c:v>151.09</c:v>
                </c:pt>
                <c:pt idx="7">
                  <c:v>106.12</c:v>
                </c:pt>
                <c:pt idx="8">
                  <c:v>109.66</c:v>
                </c:pt>
                <c:pt idx="9">
                  <c:v>97.38</c:v>
                </c:pt>
                <c:pt idx="10">
                  <c:v>118.12</c:v>
                </c:pt>
                <c:pt idx="11">
                  <c:v>128.4</c:v>
                </c:pt>
                <c:pt idx="12">
                  <c:v>143.37</c:v>
                </c:pt>
                <c:pt idx="13">
                  <c:v>132.35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E1-2E45-AB31-FE6346175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1904783"/>
        <c:axId val="1869212527"/>
      </c:barChart>
      <c:lineChart>
        <c:grouping val="standard"/>
        <c:varyColors val="0"/>
        <c:ser>
          <c:idx val="2"/>
          <c:order val="2"/>
          <c:tx>
            <c:strRef>
              <c:f>'put call ratio'!$H$1</c:f>
              <c:strCache>
                <c:ptCount val="1"/>
                <c:pt idx="0">
                  <c:v>TWII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'put call ratio'!$A$2:$A$15</c:f>
              <c:numCache>
                <c:formatCode>m/d/yy</c:formatCode>
                <c:ptCount val="14"/>
                <c:pt idx="0">
                  <c:v>43840</c:v>
                </c:pt>
                <c:pt idx="1">
                  <c:v>43843</c:v>
                </c:pt>
                <c:pt idx="2">
                  <c:v>43844</c:v>
                </c:pt>
                <c:pt idx="3">
                  <c:v>43845</c:v>
                </c:pt>
                <c:pt idx="4">
                  <c:v>43846</c:v>
                </c:pt>
                <c:pt idx="5">
                  <c:v>43847</c:v>
                </c:pt>
                <c:pt idx="6">
                  <c:v>43850</c:v>
                </c:pt>
                <c:pt idx="7">
                  <c:v>43860</c:v>
                </c:pt>
                <c:pt idx="8">
                  <c:v>43861</c:v>
                </c:pt>
                <c:pt idx="9">
                  <c:v>43864</c:v>
                </c:pt>
                <c:pt idx="10">
                  <c:v>43865</c:v>
                </c:pt>
                <c:pt idx="11">
                  <c:v>43866</c:v>
                </c:pt>
                <c:pt idx="12">
                  <c:v>43867</c:v>
                </c:pt>
                <c:pt idx="13">
                  <c:v>43868</c:v>
                </c:pt>
              </c:numCache>
            </c:numRef>
          </c:cat>
          <c:val>
            <c:numRef>
              <c:f>'put call ratio'!$H$2:$H$15</c:f>
              <c:numCache>
                <c:formatCode>General</c:formatCode>
                <c:ptCount val="14"/>
                <c:pt idx="0">
                  <c:v>12024.650390999999</c:v>
                </c:pt>
                <c:pt idx="1">
                  <c:v>12113.419921999999</c:v>
                </c:pt>
                <c:pt idx="2">
                  <c:v>12179.809569999999</c:v>
                </c:pt>
                <c:pt idx="3">
                  <c:v>12091.879883</c:v>
                </c:pt>
                <c:pt idx="4">
                  <c:v>12066.929688</c:v>
                </c:pt>
                <c:pt idx="5">
                  <c:v>12090.290039</c:v>
                </c:pt>
                <c:pt idx="6">
                  <c:v>12118.709961</c:v>
                </c:pt>
                <c:pt idx="7">
                  <c:v>11421.740234000001</c:v>
                </c:pt>
                <c:pt idx="8">
                  <c:v>11495.099609000001</c:v>
                </c:pt>
                <c:pt idx="9">
                  <c:v>11354.919921999999</c:v>
                </c:pt>
                <c:pt idx="10">
                  <c:v>11555.919921999999</c:v>
                </c:pt>
                <c:pt idx="11">
                  <c:v>11573.620117</c:v>
                </c:pt>
                <c:pt idx="12">
                  <c:v>11749.679688</c:v>
                </c:pt>
                <c:pt idx="13">
                  <c:v>11612.809569999999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E1-2E45-AB31-FE6346175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8834207"/>
        <c:axId val="1837662959"/>
      </c:lineChart>
      <c:dateAx>
        <c:axId val="1881904783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69212527"/>
        <c:crosses val="autoZero"/>
        <c:auto val="1"/>
        <c:lblOffset val="100"/>
        <c:baseTimeUnit val="days"/>
      </c:dateAx>
      <c:valAx>
        <c:axId val="1869212527"/>
        <c:scaling>
          <c:orientation val="minMax"/>
          <c:max val="19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81904783"/>
        <c:crosses val="autoZero"/>
        <c:crossBetween val="between"/>
      </c:valAx>
      <c:valAx>
        <c:axId val="1837662959"/>
        <c:scaling>
          <c:orientation val="minMax"/>
          <c:max val="126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88834207"/>
        <c:crosses val="max"/>
        <c:crossBetween val="between"/>
      </c:valAx>
      <c:dateAx>
        <c:axId val="1888834207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1837662959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選擇權壓力與支撐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df!$E$1</c:f>
              <c:strCache>
                <c:ptCount val="1"/>
                <c:pt idx="0">
                  <c:v>TWII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df!$A$2:$A$85</c:f>
              <c:numCache>
                <c:formatCode>m/d/yy</c:formatCode>
                <c:ptCount val="84"/>
                <c:pt idx="0">
                  <c:v>43739</c:v>
                </c:pt>
                <c:pt idx="1">
                  <c:v>43740</c:v>
                </c:pt>
                <c:pt idx="2">
                  <c:v>43741</c:v>
                </c:pt>
                <c:pt idx="3">
                  <c:v>43742</c:v>
                </c:pt>
                <c:pt idx="4">
                  <c:v>43745</c:v>
                </c:pt>
                <c:pt idx="5">
                  <c:v>43746</c:v>
                </c:pt>
                <c:pt idx="6">
                  <c:v>43747</c:v>
                </c:pt>
                <c:pt idx="7">
                  <c:v>43752</c:v>
                </c:pt>
                <c:pt idx="8">
                  <c:v>43753</c:v>
                </c:pt>
                <c:pt idx="9">
                  <c:v>43754</c:v>
                </c:pt>
                <c:pt idx="10">
                  <c:v>43755</c:v>
                </c:pt>
                <c:pt idx="11">
                  <c:v>43756</c:v>
                </c:pt>
                <c:pt idx="12">
                  <c:v>43759</c:v>
                </c:pt>
                <c:pt idx="13">
                  <c:v>43760</c:v>
                </c:pt>
                <c:pt idx="14">
                  <c:v>43761</c:v>
                </c:pt>
                <c:pt idx="15">
                  <c:v>43762</c:v>
                </c:pt>
                <c:pt idx="16">
                  <c:v>43763</c:v>
                </c:pt>
                <c:pt idx="17">
                  <c:v>43766</c:v>
                </c:pt>
                <c:pt idx="18">
                  <c:v>43767</c:v>
                </c:pt>
                <c:pt idx="19">
                  <c:v>43768</c:v>
                </c:pt>
                <c:pt idx="20">
                  <c:v>43769</c:v>
                </c:pt>
                <c:pt idx="21">
                  <c:v>43770</c:v>
                </c:pt>
                <c:pt idx="22">
                  <c:v>43773</c:v>
                </c:pt>
                <c:pt idx="23">
                  <c:v>43774</c:v>
                </c:pt>
                <c:pt idx="24">
                  <c:v>43775</c:v>
                </c:pt>
                <c:pt idx="25">
                  <c:v>43776</c:v>
                </c:pt>
                <c:pt idx="26">
                  <c:v>43777</c:v>
                </c:pt>
                <c:pt idx="27">
                  <c:v>43780</c:v>
                </c:pt>
                <c:pt idx="28">
                  <c:v>43781</c:v>
                </c:pt>
                <c:pt idx="29">
                  <c:v>43782</c:v>
                </c:pt>
                <c:pt idx="30">
                  <c:v>43783</c:v>
                </c:pt>
                <c:pt idx="31">
                  <c:v>43784</c:v>
                </c:pt>
                <c:pt idx="32">
                  <c:v>43787</c:v>
                </c:pt>
                <c:pt idx="33">
                  <c:v>43788</c:v>
                </c:pt>
                <c:pt idx="34">
                  <c:v>43789</c:v>
                </c:pt>
                <c:pt idx="35">
                  <c:v>43790</c:v>
                </c:pt>
                <c:pt idx="36">
                  <c:v>43791</c:v>
                </c:pt>
                <c:pt idx="37">
                  <c:v>43794</c:v>
                </c:pt>
                <c:pt idx="38">
                  <c:v>43795</c:v>
                </c:pt>
                <c:pt idx="39">
                  <c:v>43796</c:v>
                </c:pt>
                <c:pt idx="40">
                  <c:v>43797</c:v>
                </c:pt>
                <c:pt idx="41">
                  <c:v>43798</c:v>
                </c:pt>
                <c:pt idx="42">
                  <c:v>43801</c:v>
                </c:pt>
                <c:pt idx="43">
                  <c:v>43802</c:v>
                </c:pt>
                <c:pt idx="44">
                  <c:v>43803</c:v>
                </c:pt>
                <c:pt idx="45">
                  <c:v>43804</c:v>
                </c:pt>
                <c:pt idx="46">
                  <c:v>43805</c:v>
                </c:pt>
                <c:pt idx="47">
                  <c:v>43808</c:v>
                </c:pt>
                <c:pt idx="48">
                  <c:v>43809</c:v>
                </c:pt>
                <c:pt idx="49">
                  <c:v>43810</c:v>
                </c:pt>
                <c:pt idx="50">
                  <c:v>43811</c:v>
                </c:pt>
                <c:pt idx="51">
                  <c:v>43812</c:v>
                </c:pt>
                <c:pt idx="52">
                  <c:v>43815</c:v>
                </c:pt>
                <c:pt idx="53">
                  <c:v>43816</c:v>
                </c:pt>
                <c:pt idx="54">
                  <c:v>43817</c:v>
                </c:pt>
                <c:pt idx="55">
                  <c:v>43818</c:v>
                </c:pt>
                <c:pt idx="56">
                  <c:v>43819</c:v>
                </c:pt>
                <c:pt idx="57">
                  <c:v>43822</c:v>
                </c:pt>
                <c:pt idx="58">
                  <c:v>43823</c:v>
                </c:pt>
                <c:pt idx="59">
                  <c:v>43824</c:v>
                </c:pt>
                <c:pt idx="60">
                  <c:v>43825</c:v>
                </c:pt>
                <c:pt idx="61">
                  <c:v>43826</c:v>
                </c:pt>
                <c:pt idx="62">
                  <c:v>43829</c:v>
                </c:pt>
                <c:pt idx="63">
                  <c:v>43830</c:v>
                </c:pt>
                <c:pt idx="64">
                  <c:v>43832</c:v>
                </c:pt>
                <c:pt idx="65">
                  <c:v>43833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43843</c:v>
                </c:pt>
                <c:pt idx="72">
                  <c:v>43844</c:v>
                </c:pt>
                <c:pt idx="73">
                  <c:v>43845</c:v>
                </c:pt>
                <c:pt idx="74">
                  <c:v>43846</c:v>
                </c:pt>
                <c:pt idx="75">
                  <c:v>43847</c:v>
                </c:pt>
                <c:pt idx="76">
                  <c:v>43850</c:v>
                </c:pt>
                <c:pt idx="77">
                  <c:v>43860</c:v>
                </c:pt>
                <c:pt idx="78">
                  <c:v>43861</c:v>
                </c:pt>
                <c:pt idx="79">
                  <c:v>43864</c:v>
                </c:pt>
                <c:pt idx="80">
                  <c:v>43865</c:v>
                </c:pt>
                <c:pt idx="81">
                  <c:v>43866</c:v>
                </c:pt>
                <c:pt idx="82">
                  <c:v>43867</c:v>
                </c:pt>
                <c:pt idx="83">
                  <c:v>43868</c:v>
                </c:pt>
              </c:numCache>
            </c:numRef>
          </c:cat>
          <c:val>
            <c:numRef>
              <c:f>df!$E$2:$E$85</c:f>
              <c:numCache>
                <c:formatCode>General</c:formatCode>
                <c:ptCount val="84"/>
                <c:pt idx="0">
                  <c:v>10967.650390000001</c:v>
                </c:pt>
                <c:pt idx="1">
                  <c:v>10947.87988</c:v>
                </c:pt>
                <c:pt idx="2">
                  <c:v>10875.910159999999</c:v>
                </c:pt>
                <c:pt idx="3">
                  <c:v>10894.48047</c:v>
                </c:pt>
                <c:pt idx="4">
                  <c:v>10935.059569999999</c:v>
                </c:pt>
                <c:pt idx="5">
                  <c:v>11017.309569999999</c:v>
                </c:pt>
                <c:pt idx="6">
                  <c:v>10889.95996</c:v>
                </c:pt>
                <c:pt idx="7">
                  <c:v>11066.950199999999</c:v>
                </c:pt>
                <c:pt idx="8">
                  <c:v>11111.79981</c:v>
                </c:pt>
                <c:pt idx="9">
                  <c:v>11162.83008</c:v>
                </c:pt>
                <c:pt idx="10">
                  <c:v>11186.87988</c:v>
                </c:pt>
                <c:pt idx="11">
                  <c:v>11180.219730000001</c:v>
                </c:pt>
                <c:pt idx="12">
                  <c:v>11184.150390000001</c:v>
                </c:pt>
                <c:pt idx="13">
                  <c:v>11271.25</c:v>
                </c:pt>
                <c:pt idx="14">
                  <c:v>11239.66992</c:v>
                </c:pt>
                <c:pt idx="15">
                  <c:v>11320.139649999999</c:v>
                </c:pt>
                <c:pt idx="16">
                  <c:v>11296.12012</c:v>
                </c:pt>
                <c:pt idx="17">
                  <c:v>11315.01953</c:v>
                </c:pt>
                <c:pt idx="18">
                  <c:v>11333.87012</c:v>
                </c:pt>
                <c:pt idx="19">
                  <c:v>11380.280269999999</c:v>
                </c:pt>
                <c:pt idx="20">
                  <c:v>11358.70996</c:v>
                </c:pt>
                <c:pt idx="21">
                  <c:v>11399.530269999999</c:v>
                </c:pt>
                <c:pt idx="22">
                  <c:v>11556.849609999999</c:v>
                </c:pt>
                <c:pt idx="23">
                  <c:v>11644.030269999999</c:v>
                </c:pt>
                <c:pt idx="24">
                  <c:v>11653.070309999999</c:v>
                </c:pt>
                <c:pt idx="25">
                  <c:v>11606.559569999999</c:v>
                </c:pt>
                <c:pt idx="26">
                  <c:v>11579.54004</c:v>
                </c:pt>
                <c:pt idx="27">
                  <c:v>11427.280269999999</c:v>
                </c:pt>
                <c:pt idx="28">
                  <c:v>11520.37012</c:v>
                </c:pt>
                <c:pt idx="29">
                  <c:v>11467.83008</c:v>
                </c:pt>
                <c:pt idx="30">
                  <c:v>11450.41992</c:v>
                </c:pt>
                <c:pt idx="31">
                  <c:v>11525.599609999999</c:v>
                </c:pt>
                <c:pt idx="32">
                  <c:v>11599.780269999999</c:v>
                </c:pt>
                <c:pt idx="33">
                  <c:v>11656.400390000001</c:v>
                </c:pt>
                <c:pt idx="34">
                  <c:v>11631.200199999999</c:v>
                </c:pt>
                <c:pt idx="35">
                  <c:v>11558.26953</c:v>
                </c:pt>
                <c:pt idx="36">
                  <c:v>11566.79981</c:v>
                </c:pt>
                <c:pt idx="37">
                  <c:v>11561.58008</c:v>
                </c:pt>
                <c:pt idx="38">
                  <c:v>11576.820309999999</c:v>
                </c:pt>
                <c:pt idx="39">
                  <c:v>11647.45996</c:v>
                </c:pt>
                <c:pt idx="40">
                  <c:v>11617.08008</c:v>
                </c:pt>
                <c:pt idx="41">
                  <c:v>11489.570309999999</c:v>
                </c:pt>
                <c:pt idx="42">
                  <c:v>11502.83008</c:v>
                </c:pt>
                <c:pt idx="43">
                  <c:v>11531.58008</c:v>
                </c:pt>
                <c:pt idx="44">
                  <c:v>11510.469730000001</c:v>
                </c:pt>
                <c:pt idx="45">
                  <c:v>11594.650390000001</c:v>
                </c:pt>
                <c:pt idx="46">
                  <c:v>11609.639649999999</c:v>
                </c:pt>
                <c:pt idx="47">
                  <c:v>11660.76953</c:v>
                </c:pt>
                <c:pt idx="48">
                  <c:v>11627.839840000001</c:v>
                </c:pt>
                <c:pt idx="49">
                  <c:v>11700.76953</c:v>
                </c:pt>
                <c:pt idx="50">
                  <c:v>11836.41992</c:v>
                </c:pt>
                <c:pt idx="51">
                  <c:v>11927.73047</c:v>
                </c:pt>
                <c:pt idx="52">
                  <c:v>11939.76953</c:v>
                </c:pt>
                <c:pt idx="53">
                  <c:v>12097.009770000001</c:v>
                </c:pt>
                <c:pt idx="54">
                  <c:v>12122.450199999999</c:v>
                </c:pt>
                <c:pt idx="55">
                  <c:v>12018.900390000001</c:v>
                </c:pt>
                <c:pt idx="56">
                  <c:v>11959.08008</c:v>
                </c:pt>
                <c:pt idx="57">
                  <c:v>12022.23047</c:v>
                </c:pt>
                <c:pt idx="58">
                  <c:v>11976.37988</c:v>
                </c:pt>
                <c:pt idx="59">
                  <c:v>12008.12988</c:v>
                </c:pt>
                <c:pt idx="60">
                  <c:v>12001.009770000001</c:v>
                </c:pt>
                <c:pt idx="61">
                  <c:v>12091.589840000001</c:v>
                </c:pt>
                <c:pt idx="62">
                  <c:v>12053.37012</c:v>
                </c:pt>
                <c:pt idx="63">
                  <c:v>11997.139649999999</c:v>
                </c:pt>
                <c:pt idx="64">
                  <c:v>12100.48047</c:v>
                </c:pt>
                <c:pt idx="65">
                  <c:v>12110.429690000001</c:v>
                </c:pt>
                <c:pt idx="66">
                  <c:v>11953.360350000001</c:v>
                </c:pt>
                <c:pt idx="67">
                  <c:v>11880.320309999999</c:v>
                </c:pt>
                <c:pt idx="68">
                  <c:v>11817.099609999999</c:v>
                </c:pt>
                <c:pt idx="69">
                  <c:v>11970.62988</c:v>
                </c:pt>
                <c:pt idx="70">
                  <c:v>12024.650390000001</c:v>
                </c:pt>
                <c:pt idx="71">
                  <c:v>12113.41992</c:v>
                </c:pt>
                <c:pt idx="72">
                  <c:v>12179.809569999999</c:v>
                </c:pt>
                <c:pt idx="73">
                  <c:v>12091.87988</c:v>
                </c:pt>
                <c:pt idx="74">
                  <c:v>12066.929690000001</c:v>
                </c:pt>
                <c:pt idx="75">
                  <c:v>12090.29004</c:v>
                </c:pt>
                <c:pt idx="76">
                  <c:v>12118.70996</c:v>
                </c:pt>
                <c:pt idx="77">
                  <c:v>11421.740229999999</c:v>
                </c:pt>
                <c:pt idx="78">
                  <c:v>11495.099609000001</c:v>
                </c:pt>
                <c:pt idx="79">
                  <c:v>11354.919921999999</c:v>
                </c:pt>
                <c:pt idx="80">
                  <c:v>11555.919921999999</c:v>
                </c:pt>
                <c:pt idx="81">
                  <c:v>11573.620117</c:v>
                </c:pt>
                <c:pt idx="82">
                  <c:v>11749.679688</c:v>
                </c:pt>
                <c:pt idx="83">
                  <c:v>11612.809569999999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49-DE44-87C6-D0303C81F2D9}"/>
            </c:ext>
          </c:extLst>
        </c:ser>
        <c:ser>
          <c:idx val="1"/>
          <c:order val="1"/>
          <c:tx>
            <c:strRef>
              <c:f>df!$F$1</c:f>
              <c:strCache>
                <c:ptCount val="1"/>
                <c:pt idx="0">
                  <c:v>周optiion支撐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83"/>
              <c:layout>
                <c:manualLayout>
                  <c:x val="-1.7683465959328029E-2"/>
                  <c:y val="0.10555555555555556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A-E349-DE44-87C6-D0303C81F2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df!$A$2:$A$85</c:f>
              <c:numCache>
                <c:formatCode>m/d/yy</c:formatCode>
                <c:ptCount val="84"/>
                <c:pt idx="0">
                  <c:v>43739</c:v>
                </c:pt>
                <c:pt idx="1">
                  <c:v>43740</c:v>
                </c:pt>
                <c:pt idx="2">
                  <c:v>43741</c:v>
                </c:pt>
                <c:pt idx="3">
                  <c:v>43742</c:v>
                </c:pt>
                <c:pt idx="4">
                  <c:v>43745</c:v>
                </c:pt>
                <c:pt idx="5">
                  <c:v>43746</c:v>
                </c:pt>
                <c:pt idx="6">
                  <c:v>43747</c:v>
                </c:pt>
                <c:pt idx="7">
                  <c:v>43752</c:v>
                </c:pt>
                <c:pt idx="8">
                  <c:v>43753</c:v>
                </c:pt>
                <c:pt idx="9">
                  <c:v>43754</c:v>
                </c:pt>
                <c:pt idx="10">
                  <c:v>43755</c:v>
                </c:pt>
                <c:pt idx="11">
                  <c:v>43756</c:v>
                </c:pt>
                <c:pt idx="12">
                  <c:v>43759</c:v>
                </c:pt>
                <c:pt idx="13">
                  <c:v>43760</c:v>
                </c:pt>
                <c:pt idx="14">
                  <c:v>43761</c:v>
                </c:pt>
                <c:pt idx="15">
                  <c:v>43762</c:v>
                </c:pt>
                <c:pt idx="16">
                  <c:v>43763</c:v>
                </c:pt>
                <c:pt idx="17">
                  <c:v>43766</c:v>
                </c:pt>
                <c:pt idx="18">
                  <c:v>43767</c:v>
                </c:pt>
                <c:pt idx="19">
                  <c:v>43768</c:v>
                </c:pt>
                <c:pt idx="20">
                  <c:v>43769</c:v>
                </c:pt>
                <c:pt idx="21">
                  <c:v>43770</c:v>
                </c:pt>
                <c:pt idx="22">
                  <c:v>43773</c:v>
                </c:pt>
                <c:pt idx="23">
                  <c:v>43774</c:v>
                </c:pt>
                <c:pt idx="24">
                  <c:v>43775</c:v>
                </c:pt>
                <c:pt idx="25">
                  <c:v>43776</c:v>
                </c:pt>
                <c:pt idx="26">
                  <c:v>43777</c:v>
                </c:pt>
                <c:pt idx="27">
                  <c:v>43780</c:v>
                </c:pt>
                <c:pt idx="28">
                  <c:v>43781</c:v>
                </c:pt>
                <c:pt idx="29">
                  <c:v>43782</c:v>
                </c:pt>
                <c:pt idx="30">
                  <c:v>43783</c:v>
                </c:pt>
                <c:pt idx="31">
                  <c:v>43784</c:v>
                </c:pt>
                <c:pt idx="32">
                  <c:v>43787</c:v>
                </c:pt>
                <c:pt idx="33">
                  <c:v>43788</c:v>
                </c:pt>
                <c:pt idx="34">
                  <c:v>43789</c:v>
                </c:pt>
                <c:pt idx="35">
                  <c:v>43790</c:v>
                </c:pt>
                <c:pt idx="36">
                  <c:v>43791</c:v>
                </c:pt>
                <c:pt idx="37">
                  <c:v>43794</c:v>
                </c:pt>
                <c:pt idx="38">
                  <c:v>43795</c:v>
                </c:pt>
                <c:pt idx="39">
                  <c:v>43796</c:v>
                </c:pt>
                <c:pt idx="40">
                  <c:v>43797</c:v>
                </c:pt>
                <c:pt idx="41">
                  <c:v>43798</c:v>
                </c:pt>
                <c:pt idx="42">
                  <c:v>43801</c:v>
                </c:pt>
                <c:pt idx="43">
                  <c:v>43802</c:v>
                </c:pt>
                <c:pt idx="44">
                  <c:v>43803</c:v>
                </c:pt>
                <c:pt idx="45">
                  <c:v>43804</c:v>
                </c:pt>
                <c:pt idx="46">
                  <c:v>43805</c:v>
                </c:pt>
                <c:pt idx="47">
                  <c:v>43808</c:v>
                </c:pt>
                <c:pt idx="48">
                  <c:v>43809</c:v>
                </c:pt>
                <c:pt idx="49">
                  <c:v>43810</c:v>
                </c:pt>
                <c:pt idx="50">
                  <c:v>43811</c:v>
                </c:pt>
                <c:pt idx="51">
                  <c:v>43812</c:v>
                </c:pt>
                <c:pt idx="52">
                  <c:v>43815</c:v>
                </c:pt>
                <c:pt idx="53">
                  <c:v>43816</c:v>
                </c:pt>
                <c:pt idx="54">
                  <c:v>43817</c:v>
                </c:pt>
                <c:pt idx="55">
                  <c:v>43818</c:v>
                </c:pt>
                <c:pt idx="56">
                  <c:v>43819</c:v>
                </c:pt>
                <c:pt idx="57">
                  <c:v>43822</c:v>
                </c:pt>
                <c:pt idx="58">
                  <c:v>43823</c:v>
                </c:pt>
                <c:pt idx="59">
                  <c:v>43824</c:v>
                </c:pt>
                <c:pt idx="60">
                  <c:v>43825</c:v>
                </c:pt>
                <c:pt idx="61">
                  <c:v>43826</c:v>
                </c:pt>
                <c:pt idx="62">
                  <c:v>43829</c:v>
                </c:pt>
                <c:pt idx="63">
                  <c:v>43830</c:v>
                </c:pt>
                <c:pt idx="64">
                  <c:v>43832</c:v>
                </c:pt>
                <c:pt idx="65">
                  <c:v>43833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43843</c:v>
                </c:pt>
                <c:pt idx="72">
                  <c:v>43844</c:v>
                </c:pt>
                <c:pt idx="73">
                  <c:v>43845</c:v>
                </c:pt>
                <c:pt idx="74">
                  <c:v>43846</c:v>
                </c:pt>
                <c:pt idx="75">
                  <c:v>43847</c:v>
                </c:pt>
                <c:pt idx="76">
                  <c:v>43850</c:v>
                </c:pt>
                <c:pt idx="77">
                  <c:v>43860</c:v>
                </c:pt>
                <c:pt idx="78">
                  <c:v>43861</c:v>
                </c:pt>
                <c:pt idx="79">
                  <c:v>43864</c:v>
                </c:pt>
                <c:pt idx="80">
                  <c:v>43865</c:v>
                </c:pt>
                <c:pt idx="81">
                  <c:v>43866</c:v>
                </c:pt>
                <c:pt idx="82">
                  <c:v>43867</c:v>
                </c:pt>
                <c:pt idx="83">
                  <c:v>43868</c:v>
                </c:pt>
              </c:numCache>
            </c:numRef>
          </c:cat>
          <c:val>
            <c:numRef>
              <c:f>df!$F$2:$F$85</c:f>
              <c:numCache>
                <c:formatCode>General</c:formatCode>
                <c:ptCount val="84"/>
                <c:pt idx="0">
                  <c:v>11300</c:v>
                </c:pt>
                <c:pt idx="1">
                  <c:v>11300</c:v>
                </c:pt>
                <c:pt idx="2">
                  <c:v>11300</c:v>
                </c:pt>
                <c:pt idx="3">
                  <c:v>11300</c:v>
                </c:pt>
                <c:pt idx="4">
                  <c:v>11300</c:v>
                </c:pt>
                <c:pt idx="5">
                  <c:v>11300</c:v>
                </c:pt>
                <c:pt idx="6">
                  <c:v>11300</c:v>
                </c:pt>
                <c:pt idx="7">
                  <c:v>11300</c:v>
                </c:pt>
                <c:pt idx="8">
                  <c:v>11300</c:v>
                </c:pt>
                <c:pt idx="9">
                  <c:v>11300</c:v>
                </c:pt>
                <c:pt idx="10">
                  <c:v>11300</c:v>
                </c:pt>
                <c:pt idx="11">
                  <c:v>11300</c:v>
                </c:pt>
                <c:pt idx="12">
                  <c:v>11300</c:v>
                </c:pt>
                <c:pt idx="13">
                  <c:v>11300</c:v>
                </c:pt>
                <c:pt idx="14">
                  <c:v>11300</c:v>
                </c:pt>
                <c:pt idx="15">
                  <c:v>11300</c:v>
                </c:pt>
                <c:pt idx="16">
                  <c:v>11300</c:v>
                </c:pt>
                <c:pt idx="17">
                  <c:v>11300</c:v>
                </c:pt>
                <c:pt idx="18">
                  <c:v>11300</c:v>
                </c:pt>
                <c:pt idx="19">
                  <c:v>11300</c:v>
                </c:pt>
                <c:pt idx="20">
                  <c:v>11300</c:v>
                </c:pt>
                <c:pt idx="21">
                  <c:v>11300</c:v>
                </c:pt>
                <c:pt idx="22">
                  <c:v>11300</c:v>
                </c:pt>
                <c:pt idx="23">
                  <c:v>11300</c:v>
                </c:pt>
                <c:pt idx="24">
                  <c:v>11300</c:v>
                </c:pt>
                <c:pt idx="25">
                  <c:v>11300</c:v>
                </c:pt>
                <c:pt idx="26">
                  <c:v>11300</c:v>
                </c:pt>
                <c:pt idx="27">
                  <c:v>11300</c:v>
                </c:pt>
                <c:pt idx="28">
                  <c:v>11300</c:v>
                </c:pt>
                <c:pt idx="29">
                  <c:v>11300</c:v>
                </c:pt>
                <c:pt idx="30">
                  <c:v>11300</c:v>
                </c:pt>
                <c:pt idx="31">
                  <c:v>11300</c:v>
                </c:pt>
                <c:pt idx="32">
                  <c:v>11300</c:v>
                </c:pt>
                <c:pt idx="33">
                  <c:v>11300</c:v>
                </c:pt>
                <c:pt idx="34">
                  <c:v>11300</c:v>
                </c:pt>
                <c:pt idx="35">
                  <c:v>11300</c:v>
                </c:pt>
                <c:pt idx="36">
                  <c:v>11300</c:v>
                </c:pt>
                <c:pt idx="37">
                  <c:v>11300</c:v>
                </c:pt>
                <c:pt idx="38">
                  <c:v>11300</c:v>
                </c:pt>
                <c:pt idx="39">
                  <c:v>11300</c:v>
                </c:pt>
                <c:pt idx="40">
                  <c:v>11300</c:v>
                </c:pt>
                <c:pt idx="41">
                  <c:v>11300</c:v>
                </c:pt>
                <c:pt idx="42">
                  <c:v>11300</c:v>
                </c:pt>
                <c:pt idx="43">
                  <c:v>11300</c:v>
                </c:pt>
                <c:pt idx="44">
                  <c:v>11300</c:v>
                </c:pt>
                <c:pt idx="45">
                  <c:v>11300</c:v>
                </c:pt>
                <c:pt idx="46">
                  <c:v>11300</c:v>
                </c:pt>
                <c:pt idx="47">
                  <c:v>11300</c:v>
                </c:pt>
                <c:pt idx="48">
                  <c:v>11300</c:v>
                </c:pt>
                <c:pt idx="49">
                  <c:v>11300</c:v>
                </c:pt>
                <c:pt idx="50">
                  <c:v>11300</c:v>
                </c:pt>
                <c:pt idx="51">
                  <c:v>11300</c:v>
                </c:pt>
                <c:pt idx="52">
                  <c:v>11300</c:v>
                </c:pt>
                <c:pt idx="53">
                  <c:v>11300</c:v>
                </c:pt>
                <c:pt idx="54">
                  <c:v>11300</c:v>
                </c:pt>
                <c:pt idx="55">
                  <c:v>11300</c:v>
                </c:pt>
                <c:pt idx="56">
                  <c:v>11300</c:v>
                </c:pt>
                <c:pt idx="57">
                  <c:v>11300</c:v>
                </c:pt>
                <c:pt idx="58">
                  <c:v>11300</c:v>
                </c:pt>
                <c:pt idx="59">
                  <c:v>11300</c:v>
                </c:pt>
                <c:pt idx="60">
                  <c:v>11300</c:v>
                </c:pt>
                <c:pt idx="61">
                  <c:v>11300</c:v>
                </c:pt>
                <c:pt idx="62">
                  <c:v>11300</c:v>
                </c:pt>
                <c:pt idx="63">
                  <c:v>11300</c:v>
                </c:pt>
                <c:pt idx="64">
                  <c:v>11300</c:v>
                </c:pt>
                <c:pt idx="65">
                  <c:v>11300</c:v>
                </c:pt>
                <c:pt idx="66">
                  <c:v>11300</c:v>
                </c:pt>
                <c:pt idx="67">
                  <c:v>11300</c:v>
                </c:pt>
                <c:pt idx="68">
                  <c:v>11300</c:v>
                </c:pt>
                <c:pt idx="69">
                  <c:v>11300</c:v>
                </c:pt>
                <c:pt idx="70">
                  <c:v>11300</c:v>
                </c:pt>
                <c:pt idx="71">
                  <c:v>11300</c:v>
                </c:pt>
                <c:pt idx="72">
                  <c:v>11300</c:v>
                </c:pt>
                <c:pt idx="73">
                  <c:v>11300</c:v>
                </c:pt>
                <c:pt idx="74">
                  <c:v>11300</c:v>
                </c:pt>
                <c:pt idx="75">
                  <c:v>11300</c:v>
                </c:pt>
                <c:pt idx="76">
                  <c:v>11300</c:v>
                </c:pt>
                <c:pt idx="77">
                  <c:v>11300</c:v>
                </c:pt>
                <c:pt idx="78">
                  <c:v>11300</c:v>
                </c:pt>
                <c:pt idx="79">
                  <c:v>11300</c:v>
                </c:pt>
                <c:pt idx="80">
                  <c:v>11300</c:v>
                </c:pt>
                <c:pt idx="81">
                  <c:v>11300</c:v>
                </c:pt>
                <c:pt idx="82">
                  <c:v>11300</c:v>
                </c:pt>
                <c:pt idx="83">
                  <c:v>11300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49-DE44-87C6-D0303C81F2D9}"/>
            </c:ext>
          </c:extLst>
        </c:ser>
        <c:ser>
          <c:idx val="2"/>
          <c:order val="2"/>
          <c:tx>
            <c:strRef>
              <c:f>df!$G$1</c:f>
              <c:strCache>
                <c:ptCount val="1"/>
                <c:pt idx="0">
                  <c:v>周optiion壓力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83"/>
              <c:layout>
                <c:manualLayout>
                  <c:x val="-7.250221043324491E-2"/>
                  <c:y val="-0.11388888888888889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E349-DE44-87C6-D0303C81F2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df!$A$2:$A$85</c:f>
              <c:numCache>
                <c:formatCode>m/d/yy</c:formatCode>
                <c:ptCount val="84"/>
                <c:pt idx="0">
                  <c:v>43739</c:v>
                </c:pt>
                <c:pt idx="1">
                  <c:v>43740</c:v>
                </c:pt>
                <c:pt idx="2">
                  <c:v>43741</c:v>
                </c:pt>
                <c:pt idx="3">
                  <c:v>43742</c:v>
                </c:pt>
                <c:pt idx="4">
                  <c:v>43745</c:v>
                </c:pt>
                <c:pt idx="5">
                  <c:v>43746</c:v>
                </c:pt>
                <c:pt idx="6">
                  <c:v>43747</c:v>
                </c:pt>
                <c:pt idx="7">
                  <c:v>43752</c:v>
                </c:pt>
                <c:pt idx="8">
                  <c:v>43753</c:v>
                </c:pt>
                <c:pt idx="9">
                  <c:v>43754</c:v>
                </c:pt>
                <c:pt idx="10">
                  <c:v>43755</c:v>
                </c:pt>
                <c:pt idx="11">
                  <c:v>43756</c:v>
                </c:pt>
                <c:pt idx="12">
                  <c:v>43759</c:v>
                </c:pt>
                <c:pt idx="13">
                  <c:v>43760</c:v>
                </c:pt>
                <c:pt idx="14">
                  <c:v>43761</c:v>
                </c:pt>
                <c:pt idx="15">
                  <c:v>43762</c:v>
                </c:pt>
                <c:pt idx="16">
                  <c:v>43763</c:v>
                </c:pt>
                <c:pt idx="17">
                  <c:v>43766</c:v>
                </c:pt>
                <c:pt idx="18">
                  <c:v>43767</c:v>
                </c:pt>
                <c:pt idx="19">
                  <c:v>43768</c:v>
                </c:pt>
                <c:pt idx="20">
                  <c:v>43769</c:v>
                </c:pt>
                <c:pt idx="21">
                  <c:v>43770</c:v>
                </c:pt>
                <c:pt idx="22">
                  <c:v>43773</c:v>
                </c:pt>
                <c:pt idx="23">
                  <c:v>43774</c:v>
                </c:pt>
                <c:pt idx="24">
                  <c:v>43775</c:v>
                </c:pt>
                <c:pt idx="25">
                  <c:v>43776</c:v>
                </c:pt>
                <c:pt idx="26">
                  <c:v>43777</c:v>
                </c:pt>
                <c:pt idx="27">
                  <c:v>43780</c:v>
                </c:pt>
                <c:pt idx="28">
                  <c:v>43781</c:v>
                </c:pt>
                <c:pt idx="29">
                  <c:v>43782</c:v>
                </c:pt>
                <c:pt idx="30">
                  <c:v>43783</c:v>
                </c:pt>
                <c:pt idx="31">
                  <c:v>43784</c:v>
                </c:pt>
                <c:pt idx="32">
                  <c:v>43787</c:v>
                </c:pt>
                <c:pt idx="33">
                  <c:v>43788</c:v>
                </c:pt>
                <c:pt idx="34">
                  <c:v>43789</c:v>
                </c:pt>
                <c:pt idx="35">
                  <c:v>43790</c:v>
                </c:pt>
                <c:pt idx="36">
                  <c:v>43791</c:v>
                </c:pt>
                <c:pt idx="37">
                  <c:v>43794</c:v>
                </c:pt>
                <c:pt idx="38">
                  <c:v>43795</c:v>
                </c:pt>
                <c:pt idx="39">
                  <c:v>43796</c:v>
                </c:pt>
                <c:pt idx="40">
                  <c:v>43797</c:v>
                </c:pt>
                <c:pt idx="41">
                  <c:v>43798</c:v>
                </c:pt>
                <c:pt idx="42">
                  <c:v>43801</c:v>
                </c:pt>
                <c:pt idx="43">
                  <c:v>43802</c:v>
                </c:pt>
                <c:pt idx="44">
                  <c:v>43803</c:v>
                </c:pt>
                <c:pt idx="45">
                  <c:v>43804</c:v>
                </c:pt>
                <c:pt idx="46">
                  <c:v>43805</c:v>
                </c:pt>
                <c:pt idx="47">
                  <c:v>43808</c:v>
                </c:pt>
                <c:pt idx="48">
                  <c:v>43809</c:v>
                </c:pt>
                <c:pt idx="49">
                  <c:v>43810</c:v>
                </c:pt>
                <c:pt idx="50">
                  <c:v>43811</c:v>
                </c:pt>
                <c:pt idx="51">
                  <c:v>43812</c:v>
                </c:pt>
                <c:pt idx="52">
                  <c:v>43815</c:v>
                </c:pt>
                <c:pt idx="53">
                  <c:v>43816</c:v>
                </c:pt>
                <c:pt idx="54">
                  <c:v>43817</c:v>
                </c:pt>
                <c:pt idx="55">
                  <c:v>43818</c:v>
                </c:pt>
                <c:pt idx="56">
                  <c:v>43819</c:v>
                </c:pt>
                <c:pt idx="57">
                  <c:v>43822</c:v>
                </c:pt>
                <c:pt idx="58">
                  <c:v>43823</c:v>
                </c:pt>
                <c:pt idx="59">
                  <c:v>43824</c:v>
                </c:pt>
                <c:pt idx="60">
                  <c:v>43825</c:v>
                </c:pt>
                <c:pt idx="61">
                  <c:v>43826</c:v>
                </c:pt>
                <c:pt idx="62">
                  <c:v>43829</c:v>
                </c:pt>
                <c:pt idx="63">
                  <c:v>43830</c:v>
                </c:pt>
                <c:pt idx="64">
                  <c:v>43832</c:v>
                </c:pt>
                <c:pt idx="65">
                  <c:v>43833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43843</c:v>
                </c:pt>
                <c:pt idx="72">
                  <c:v>43844</c:v>
                </c:pt>
                <c:pt idx="73">
                  <c:v>43845</c:v>
                </c:pt>
                <c:pt idx="74">
                  <c:v>43846</c:v>
                </c:pt>
                <c:pt idx="75">
                  <c:v>43847</c:v>
                </c:pt>
                <c:pt idx="76">
                  <c:v>43850</c:v>
                </c:pt>
                <c:pt idx="77">
                  <c:v>43860</c:v>
                </c:pt>
                <c:pt idx="78">
                  <c:v>43861</c:v>
                </c:pt>
                <c:pt idx="79">
                  <c:v>43864</c:v>
                </c:pt>
                <c:pt idx="80">
                  <c:v>43865</c:v>
                </c:pt>
                <c:pt idx="81">
                  <c:v>43866</c:v>
                </c:pt>
                <c:pt idx="82">
                  <c:v>43867</c:v>
                </c:pt>
                <c:pt idx="83">
                  <c:v>43868</c:v>
                </c:pt>
              </c:numCache>
            </c:numRef>
          </c:cat>
          <c:val>
            <c:numRef>
              <c:f>df!$G$2:$G$85</c:f>
              <c:numCache>
                <c:formatCode>General</c:formatCode>
                <c:ptCount val="84"/>
                <c:pt idx="0">
                  <c:v>11800</c:v>
                </c:pt>
                <c:pt idx="1">
                  <c:v>11800</c:v>
                </c:pt>
                <c:pt idx="2">
                  <c:v>11800</c:v>
                </c:pt>
                <c:pt idx="3">
                  <c:v>11800</c:v>
                </c:pt>
                <c:pt idx="4">
                  <c:v>11800</c:v>
                </c:pt>
                <c:pt idx="5">
                  <c:v>11800</c:v>
                </c:pt>
                <c:pt idx="6">
                  <c:v>11800</c:v>
                </c:pt>
                <c:pt idx="7">
                  <c:v>11800</c:v>
                </c:pt>
                <c:pt idx="8">
                  <c:v>11800</c:v>
                </c:pt>
                <c:pt idx="9">
                  <c:v>11800</c:v>
                </c:pt>
                <c:pt idx="10">
                  <c:v>11800</c:v>
                </c:pt>
                <c:pt idx="11">
                  <c:v>11800</c:v>
                </c:pt>
                <c:pt idx="12">
                  <c:v>11800</c:v>
                </c:pt>
                <c:pt idx="13">
                  <c:v>11800</c:v>
                </c:pt>
                <c:pt idx="14">
                  <c:v>11800</c:v>
                </c:pt>
                <c:pt idx="15">
                  <c:v>11800</c:v>
                </c:pt>
                <c:pt idx="16">
                  <c:v>11800</c:v>
                </c:pt>
                <c:pt idx="17">
                  <c:v>11800</c:v>
                </c:pt>
                <c:pt idx="18">
                  <c:v>11800</c:v>
                </c:pt>
                <c:pt idx="19">
                  <c:v>11800</c:v>
                </c:pt>
                <c:pt idx="20">
                  <c:v>11800</c:v>
                </c:pt>
                <c:pt idx="21">
                  <c:v>11800</c:v>
                </c:pt>
                <c:pt idx="22">
                  <c:v>11800</c:v>
                </c:pt>
                <c:pt idx="23">
                  <c:v>11800</c:v>
                </c:pt>
                <c:pt idx="24">
                  <c:v>11800</c:v>
                </c:pt>
                <c:pt idx="25">
                  <c:v>11800</c:v>
                </c:pt>
                <c:pt idx="26">
                  <c:v>11800</c:v>
                </c:pt>
                <c:pt idx="27">
                  <c:v>11800</c:v>
                </c:pt>
                <c:pt idx="28">
                  <c:v>11800</c:v>
                </c:pt>
                <c:pt idx="29">
                  <c:v>11800</c:v>
                </c:pt>
                <c:pt idx="30">
                  <c:v>11800</c:v>
                </c:pt>
                <c:pt idx="31">
                  <c:v>11800</c:v>
                </c:pt>
                <c:pt idx="32">
                  <c:v>11800</c:v>
                </c:pt>
                <c:pt idx="33">
                  <c:v>11800</c:v>
                </c:pt>
                <c:pt idx="34">
                  <c:v>11800</c:v>
                </c:pt>
                <c:pt idx="35">
                  <c:v>11800</c:v>
                </c:pt>
                <c:pt idx="36">
                  <c:v>11800</c:v>
                </c:pt>
                <c:pt idx="37">
                  <c:v>11800</c:v>
                </c:pt>
                <c:pt idx="38">
                  <c:v>11800</c:v>
                </c:pt>
                <c:pt idx="39">
                  <c:v>11800</c:v>
                </c:pt>
                <c:pt idx="40">
                  <c:v>11800</c:v>
                </c:pt>
                <c:pt idx="41">
                  <c:v>11800</c:v>
                </c:pt>
                <c:pt idx="42">
                  <c:v>11800</c:v>
                </c:pt>
                <c:pt idx="43">
                  <c:v>11800</c:v>
                </c:pt>
                <c:pt idx="44">
                  <c:v>11800</c:v>
                </c:pt>
                <c:pt idx="45">
                  <c:v>11800</c:v>
                </c:pt>
                <c:pt idx="46">
                  <c:v>11800</c:v>
                </c:pt>
                <c:pt idx="47">
                  <c:v>11800</c:v>
                </c:pt>
                <c:pt idx="48">
                  <c:v>11800</c:v>
                </c:pt>
                <c:pt idx="49">
                  <c:v>11800</c:v>
                </c:pt>
                <c:pt idx="50">
                  <c:v>11800</c:v>
                </c:pt>
                <c:pt idx="51">
                  <c:v>11800</c:v>
                </c:pt>
                <c:pt idx="52">
                  <c:v>11800</c:v>
                </c:pt>
                <c:pt idx="53">
                  <c:v>11800</c:v>
                </c:pt>
                <c:pt idx="54">
                  <c:v>11800</c:v>
                </c:pt>
                <c:pt idx="55">
                  <c:v>11800</c:v>
                </c:pt>
                <c:pt idx="56">
                  <c:v>11800</c:v>
                </c:pt>
                <c:pt idx="57">
                  <c:v>11800</c:v>
                </c:pt>
                <c:pt idx="58">
                  <c:v>11800</c:v>
                </c:pt>
                <c:pt idx="59">
                  <c:v>11800</c:v>
                </c:pt>
                <c:pt idx="60">
                  <c:v>11800</c:v>
                </c:pt>
                <c:pt idx="61">
                  <c:v>11800</c:v>
                </c:pt>
                <c:pt idx="62">
                  <c:v>11800</c:v>
                </c:pt>
                <c:pt idx="63">
                  <c:v>11800</c:v>
                </c:pt>
                <c:pt idx="64">
                  <c:v>11800</c:v>
                </c:pt>
                <c:pt idx="65">
                  <c:v>11800</c:v>
                </c:pt>
                <c:pt idx="66">
                  <c:v>11800</c:v>
                </c:pt>
                <c:pt idx="67">
                  <c:v>11800</c:v>
                </c:pt>
                <c:pt idx="68">
                  <c:v>11800</c:v>
                </c:pt>
                <c:pt idx="69">
                  <c:v>11800</c:v>
                </c:pt>
                <c:pt idx="70">
                  <c:v>11800</c:v>
                </c:pt>
                <c:pt idx="71">
                  <c:v>11800</c:v>
                </c:pt>
                <c:pt idx="72">
                  <c:v>11800</c:v>
                </c:pt>
                <c:pt idx="73">
                  <c:v>11800</c:v>
                </c:pt>
                <c:pt idx="74">
                  <c:v>11800</c:v>
                </c:pt>
                <c:pt idx="75">
                  <c:v>11800</c:v>
                </c:pt>
                <c:pt idx="76">
                  <c:v>11800</c:v>
                </c:pt>
                <c:pt idx="77">
                  <c:v>11800</c:v>
                </c:pt>
                <c:pt idx="78">
                  <c:v>11800</c:v>
                </c:pt>
                <c:pt idx="79">
                  <c:v>11800</c:v>
                </c:pt>
                <c:pt idx="80">
                  <c:v>11800</c:v>
                </c:pt>
                <c:pt idx="81">
                  <c:v>11800</c:v>
                </c:pt>
                <c:pt idx="82">
                  <c:v>11800</c:v>
                </c:pt>
                <c:pt idx="83">
                  <c:v>11800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49-DE44-87C6-D0303C81F2D9}"/>
            </c:ext>
          </c:extLst>
        </c:ser>
        <c:ser>
          <c:idx val="3"/>
          <c:order val="3"/>
          <c:tx>
            <c:strRef>
              <c:f>df!$H$1</c:f>
              <c:strCache>
                <c:ptCount val="1"/>
                <c:pt idx="0">
                  <c:v>月optiion支撐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83"/>
              <c:layout>
                <c:manualLayout>
                  <c:x val="-8.6648983200707463E-2"/>
                  <c:y val="0.1361111111111111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8-E349-DE44-87C6-D0303C81F2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df!$A$2:$A$85</c:f>
              <c:numCache>
                <c:formatCode>m/d/yy</c:formatCode>
                <c:ptCount val="84"/>
                <c:pt idx="0">
                  <c:v>43739</c:v>
                </c:pt>
                <c:pt idx="1">
                  <c:v>43740</c:v>
                </c:pt>
                <c:pt idx="2">
                  <c:v>43741</c:v>
                </c:pt>
                <c:pt idx="3">
                  <c:v>43742</c:v>
                </c:pt>
                <c:pt idx="4">
                  <c:v>43745</c:v>
                </c:pt>
                <c:pt idx="5">
                  <c:v>43746</c:v>
                </c:pt>
                <c:pt idx="6">
                  <c:v>43747</c:v>
                </c:pt>
                <c:pt idx="7">
                  <c:v>43752</c:v>
                </c:pt>
                <c:pt idx="8">
                  <c:v>43753</c:v>
                </c:pt>
                <c:pt idx="9">
                  <c:v>43754</c:v>
                </c:pt>
                <c:pt idx="10">
                  <c:v>43755</c:v>
                </c:pt>
                <c:pt idx="11">
                  <c:v>43756</c:v>
                </c:pt>
                <c:pt idx="12">
                  <c:v>43759</c:v>
                </c:pt>
                <c:pt idx="13">
                  <c:v>43760</c:v>
                </c:pt>
                <c:pt idx="14">
                  <c:v>43761</c:v>
                </c:pt>
                <c:pt idx="15">
                  <c:v>43762</c:v>
                </c:pt>
                <c:pt idx="16">
                  <c:v>43763</c:v>
                </c:pt>
                <c:pt idx="17">
                  <c:v>43766</c:v>
                </c:pt>
                <c:pt idx="18">
                  <c:v>43767</c:v>
                </c:pt>
                <c:pt idx="19">
                  <c:v>43768</c:v>
                </c:pt>
                <c:pt idx="20">
                  <c:v>43769</c:v>
                </c:pt>
                <c:pt idx="21">
                  <c:v>43770</c:v>
                </c:pt>
                <c:pt idx="22">
                  <c:v>43773</c:v>
                </c:pt>
                <c:pt idx="23">
                  <c:v>43774</c:v>
                </c:pt>
                <c:pt idx="24">
                  <c:v>43775</c:v>
                </c:pt>
                <c:pt idx="25">
                  <c:v>43776</c:v>
                </c:pt>
                <c:pt idx="26">
                  <c:v>43777</c:v>
                </c:pt>
                <c:pt idx="27">
                  <c:v>43780</c:v>
                </c:pt>
                <c:pt idx="28">
                  <c:v>43781</c:v>
                </c:pt>
                <c:pt idx="29">
                  <c:v>43782</c:v>
                </c:pt>
                <c:pt idx="30">
                  <c:v>43783</c:v>
                </c:pt>
                <c:pt idx="31">
                  <c:v>43784</c:v>
                </c:pt>
                <c:pt idx="32">
                  <c:v>43787</c:v>
                </c:pt>
                <c:pt idx="33">
                  <c:v>43788</c:v>
                </c:pt>
                <c:pt idx="34">
                  <c:v>43789</c:v>
                </c:pt>
                <c:pt idx="35">
                  <c:v>43790</c:v>
                </c:pt>
                <c:pt idx="36">
                  <c:v>43791</c:v>
                </c:pt>
                <c:pt idx="37">
                  <c:v>43794</c:v>
                </c:pt>
                <c:pt idx="38">
                  <c:v>43795</c:v>
                </c:pt>
                <c:pt idx="39">
                  <c:v>43796</c:v>
                </c:pt>
                <c:pt idx="40">
                  <c:v>43797</c:v>
                </c:pt>
                <c:pt idx="41">
                  <c:v>43798</c:v>
                </c:pt>
                <c:pt idx="42">
                  <c:v>43801</c:v>
                </c:pt>
                <c:pt idx="43">
                  <c:v>43802</c:v>
                </c:pt>
                <c:pt idx="44">
                  <c:v>43803</c:v>
                </c:pt>
                <c:pt idx="45">
                  <c:v>43804</c:v>
                </c:pt>
                <c:pt idx="46">
                  <c:v>43805</c:v>
                </c:pt>
                <c:pt idx="47">
                  <c:v>43808</c:v>
                </c:pt>
                <c:pt idx="48">
                  <c:v>43809</c:v>
                </c:pt>
                <c:pt idx="49">
                  <c:v>43810</c:v>
                </c:pt>
                <c:pt idx="50">
                  <c:v>43811</c:v>
                </c:pt>
                <c:pt idx="51">
                  <c:v>43812</c:v>
                </c:pt>
                <c:pt idx="52">
                  <c:v>43815</c:v>
                </c:pt>
                <c:pt idx="53">
                  <c:v>43816</c:v>
                </c:pt>
                <c:pt idx="54">
                  <c:v>43817</c:v>
                </c:pt>
                <c:pt idx="55">
                  <c:v>43818</c:v>
                </c:pt>
                <c:pt idx="56">
                  <c:v>43819</c:v>
                </c:pt>
                <c:pt idx="57">
                  <c:v>43822</c:v>
                </c:pt>
                <c:pt idx="58">
                  <c:v>43823</c:v>
                </c:pt>
                <c:pt idx="59">
                  <c:v>43824</c:v>
                </c:pt>
                <c:pt idx="60">
                  <c:v>43825</c:v>
                </c:pt>
                <c:pt idx="61">
                  <c:v>43826</c:v>
                </c:pt>
                <c:pt idx="62">
                  <c:v>43829</c:v>
                </c:pt>
                <c:pt idx="63">
                  <c:v>43830</c:v>
                </c:pt>
                <c:pt idx="64">
                  <c:v>43832</c:v>
                </c:pt>
                <c:pt idx="65">
                  <c:v>43833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43843</c:v>
                </c:pt>
                <c:pt idx="72">
                  <c:v>43844</c:v>
                </c:pt>
                <c:pt idx="73">
                  <c:v>43845</c:v>
                </c:pt>
                <c:pt idx="74">
                  <c:v>43846</c:v>
                </c:pt>
                <c:pt idx="75">
                  <c:v>43847</c:v>
                </c:pt>
                <c:pt idx="76">
                  <c:v>43850</c:v>
                </c:pt>
                <c:pt idx="77">
                  <c:v>43860</c:v>
                </c:pt>
                <c:pt idx="78">
                  <c:v>43861</c:v>
                </c:pt>
                <c:pt idx="79">
                  <c:v>43864</c:v>
                </c:pt>
                <c:pt idx="80">
                  <c:v>43865</c:v>
                </c:pt>
                <c:pt idx="81">
                  <c:v>43866</c:v>
                </c:pt>
                <c:pt idx="82">
                  <c:v>43867</c:v>
                </c:pt>
                <c:pt idx="83">
                  <c:v>43868</c:v>
                </c:pt>
              </c:numCache>
            </c:numRef>
          </c:cat>
          <c:val>
            <c:numRef>
              <c:f>df!$H$2:$H$85</c:f>
              <c:numCache>
                <c:formatCode>General</c:formatCode>
                <c:ptCount val="84"/>
                <c:pt idx="0">
                  <c:v>11400</c:v>
                </c:pt>
                <c:pt idx="1">
                  <c:v>11400</c:v>
                </c:pt>
                <c:pt idx="2">
                  <c:v>11400</c:v>
                </c:pt>
                <c:pt idx="3">
                  <c:v>11400</c:v>
                </c:pt>
                <c:pt idx="4">
                  <c:v>11400</c:v>
                </c:pt>
                <c:pt idx="5">
                  <c:v>11400</c:v>
                </c:pt>
                <c:pt idx="6">
                  <c:v>11400</c:v>
                </c:pt>
                <c:pt idx="7">
                  <c:v>11400</c:v>
                </c:pt>
                <c:pt idx="8">
                  <c:v>11400</c:v>
                </c:pt>
                <c:pt idx="9">
                  <c:v>11400</c:v>
                </c:pt>
                <c:pt idx="10">
                  <c:v>11400</c:v>
                </c:pt>
                <c:pt idx="11">
                  <c:v>11400</c:v>
                </c:pt>
                <c:pt idx="12">
                  <c:v>11400</c:v>
                </c:pt>
                <c:pt idx="13">
                  <c:v>11400</c:v>
                </c:pt>
                <c:pt idx="14">
                  <c:v>11400</c:v>
                </c:pt>
                <c:pt idx="15">
                  <c:v>11400</c:v>
                </c:pt>
                <c:pt idx="16">
                  <c:v>11400</c:v>
                </c:pt>
                <c:pt idx="17">
                  <c:v>11400</c:v>
                </c:pt>
                <c:pt idx="18">
                  <c:v>11400</c:v>
                </c:pt>
                <c:pt idx="19">
                  <c:v>11400</c:v>
                </c:pt>
                <c:pt idx="20">
                  <c:v>11400</c:v>
                </c:pt>
                <c:pt idx="21">
                  <c:v>11400</c:v>
                </c:pt>
                <c:pt idx="22">
                  <c:v>11400</c:v>
                </c:pt>
                <c:pt idx="23">
                  <c:v>11400</c:v>
                </c:pt>
                <c:pt idx="24">
                  <c:v>11400</c:v>
                </c:pt>
                <c:pt idx="25">
                  <c:v>11400</c:v>
                </c:pt>
                <c:pt idx="26">
                  <c:v>11400</c:v>
                </c:pt>
                <c:pt idx="27">
                  <c:v>11400</c:v>
                </c:pt>
                <c:pt idx="28">
                  <c:v>11400</c:v>
                </c:pt>
                <c:pt idx="29">
                  <c:v>11400</c:v>
                </c:pt>
                <c:pt idx="30">
                  <c:v>11400</c:v>
                </c:pt>
                <c:pt idx="31">
                  <c:v>11400</c:v>
                </c:pt>
                <c:pt idx="32">
                  <c:v>11400</c:v>
                </c:pt>
                <c:pt idx="33">
                  <c:v>11400</c:v>
                </c:pt>
                <c:pt idx="34">
                  <c:v>11400</c:v>
                </c:pt>
                <c:pt idx="35">
                  <c:v>11400</c:v>
                </c:pt>
                <c:pt idx="36">
                  <c:v>11400</c:v>
                </c:pt>
                <c:pt idx="37">
                  <c:v>11400</c:v>
                </c:pt>
                <c:pt idx="38">
                  <c:v>11400</c:v>
                </c:pt>
                <c:pt idx="39">
                  <c:v>11400</c:v>
                </c:pt>
                <c:pt idx="40">
                  <c:v>11400</c:v>
                </c:pt>
                <c:pt idx="41">
                  <c:v>11400</c:v>
                </c:pt>
                <c:pt idx="42">
                  <c:v>11400</c:v>
                </c:pt>
                <c:pt idx="43">
                  <c:v>11400</c:v>
                </c:pt>
                <c:pt idx="44">
                  <c:v>11400</c:v>
                </c:pt>
                <c:pt idx="45">
                  <c:v>11400</c:v>
                </c:pt>
                <c:pt idx="46">
                  <c:v>11400</c:v>
                </c:pt>
                <c:pt idx="47">
                  <c:v>11400</c:v>
                </c:pt>
                <c:pt idx="48">
                  <c:v>11400</c:v>
                </c:pt>
                <c:pt idx="49">
                  <c:v>11400</c:v>
                </c:pt>
                <c:pt idx="50">
                  <c:v>11400</c:v>
                </c:pt>
                <c:pt idx="51">
                  <c:v>11400</c:v>
                </c:pt>
                <c:pt idx="52">
                  <c:v>11400</c:v>
                </c:pt>
                <c:pt idx="53">
                  <c:v>11400</c:v>
                </c:pt>
                <c:pt idx="54">
                  <c:v>11400</c:v>
                </c:pt>
                <c:pt idx="55">
                  <c:v>11400</c:v>
                </c:pt>
                <c:pt idx="56">
                  <c:v>11400</c:v>
                </c:pt>
                <c:pt idx="57">
                  <c:v>11400</c:v>
                </c:pt>
                <c:pt idx="58">
                  <c:v>11400</c:v>
                </c:pt>
                <c:pt idx="59">
                  <c:v>11400</c:v>
                </c:pt>
                <c:pt idx="60">
                  <c:v>11400</c:v>
                </c:pt>
                <c:pt idx="61">
                  <c:v>11400</c:v>
                </c:pt>
                <c:pt idx="62">
                  <c:v>11400</c:v>
                </c:pt>
                <c:pt idx="63">
                  <c:v>11400</c:v>
                </c:pt>
                <c:pt idx="64">
                  <c:v>11400</c:v>
                </c:pt>
                <c:pt idx="65">
                  <c:v>11400</c:v>
                </c:pt>
                <c:pt idx="66">
                  <c:v>11400</c:v>
                </c:pt>
                <c:pt idx="67">
                  <c:v>11400</c:v>
                </c:pt>
                <c:pt idx="68">
                  <c:v>11400</c:v>
                </c:pt>
                <c:pt idx="69">
                  <c:v>11400</c:v>
                </c:pt>
                <c:pt idx="70">
                  <c:v>11400</c:v>
                </c:pt>
                <c:pt idx="71">
                  <c:v>11400</c:v>
                </c:pt>
                <c:pt idx="72">
                  <c:v>11400</c:v>
                </c:pt>
                <c:pt idx="73">
                  <c:v>11400</c:v>
                </c:pt>
                <c:pt idx="74">
                  <c:v>11400</c:v>
                </c:pt>
                <c:pt idx="75">
                  <c:v>11400</c:v>
                </c:pt>
                <c:pt idx="76">
                  <c:v>11400</c:v>
                </c:pt>
                <c:pt idx="77">
                  <c:v>11400</c:v>
                </c:pt>
                <c:pt idx="78">
                  <c:v>11400</c:v>
                </c:pt>
                <c:pt idx="79">
                  <c:v>11400</c:v>
                </c:pt>
                <c:pt idx="80">
                  <c:v>11400</c:v>
                </c:pt>
                <c:pt idx="81">
                  <c:v>11400</c:v>
                </c:pt>
                <c:pt idx="82">
                  <c:v>11400</c:v>
                </c:pt>
                <c:pt idx="83">
                  <c:v>11400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49-DE44-87C6-D0303C81F2D9}"/>
            </c:ext>
          </c:extLst>
        </c:ser>
        <c:ser>
          <c:idx val="4"/>
          <c:order val="4"/>
          <c:tx>
            <c:strRef>
              <c:f>df!$I$1</c:f>
              <c:strCache>
                <c:ptCount val="1"/>
                <c:pt idx="0">
                  <c:v>月optiion壓力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83"/>
              <c:layout>
                <c:manualLayout>
                  <c:x val="-1.237842617152975E-2"/>
                  <c:y val="-0.12777777777777777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E349-DE44-87C6-D0303C81F2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df!$A$2:$A$85</c:f>
              <c:numCache>
                <c:formatCode>m/d/yy</c:formatCode>
                <c:ptCount val="84"/>
                <c:pt idx="0">
                  <c:v>43739</c:v>
                </c:pt>
                <c:pt idx="1">
                  <c:v>43740</c:v>
                </c:pt>
                <c:pt idx="2">
                  <c:v>43741</c:v>
                </c:pt>
                <c:pt idx="3">
                  <c:v>43742</c:v>
                </c:pt>
                <c:pt idx="4">
                  <c:v>43745</c:v>
                </c:pt>
                <c:pt idx="5">
                  <c:v>43746</c:v>
                </c:pt>
                <c:pt idx="6">
                  <c:v>43747</c:v>
                </c:pt>
                <c:pt idx="7">
                  <c:v>43752</c:v>
                </c:pt>
                <c:pt idx="8">
                  <c:v>43753</c:v>
                </c:pt>
                <c:pt idx="9">
                  <c:v>43754</c:v>
                </c:pt>
                <c:pt idx="10">
                  <c:v>43755</c:v>
                </c:pt>
                <c:pt idx="11">
                  <c:v>43756</c:v>
                </c:pt>
                <c:pt idx="12">
                  <c:v>43759</c:v>
                </c:pt>
                <c:pt idx="13">
                  <c:v>43760</c:v>
                </c:pt>
                <c:pt idx="14">
                  <c:v>43761</c:v>
                </c:pt>
                <c:pt idx="15">
                  <c:v>43762</c:v>
                </c:pt>
                <c:pt idx="16">
                  <c:v>43763</c:v>
                </c:pt>
                <c:pt idx="17">
                  <c:v>43766</c:v>
                </c:pt>
                <c:pt idx="18">
                  <c:v>43767</c:v>
                </c:pt>
                <c:pt idx="19">
                  <c:v>43768</c:v>
                </c:pt>
                <c:pt idx="20">
                  <c:v>43769</c:v>
                </c:pt>
                <c:pt idx="21">
                  <c:v>43770</c:v>
                </c:pt>
                <c:pt idx="22">
                  <c:v>43773</c:v>
                </c:pt>
                <c:pt idx="23">
                  <c:v>43774</c:v>
                </c:pt>
                <c:pt idx="24">
                  <c:v>43775</c:v>
                </c:pt>
                <c:pt idx="25">
                  <c:v>43776</c:v>
                </c:pt>
                <c:pt idx="26">
                  <c:v>43777</c:v>
                </c:pt>
                <c:pt idx="27">
                  <c:v>43780</c:v>
                </c:pt>
                <c:pt idx="28">
                  <c:v>43781</c:v>
                </c:pt>
                <c:pt idx="29">
                  <c:v>43782</c:v>
                </c:pt>
                <c:pt idx="30">
                  <c:v>43783</c:v>
                </c:pt>
                <c:pt idx="31">
                  <c:v>43784</c:v>
                </c:pt>
                <c:pt idx="32">
                  <c:v>43787</c:v>
                </c:pt>
                <c:pt idx="33">
                  <c:v>43788</c:v>
                </c:pt>
                <c:pt idx="34">
                  <c:v>43789</c:v>
                </c:pt>
                <c:pt idx="35">
                  <c:v>43790</c:v>
                </c:pt>
                <c:pt idx="36">
                  <c:v>43791</c:v>
                </c:pt>
                <c:pt idx="37">
                  <c:v>43794</c:v>
                </c:pt>
                <c:pt idx="38">
                  <c:v>43795</c:v>
                </c:pt>
                <c:pt idx="39">
                  <c:v>43796</c:v>
                </c:pt>
                <c:pt idx="40">
                  <c:v>43797</c:v>
                </c:pt>
                <c:pt idx="41">
                  <c:v>43798</c:v>
                </c:pt>
                <c:pt idx="42">
                  <c:v>43801</c:v>
                </c:pt>
                <c:pt idx="43">
                  <c:v>43802</c:v>
                </c:pt>
                <c:pt idx="44">
                  <c:v>43803</c:v>
                </c:pt>
                <c:pt idx="45">
                  <c:v>43804</c:v>
                </c:pt>
                <c:pt idx="46">
                  <c:v>43805</c:v>
                </c:pt>
                <c:pt idx="47">
                  <c:v>43808</c:v>
                </c:pt>
                <c:pt idx="48">
                  <c:v>43809</c:v>
                </c:pt>
                <c:pt idx="49">
                  <c:v>43810</c:v>
                </c:pt>
                <c:pt idx="50">
                  <c:v>43811</c:v>
                </c:pt>
                <c:pt idx="51">
                  <c:v>43812</c:v>
                </c:pt>
                <c:pt idx="52">
                  <c:v>43815</c:v>
                </c:pt>
                <c:pt idx="53">
                  <c:v>43816</c:v>
                </c:pt>
                <c:pt idx="54">
                  <c:v>43817</c:v>
                </c:pt>
                <c:pt idx="55">
                  <c:v>43818</c:v>
                </c:pt>
                <c:pt idx="56">
                  <c:v>43819</c:v>
                </c:pt>
                <c:pt idx="57">
                  <c:v>43822</c:v>
                </c:pt>
                <c:pt idx="58">
                  <c:v>43823</c:v>
                </c:pt>
                <c:pt idx="59">
                  <c:v>43824</c:v>
                </c:pt>
                <c:pt idx="60">
                  <c:v>43825</c:v>
                </c:pt>
                <c:pt idx="61">
                  <c:v>43826</c:v>
                </c:pt>
                <c:pt idx="62">
                  <c:v>43829</c:v>
                </c:pt>
                <c:pt idx="63">
                  <c:v>43830</c:v>
                </c:pt>
                <c:pt idx="64">
                  <c:v>43832</c:v>
                </c:pt>
                <c:pt idx="65">
                  <c:v>43833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43843</c:v>
                </c:pt>
                <c:pt idx="72">
                  <c:v>43844</c:v>
                </c:pt>
                <c:pt idx="73">
                  <c:v>43845</c:v>
                </c:pt>
                <c:pt idx="74">
                  <c:v>43846</c:v>
                </c:pt>
                <c:pt idx="75">
                  <c:v>43847</c:v>
                </c:pt>
                <c:pt idx="76">
                  <c:v>43850</c:v>
                </c:pt>
                <c:pt idx="77">
                  <c:v>43860</c:v>
                </c:pt>
                <c:pt idx="78">
                  <c:v>43861</c:v>
                </c:pt>
                <c:pt idx="79">
                  <c:v>43864</c:v>
                </c:pt>
                <c:pt idx="80">
                  <c:v>43865</c:v>
                </c:pt>
                <c:pt idx="81">
                  <c:v>43866</c:v>
                </c:pt>
                <c:pt idx="82">
                  <c:v>43867</c:v>
                </c:pt>
                <c:pt idx="83">
                  <c:v>43868</c:v>
                </c:pt>
              </c:numCache>
            </c:numRef>
          </c:cat>
          <c:val>
            <c:numRef>
              <c:f>df!$I$2:$I$85</c:f>
              <c:numCache>
                <c:formatCode>General</c:formatCode>
                <c:ptCount val="84"/>
                <c:pt idx="0">
                  <c:v>12000</c:v>
                </c:pt>
                <c:pt idx="1">
                  <c:v>12000</c:v>
                </c:pt>
                <c:pt idx="2">
                  <c:v>12000</c:v>
                </c:pt>
                <c:pt idx="3">
                  <c:v>12000</c:v>
                </c:pt>
                <c:pt idx="4">
                  <c:v>12000</c:v>
                </c:pt>
                <c:pt idx="5">
                  <c:v>12000</c:v>
                </c:pt>
                <c:pt idx="6">
                  <c:v>12000</c:v>
                </c:pt>
                <c:pt idx="7">
                  <c:v>12000</c:v>
                </c:pt>
                <c:pt idx="8">
                  <c:v>12000</c:v>
                </c:pt>
                <c:pt idx="9">
                  <c:v>12000</c:v>
                </c:pt>
                <c:pt idx="10">
                  <c:v>12000</c:v>
                </c:pt>
                <c:pt idx="11">
                  <c:v>12000</c:v>
                </c:pt>
                <c:pt idx="12">
                  <c:v>12000</c:v>
                </c:pt>
                <c:pt idx="13">
                  <c:v>12000</c:v>
                </c:pt>
                <c:pt idx="14">
                  <c:v>12000</c:v>
                </c:pt>
                <c:pt idx="15">
                  <c:v>12000</c:v>
                </c:pt>
                <c:pt idx="16">
                  <c:v>12000</c:v>
                </c:pt>
                <c:pt idx="17">
                  <c:v>12000</c:v>
                </c:pt>
                <c:pt idx="18">
                  <c:v>12000</c:v>
                </c:pt>
                <c:pt idx="19">
                  <c:v>12000</c:v>
                </c:pt>
                <c:pt idx="20">
                  <c:v>12000</c:v>
                </c:pt>
                <c:pt idx="21">
                  <c:v>12000</c:v>
                </c:pt>
                <c:pt idx="22">
                  <c:v>12000</c:v>
                </c:pt>
                <c:pt idx="23">
                  <c:v>12000</c:v>
                </c:pt>
                <c:pt idx="24">
                  <c:v>12000</c:v>
                </c:pt>
                <c:pt idx="25">
                  <c:v>12000</c:v>
                </c:pt>
                <c:pt idx="26">
                  <c:v>12000</c:v>
                </c:pt>
                <c:pt idx="27">
                  <c:v>12000</c:v>
                </c:pt>
                <c:pt idx="28">
                  <c:v>12000</c:v>
                </c:pt>
                <c:pt idx="29">
                  <c:v>12000</c:v>
                </c:pt>
                <c:pt idx="30">
                  <c:v>12000</c:v>
                </c:pt>
                <c:pt idx="31">
                  <c:v>12000</c:v>
                </c:pt>
                <c:pt idx="32">
                  <c:v>12000</c:v>
                </c:pt>
                <c:pt idx="33">
                  <c:v>12000</c:v>
                </c:pt>
                <c:pt idx="34">
                  <c:v>12000</c:v>
                </c:pt>
                <c:pt idx="35">
                  <c:v>12000</c:v>
                </c:pt>
                <c:pt idx="36">
                  <c:v>12000</c:v>
                </c:pt>
                <c:pt idx="37">
                  <c:v>12000</c:v>
                </c:pt>
                <c:pt idx="38">
                  <c:v>12000</c:v>
                </c:pt>
                <c:pt idx="39">
                  <c:v>12000</c:v>
                </c:pt>
                <c:pt idx="40">
                  <c:v>12000</c:v>
                </c:pt>
                <c:pt idx="41">
                  <c:v>12000</c:v>
                </c:pt>
                <c:pt idx="42">
                  <c:v>12000</c:v>
                </c:pt>
                <c:pt idx="43">
                  <c:v>12000</c:v>
                </c:pt>
                <c:pt idx="44">
                  <c:v>12000</c:v>
                </c:pt>
                <c:pt idx="45">
                  <c:v>12000</c:v>
                </c:pt>
                <c:pt idx="46">
                  <c:v>12000</c:v>
                </c:pt>
                <c:pt idx="47">
                  <c:v>12000</c:v>
                </c:pt>
                <c:pt idx="48">
                  <c:v>12000</c:v>
                </c:pt>
                <c:pt idx="49">
                  <c:v>12000</c:v>
                </c:pt>
                <c:pt idx="50">
                  <c:v>12000</c:v>
                </c:pt>
                <c:pt idx="51">
                  <c:v>12000</c:v>
                </c:pt>
                <c:pt idx="52">
                  <c:v>12000</c:v>
                </c:pt>
                <c:pt idx="53">
                  <c:v>12000</c:v>
                </c:pt>
                <c:pt idx="54">
                  <c:v>12000</c:v>
                </c:pt>
                <c:pt idx="55">
                  <c:v>12000</c:v>
                </c:pt>
                <c:pt idx="56">
                  <c:v>12000</c:v>
                </c:pt>
                <c:pt idx="57">
                  <c:v>12000</c:v>
                </c:pt>
                <c:pt idx="58">
                  <c:v>12000</c:v>
                </c:pt>
                <c:pt idx="59">
                  <c:v>12000</c:v>
                </c:pt>
                <c:pt idx="60">
                  <c:v>12000</c:v>
                </c:pt>
                <c:pt idx="61">
                  <c:v>12000</c:v>
                </c:pt>
                <c:pt idx="62">
                  <c:v>12000</c:v>
                </c:pt>
                <c:pt idx="63">
                  <c:v>12000</c:v>
                </c:pt>
                <c:pt idx="64">
                  <c:v>12000</c:v>
                </c:pt>
                <c:pt idx="65">
                  <c:v>12000</c:v>
                </c:pt>
                <c:pt idx="66">
                  <c:v>12000</c:v>
                </c:pt>
                <c:pt idx="67">
                  <c:v>12000</c:v>
                </c:pt>
                <c:pt idx="68">
                  <c:v>12000</c:v>
                </c:pt>
                <c:pt idx="69">
                  <c:v>12000</c:v>
                </c:pt>
                <c:pt idx="70">
                  <c:v>12000</c:v>
                </c:pt>
                <c:pt idx="71">
                  <c:v>12000</c:v>
                </c:pt>
                <c:pt idx="72">
                  <c:v>12000</c:v>
                </c:pt>
                <c:pt idx="73">
                  <c:v>12000</c:v>
                </c:pt>
                <c:pt idx="74">
                  <c:v>12000</c:v>
                </c:pt>
                <c:pt idx="75">
                  <c:v>12000</c:v>
                </c:pt>
                <c:pt idx="76">
                  <c:v>12000</c:v>
                </c:pt>
                <c:pt idx="77">
                  <c:v>12000</c:v>
                </c:pt>
                <c:pt idx="78">
                  <c:v>12000</c:v>
                </c:pt>
                <c:pt idx="79">
                  <c:v>12000</c:v>
                </c:pt>
                <c:pt idx="80">
                  <c:v>12000</c:v>
                </c:pt>
                <c:pt idx="81">
                  <c:v>12000</c:v>
                </c:pt>
                <c:pt idx="82">
                  <c:v>12000</c:v>
                </c:pt>
                <c:pt idx="83">
                  <c:v>12000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49-DE44-87C6-D0303C81F2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7644031"/>
        <c:axId val="1869836351"/>
      </c:lineChart>
      <c:dateAx>
        <c:axId val="1887644031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69836351"/>
        <c:crosses val="autoZero"/>
        <c:auto val="1"/>
        <c:lblOffset val="100"/>
        <c:baseTimeUnit val="days"/>
      </c:dateAx>
      <c:valAx>
        <c:axId val="1869836351"/>
        <c:scaling>
          <c:orientation val="minMax"/>
          <c:min val="10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87644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台指期</a:t>
            </a:r>
            <a:r>
              <a:rPr lang="en-US" altLang="zh-TW"/>
              <a:t>OI</a:t>
            </a:r>
            <a:r>
              <a:rPr lang="zh-TW" altLang="en-US"/>
              <a:t>與交易口數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工作表4!$E$1</c:f>
              <c:strCache>
                <c:ptCount val="1"/>
                <c:pt idx="0">
                  <c:v>自營商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工作表4!$D$2:$D$4</c:f>
              <c:numCache>
                <c:formatCode>m"月"d"日"</c:formatCode>
                <c:ptCount val="3"/>
                <c:pt idx="0">
                  <c:v>43866</c:v>
                </c:pt>
                <c:pt idx="1">
                  <c:v>43867</c:v>
                </c:pt>
                <c:pt idx="2">
                  <c:v>43868</c:v>
                </c:pt>
              </c:numCache>
            </c:numRef>
          </c:cat>
          <c:val>
            <c:numRef>
              <c:f>工作表4!$E$2:$E$4</c:f>
              <c:numCache>
                <c:formatCode>General</c:formatCode>
                <c:ptCount val="3"/>
                <c:pt idx="0">
                  <c:v>990</c:v>
                </c:pt>
                <c:pt idx="1">
                  <c:v>2789</c:v>
                </c:pt>
                <c:pt idx="2">
                  <c:v>1272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D6-C147-A21D-D684E944075D}"/>
            </c:ext>
          </c:extLst>
        </c:ser>
        <c:ser>
          <c:idx val="1"/>
          <c:order val="1"/>
          <c:tx>
            <c:strRef>
              <c:f>工作表4!$F$1</c:f>
              <c:strCache>
                <c:ptCount val="1"/>
                <c:pt idx="0">
                  <c:v>投信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工作表4!$D$2:$D$4</c:f>
              <c:numCache>
                <c:formatCode>m"月"d"日"</c:formatCode>
                <c:ptCount val="3"/>
                <c:pt idx="0">
                  <c:v>43866</c:v>
                </c:pt>
                <c:pt idx="1">
                  <c:v>43867</c:v>
                </c:pt>
                <c:pt idx="2">
                  <c:v>43868</c:v>
                </c:pt>
              </c:numCache>
            </c:numRef>
          </c:cat>
          <c:val>
            <c:numRef>
              <c:f>工作表4!$F$2:$F$4</c:f>
              <c:numCache>
                <c:formatCode>General</c:formatCode>
                <c:ptCount val="3"/>
                <c:pt idx="0" formatCode="#,##0">
                  <c:v>-21788</c:v>
                </c:pt>
                <c:pt idx="1">
                  <c:v>-21230</c:v>
                </c:pt>
                <c:pt idx="2">
                  <c:v>-21152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D6-C147-A21D-D684E944075D}"/>
            </c:ext>
          </c:extLst>
        </c:ser>
        <c:ser>
          <c:idx val="2"/>
          <c:order val="2"/>
          <c:tx>
            <c:strRef>
              <c:f>工作表4!$G$1</c:f>
              <c:strCache>
                <c:ptCount val="1"/>
                <c:pt idx="0">
                  <c:v>外資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工作表4!$D$2:$D$4</c:f>
              <c:numCache>
                <c:formatCode>m"月"d"日"</c:formatCode>
                <c:ptCount val="3"/>
                <c:pt idx="0">
                  <c:v>43866</c:v>
                </c:pt>
                <c:pt idx="1">
                  <c:v>43867</c:v>
                </c:pt>
                <c:pt idx="2">
                  <c:v>43868</c:v>
                </c:pt>
              </c:numCache>
            </c:numRef>
          </c:cat>
          <c:val>
            <c:numRef>
              <c:f>工作表4!$G$2:$G$4</c:f>
              <c:numCache>
                <c:formatCode>General</c:formatCode>
                <c:ptCount val="3"/>
                <c:pt idx="0" formatCode="#,##0">
                  <c:v>34680</c:v>
                </c:pt>
                <c:pt idx="1">
                  <c:v>37012</c:v>
                </c:pt>
                <c:pt idx="2">
                  <c:v>36062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D6-C147-A21D-D684E944075D}"/>
            </c:ext>
          </c:extLst>
        </c:ser>
        <c:ser>
          <c:idx val="3"/>
          <c:order val="3"/>
          <c:tx>
            <c:strRef>
              <c:f>工作表4!$H$1</c:f>
              <c:strCache>
                <c:ptCount val="1"/>
                <c:pt idx="0">
                  <c:v>交易口數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工作表4!$D$2:$D$4</c:f>
              <c:numCache>
                <c:formatCode>m"月"d"日"</c:formatCode>
                <c:ptCount val="3"/>
                <c:pt idx="0">
                  <c:v>43866</c:v>
                </c:pt>
                <c:pt idx="1">
                  <c:v>43867</c:v>
                </c:pt>
                <c:pt idx="2">
                  <c:v>43868</c:v>
                </c:pt>
              </c:numCache>
            </c:numRef>
          </c:cat>
          <c:val>
            <c:numRef>
              <c:f>工作表4!$H$2:$H$4</c:f>
              <c:numCache>
                <c:formatCode>General</c:formatCode>
                <c:ptCount val="3"/>
                <c:pt idx="0" formatCode="#,##0">
                  <c:v>-1255</c:v>
                </c:pt>
                <c:pt idx="1">
                  <c:v>4368</c:v>
                </c:pt>
                <c:pt idx="2">
                  <c:v>-2358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D6-C147-A21D-D684E9440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1717359"/>
        <c:axId val="1881172703"/>
      </c:barChart>
      <c:dateAx>
        <c:axId val="1881717359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81172703"/>
        <c:crosses val="autoZero"/>
        <c:auto val="1"/>
        <c:lblOffset val="100"/>
        <c:baseTimeUnit val="days"/>
      </c:dateAx>
      <c:valAx>
        <c:axId val="1881172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81717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TW" altLang="en-US" sz="1400" b="0" i="0" u="none" strike="noStrike" baseline="0" dirty="0">
                <a:effectLst/>
              </a:rPr>
              <a:t>外資對台積電買賣超</a:t>
            </a:r>
            <a:r>
              <a:rPr lang="zh-TW" altLang="en-US" sz="1400" b="0" i="0" u="none" strike="noStrike" baseline="0" dirty="0"/>
              <a:t>  </a:t>
            </a:r>
            <a:r>
              <a:rPr lang="en-US" altLang="zh-TW" sz="1400" b="0" i="0" u="none" strike="noStrike" baseline="0" dirty="0"/>
              <a:t>vs </a:t>
            </a:r>
            <a:r>
              <a:rPr lang="zh-TW" altLang="en-US" sz="1400" b="0" i="0" u="none" strike="noStrike" baseline="0" dirty="0"/>
              <a:t>台股大盤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df!$N$1</c:f>
              <c:strCache>
                <c:ptCount val="1"/>
                <c:pt idx="0">
                  <c:v>外資台積電買賣超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df!$L$2:$L$14</c:f>
              <c:numCache>
                <c:formatCode>m/d/yy</c:formatCode>
                <c:ptCount val="13"/>
                <c:pt idx="0">
                  <c:v>43843</c:v>
                </c:pt>
                <c:pt idx="1">
                  <c:v>43844</c:v>
                </c:pt>
                <c:pt idx="2">
                  <c:v>43845</c:v>
                </c:pt>
                <c:pt idx="3">
                  <c:v>43846</c:v>
                </c:pt>
                <c:pt idx="4">
                  <c:v>43847</c:v>
                </c:pt>
                <c:pt idx="5">
                  <c:v>43850</c:v>
                </c:pt>
                <c:pt idx="6">
                  <c:v>43860</c:v>
                </c:pt>
                <c:pt idx="7">
                  <c:v>43861</c:v>
                </c:pt>
                <c:pt idx="8">
                  <c:v>43864</c:v>
                </c:pt>
                <c:pt idx="9">
                  <c:v>43865</c:v>
                </c:pt>
                <c:pt idx="10">
                  <c:v>43866</c:v>
                </c:pt>
                <c:pt idx="11">
                  <c:v>43867</c:v>
                </c:pt>
                <c:pt idx="12">
                  <c:v>43868</c:v>
                </c:pt>
              </c:numCache>
            </c:numRef>
          </c:cat>
          <c:val>
            <c:numRef>
              <c:f>df!$N$2:$N$14</c:f>
              <c:numCache>
                <c:formatCode>#,##0</c:formatCode>
                <c:ptCount val="13"/>
                <c:pt idx="0">
                  <c:v>5692</c:v>
                </c:pt>
                <c:pt idx="1">
                  <c:v>4419</c:v>
                </c:pt>
                <c:pt idx="2">
                  <c:v>-17904</c:v>
                </c:pt>
                <c:pt idx="3">
                  <c:v>-24571</c:v>
                </c:pt>
                <c:pt idx="4">
                  <c:v>-17769</c:v>
                </c:pt>
                <c:pt idx="5">
                  <c:v>-3628</c:v>
                </c:pt>
                <c:pt idx="6">
                  <c:v>-27189</c:v>
                </c:pt>
                <c:pt idx="7">
                  <c:v>-16245</c:v>
                </c:pt>
                <c:pt idx="8">
                  <c:v>-10692</c:v>
                </c:pt>
                <c:pt idx="9">
                  <c:v>6327</c:v>
                </c:pt>
                <c:pt idx="10">
                  <c:v>3003</c:v>
                </c:pt>
                <c:pt idx="11">
                  <c:v>1095</c:v>
                </c:pt>
                <c:pt idx="12">
                  <c:v>-4717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C-8E45-BB26-85D664071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5478303"/>
        <c:axId val="1883429967"/>
      </c:barChart>
      <c:lineChart>
        <c:grouping val="standard"/>
        <c:varyColors val="0"/>
        <c:ser>
          <c:idx val="0"/>
          <c:order val="0"/>
          <c:tx>
            <c:strRef>
              <c:f>df!$M$1</c:f>
              <c:strCache>
                <c:ptCount val="1"/>
                <c:pt idx="0">
                  <c:v>TWII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df!$L$2:$L$14</c:f>
              <c:numCache>
                <c:formatCode>m/d/yy</c:formatCode>
                <c:ptCount val="13"/>
                <c:pt idx="0">
                  <c:v>43843</c:v>
                </c:pt>
                <c:pt idx="1">
                  <c:v>43844</c:v>
                </c:pt>
                <c:pt idx="2">
                  <c:v>43845</c:v>
                </c:pt>
                <c:pt idx="3">
                  <c:v>43846</c:v>
                </c:pt>
                <c:pt idx="4">
                  <c:v>43847</c:v>
                </c:pt>
                <c:pt idx="5">
                  <c:v>43850</c:v>
                </c:pt>
                <c:pt idx="6">
                  <c:v>43860</c:v>
                </c:pt>
                <c:pt idx="7">
                  <c:v>43861</c:v>
                </c:pt>
                <c:pt idx="8">
                  <c:v>43864</c:v>
                </c:pt>
                <c:pt idx="9">
                  <c:v>43865</c:v>
                </c:pt>
                <c:pt idx="10">
                  <c:v>43866</c:v>
                </c:pt>
                <c:pt idx="11">
                  <c:v>43867</c:v>
                </c:pt>
                <c:pt idx="12">
                  <c:v>43868</c:v>
                </c:pt>
              </c:numCache>
            </c:numRef>
          </c:cat>
          <c:val>
            <c:numRef>
              <c:f>df!$M$2:$M$14</c:f>
              <c:numCache>
                <c:formatCode>General</c:formatCode>
                <c:ptCount val="13"/>
                <c:pt idx="0">
                  <c:v>12113.41992</c:v>
                </c:pt>
                <c:pt idx="1">
                  <c:v>12179.809569999999</c:v>
                </c:pt>
                <c:pt idx="2">
                  <c:v>12091.87988</c:v>
                </c:pt>
                <c:pt idx="3">
                  <c:v>12066.929690000001</c:v>
                </c:pt>
                <c:pt idx="4">
                  <c:v>12090.29004</c:v>
                </c:pt>
                <c:pt idx="5">
                  <c:v>12118.70996</c:v>
                </c:pt>
                <c:pt idx="6">
                  <c:v>11421.740229999999</c:v>
                </c:pt>
                <c:pt idx="7">
                  <c:v>11495.099609000001</c:v>
                </c:pt>
                <c:pt idx="8">
                  <c:v>11354.919921999999</c:v>
                </c:pt>
                <c:pt idx="9">
                  <c:v>11555.919921999999</c:v>
                </c:pt>
                <c:pt idx="10">
                  <c:v>11573.620117</c:v>
                </c:pt>
                <c:pt idx="11">
                  <c:v>11749.679688</c:v>
                </c:pt>
                <c:pt idx="12">
                  <c:v>11612.809569999999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FC-8E45-BB26-85D664071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4681807"/>
        <c:axId val="1894706431"/>
      </c:lineChart>
      <c:lineChart>
        <c:grouping val="standard"/>
        <c:varyColors val="0"/>
        <c:ser>
          <c:idx val="2"/>
          <c:order val="2"/>
          <c:tx>
            <c:strRef>
              <c:f>df!$O$1</c:f>
              <c:strCache>
                <c:ptCount val="1"/>
              </c:strCache>
            </c:strRef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df!$L$2:$L$14</c:f>
              <c:numCache>
                <c:formatCode>m/d/yy</c:formatCode>
                <c:ptCount val="13"/>
                <c:pt idx="0">
                  <c:v>43843</c:v>
                </c:pt>
                <c:pt idx="1">
                  <c:v>43844</c:v>
                </c:pt>
                <c:pt idx="2">
                  <c:v>43845</c:v>
                </c:pt>
                <c:pt idx="3">
                  <c:v>43846</c:v>
                </c:pt>
                <c:pt idx="4">
                  <c:v>43847</c:v>
                </c:pt>
                <c:pt idx="5">
                  <c:v>43850</c:v>
                </c:pt>
                <c:pt idx="6">
                  <c:v>43860</c:v>
                </c:pt>
                <c:pt idx="7">
                  <c:v>43861</c:v>
                </c:pt>
                <c:pt idx="8">
                  <c:v>43864</c:v>
                </c:pt>
                <c:pt idx="9">
                  <c:v>43865</c:v>
                </c:pt>
                <c:pt idx="10">
                  <c:v>43866</c:v>
                </c:pt>
                <c:pt idx="11">
                  <c:v>43867</c:v>
                </c:pt>
                <c:pt idx="12">
                  <c:v>43868</c:v>
                </c:pt>
              </c:numCache>
            </c:numRef>
          </c:cat>
          <c:val>
            <c:numRef>
              <c:f>df!$O$2:$O$14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FC-8E45-BB26-85D664071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5478303"/>
        <c:axId val="1883429967"/>
      </c:lineChart>
      <c:dateAx>
        <c:axId val="1894681807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94706431"/>
        <c:crosses val="autoZero"/>
        <c:auto val="1"/>
        <c:lblOffset val="100"/>
        <c:baseTimeUnit val="days"/>
      </c:dateAx>
      <c:valAx>
        <c:axId val="1894706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94681807"/>
        <c:crosses val="autoZero"/>
        <c:crossBetween val="between"/>
      </c:valAx>
      <c:valAx>
        <c:axId val="1883429967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95478303"/>
        <c:crosses val="max"/>
        <c:crossBetween val="between"/>
      </c:valAx>
      <c:dateAx>
        <c:axId val="1895478303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1883429967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7.xml"/><Relationship Id="rId4" Type="http://schemas.openxmlformats.org/officeDocument/2006/relationships/chart" Target="../charts/chart8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0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1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Kai-LI-Wang/Kai-Li-python_diary/blob/Hello-World/%E6%9C%9F%E8%B2%A8%E7%B0%A1%E5%A0%B1%205day%20MA%20Bollinger%20Band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3.xml"/><Relationship Id="rId4" Type="http://schemas.openxmlformats.org/officeDocument/2006/relationships/image" Target="../media/image2.png"/><Relationship Id="rId5" Type="http://schemas.openxmlformats.org/officeDocument/2006/relationships/chart" Target="../charts/chart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914401"/>
            <a:ext cx="9144000" cy="861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latin typeface="Arial"/>
                <a:ea typeface="Arial"/>
                <a:cs typeface="Arial"/>
                <a:sym typeface="Arial"/>
              </a:rPr>
              <a:t>Overview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2017987"/>
            <a:ext cx="9144000" cy="323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4"/>
              <a:buFont typeface="Noto Sans Symbols"/>
              <a:buChar char="●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四大經濟體</a:t>
            </a:r>
            <a:endParaRPr sz="222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4"/>
              <a:buFont typeface="Noto Sans Symbols"/>
              <a:buChar char="●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美國經濟指標</a:t>
            </a:r>
            <a:endParaRPr sz="222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4"/>
              <a:buFont typeface="Noto Sans Symbols"/>
              <a:buChar char="●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新興市場</a:t>
            </a:r>
            <a:endParaRPr sz="222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4"/>
              <a:buFont typeface="Noto Sans Symbols"/>
              <a:buChar char="●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國外期貨市場</a:t>
            </a:r>
            <a:endParaRPr sz="222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4"/>
              <a:buFont typeface="Noto Sans Symbols"/>
              <a:buChar char="●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美元</a:t>
            </a:r>
            <a:endParaRPr sz="222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4"/>
              <a:buFont typeface="Noto Sans Symbols"/>
              <a:buChar char="●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美股</a:t>
            </a:r>
            <a:endParaRPr sz="222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4"/>
              <a:buFont typeface="Noto Sans Symbols"/>
              <a:buChar char="●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台指選擇權</a:t>
            </a:r>
            <a:endParaRPr sz="222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4"/>
              <a:buFont typeface="Noto Sans Symbols"/>
              <a:buChar char="●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台指期</a:t>
            </a:r>
            <a:endParaRPr sz="2220">
              <a:latin typeface="Arial"/>
              <a:ea typeface="Arial"/>
              <a:cs typeface="Arial"/>
              <a:sym typeface="Arial"/>
            </a:endParaRPr>
          </a:p>
          <a:p>
            <a:pPr indent="-244221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4"/>
              <a:buFont typeface="Noto Sans Symbols"/>
              <a:buNone/>
            </a:pPr>
            <a:r>
              <a:t/>
            </a:r>
            <a:endParaRPr sz="2220"/>
          </a:p>
          <a:p>
            <a:pPr indent="-244221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4"/>
              <a:buFont typeface="Noto Sans Symbols"/>
              <a:buNone/>
            </a:pPr>
            <a:r>
              <a:t/>
            </a:r>
            <a:endParaRPr sz="2220"/>
          </a:p>
          <a:p>
            <a:pPr indent="-244221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4"/>
              <a:buFont typeface="Noto Sans Symbols"/>
              <a:buNone/>
            </a:pPr>
            <a:r>
              <a:t/>
            </a:r>
            <a:endParaRPr sz="2220"/>
          </a:p>
          <a:p>
            <a:pPr indent="-244221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4"/>
              <a:buFont typeface="Noto Sans Symbols"/>
              <a:buNone/>
            </a:pPr>
            <a:r>
              <a:t/>
            </a:r>
            <a:endParaRPr sz="2220"/>
          </a:p>
          <a:p>
            <a:pPr indent="-244221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4"/>
              <a:buFont typeface="Noto Sans Symbols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838200" y="365125"/>
            <a:ext cx="10515600" cy="787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台指期貨市場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838200" y="1304540"/>
            <a:ext cx="10515600" cy="4872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2/7自營商空單交易口數增加以減少期多單未平倉,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   目前自營手頭上還有2萬八千多口淨空單選擇權部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   位, 所以在11400與11300會有股支撐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2/7外資在台指期未平倉部位維持在三萬多口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   淨多單, 在選擇權有1098口淨多單。台積電部分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   外資2/7持股減少4717張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摩台指的部分仍維持兩萬多口的未平倉量, 週線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   翻揚破10日線, 注意外資在其中的部位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aphicFrame>
        <p:nvGraphicFramePr>
          <p:cNvPr id="150" name="Google Shape;150;p10"/>
          <p:cNvGraphicFramePr/>
          <p:nvPr/>
        </p:nvGraphicFramePr>
        <p:xfrm>
          <a:off x="6331520" y="212729"/>
          <a:ext cx="5525200" cy="3584357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51" name="Google Shape;151;p10"/>
          <p:cNvGraphicFramePr/>
          <p:nvPr/>
        </p:nvGraphicFramePr>
        <p:xfrm>
          <a:off x="6331520" y="3797086"/>
          <a:ext cx="5525200" cy="2934383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838200" y="365125"/>
            <a:ext cx="10515600" cy="706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台積電與大盤</a:t>
            </a:r>
            <a:endParaRPr/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838200" y="1356852"/>
            <a:ext cx="10515600" cy="4820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4"/>
              <a:buChar char="•"/>
            </a:pPr>
            <a:r>
              <a:rPr lang="en-US" sz="1704">
                <a:latin typeface="Calibri"/>
                <a:ea typeface="Calibri"/>
                <a:cs typeface="Calibri"/>
                <a:sym typeface="Calibri"/>
              </a:rPr>
              <a:t>右圖為外資對台積電買賣超, 圖中顯示</a:t>
            </a:r>
            <a:endParaRPr sz="170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4"/>
              <a:buNone/>
            </a:pPr>
            <a:r>
              <a:rPr lang="en-US" sz="1704">
                <a:latin typeface="Calibri"/>
                <a:ea typeface="Calibri"/>
                <a:cs typeface="Calibri"/>
                <a:sym typeface="Calibri"/>
              </a:rPr>
              <a:t>    1/15-1/18外資大賣台積電對大盤影響</a:t>
            </a:r>
            <a:endParaRPr sz="170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4"/>
              <a:buNone/>
            </a:pPr>
            <a:r>
              <a:rPr lang="en-US" sz="1704">
                <a:latin typeface="Calibri"/>
                <a:ea typeface="Calibri"/>
                <a:cs typeface="Calibri"/>
                <a:sym typeface="Calibri"/>
              </a:rPr>
              <a:t>    不大, 但是外資同時在1/15-1/17期間放</a:t>
            </a:r>
            <a:endParaRPr sz="170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4"/>
              <a:buNone/>
            </a:pPr>
            <a:r>
              <a:rPr lang="en-US" sz="1704">
                <a:latin typeface="Calibri"/>
                <a:ea typeface="Calibri"/>
                <a:cs typeface="Calibri"/>
                <a:sym typeface="Calibri"/>
              </a:rPr>
              <a:t>    空台指, 顯示外資同向操作現貨與期貨</a:t>
            </a:r>
            <a:endParaRPr sz="1704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4"/>
              <a:buChar char="•"/>
            </a:pPr>
            <a:r>
              <a:rPr lang="en-US" sz="1704">
                <a:latin typeface="Calibri"/>
                <a:ea typeface="Calibri"/>
                <a:cs typeface="Calibri"/>
                <a:sym typeface="Calibri"/>
              </a:rPr>
              <a:t>目前2/10 外資多單未平倉減少加上賣</a:t>
            </a:r>
            <a:endParaRPr sz="170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4"/>
              <a:buNone/>
            </a:pPr>
            <a:r>
              <a:rPr lang="en-US" sz="1704">
                <a:latin typeface="Calibri"/>
                <a:ea typeface="Calibri"/>
                <a:cs typeface="Calibri"/>
                <a:sym typeface="Calibri"/>
              </a:rPr>
              <a:t>    超台積電, 判斷趨勢中性偏空</a:t>
            </a:r>
            <a:endParaRPr sz="170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5"/>
              <a:buNone/>
            </a:pPr>
            <a:r>
              <a:t/>
            </a:r>
            <a:endParaRPr sz="1704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4"/>
              <a:buChar char="•"/>
            </a:pPr>
            <a:r>
              <a:rPr lang="en-US" sz="1704">
                <a:latin typeface="Calibri"/>
                <a:ea typeface="Calibri"/>
                <a:cs typeface="Calibri"/>
                <a:sym typeface="Calibri"/>
              </a:rPr>
              <a:t>客戶：</a:t>
            </a:r>
            <a:endParaRPr sz="1704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4"/>
              <a:buAutoNum type="arabicPeriod"/>
            </a:pPr>
            <a:r>
              <a:rPr lang="en-US" sz="1704">
                <a:latin typeface="Calibri"/>
                <a:ea typeface="Calibri"/>
                <a:cs typeface="Calibri"/>
                <a:sym typeface="Calibri"/>
              </a:rPr>
              <a:t>自營商：建議做反向操作選擇權部位</a:t>
            </a:r>
            <a:endParaRPr sz="170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4"/>
              <a:buNone/>
            </a:pPr>
            <a:r>
              <a:rPr lang="en-US" sz="1704">
                <a:latin typeface="Calibri"/>
                <a:ea typeface="Calibri"/>
                <a:cs typeface="Calibri"/>
                <a:sym typeface="Calibri"/>
              </a:rPr>
              <a:t>         將手頭上空頭部位避險</a:t>
            </a:r>
            <a:endParaRPr sz="1704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4"/>
              <a:buAutoNum type="arabicPeriod" startAt="2"/>
            </a:pPr>
            <a:r>
              <a:rPr lang="en-US" sz="1704">
                <a:latin typeface="Calibri"/>
                <a:ea typeface="Calibri"/>
                <a:cs typeface="Calibri"/>
                <a:sym typeface="Calibri"/>
              </a:rPr>
              <a:t>外資：建議建立偏空摩台部位或做多台指</a:t>
            </a:r>
            <a:endParaRPr sz="170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4"/>
              <a:buNone/>
            </a:pPr>
            <a:r>
              <a:rPr lang="en-US" sz="1704"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170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4"/>
              <a:buNone/>
            </a:pPr>
            <a:r>
              <a:rPr lang="en-US" sz="1704">
                <a:latin typeface="Calibri"/>
                <a:ea typeface="Calibri"/>
                <a:cs typeface="Calibri"/>
                <a:sym typeface="Calibri"/>
              </a:rPr>
              <a:t>3.      投信：建議順勢操作</a:t>
            </a:r>
            <a:endParaRPr sz="170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4"/>
              <a:buNone/>
            </a:pPr>
            <a:r>
              <a:rPr lang="en-US" sz="1704"/>
              <a:t>   </a:t>
            </a:r>
            <a:endParaRPr sz="1704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4"/>
              <a:buNone/>
            </a:pPr>
            <a:r>
              <a:rPr lang="en-US" sz="1704"/>
              <a:t>     </a:t>
            </a:r>
            <a:endParaRPr/>
          </a:p>
        </p:txBody>
      </p:sp>
      <p:graphicFrame>
        <p:nvGraphicFramePr>
          <p:cNvPr id="158" name="Google Shape;158;p11"/>
          <p:cNvGraphicFramePr/>
          <p:nvPr/>
        </p:nvGraphicFramePr>
        <p:xfrm>
          <a:off x="5889523" y="1571848"/>
          <a:ext cx="5562599" cy="4390118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回測數據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參數：</a:t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1. 利用</a:t>
            </a:r>
            <a:r>
              <a:rPr lang="en-US" sz="2590" u="sng"/>
              <a:t>5日 10日 15日 20日</a:t>
            </a:r>
            <a:r>
              <a:rPr lang="en-US" sz="2590"/>
              <a:t>移動平均線來計算布林通道</a:t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2. 資料期間：2019-1-1 to 2020-2-10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3. 資料：台灣大盤指數替代台指期</a:t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4. 工具：Python &amp; Excel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5. 策略：</a:t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Char char="-"/>
            </a:pPr>
            <a:r>
              <a:rPr lang="en-US" sz="2590"/>
              <a:t>利用布林通道來做策略, 當價格超過上通道後做空, 等價格回到移動平均線後再平倉,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   當價格超過下通道時作多, 等價格回到平均線後平倉</a:t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-  測試上下通道找出報酬較高的移動動平均線</a:t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838200" y="365126"/>
            <a:ext cx="10515600" cy="502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Calibri"/>
              <a:buNone/>
            </a:pPr>
            <a:r>
              <a:rPr lang="en-US" sz="3150"/>
              <a:t>利用</a:t>
            </a:r>
            <a:r>
              <a:rPr lang="en-US" sz="3150">
                <a:solidFill>
                  <a:srgbClr val="FF0000"/>
                </a:solidFill>
              </a:rPr>
              <a:t>15日</a:t>
            </a:r>
            <a:r>
              <a:rPr lang="en-US" sz="3150"/>
              <a:t>移動平均線來計算布林通道</a:t>
            </a:r>
            <a:endParaRPr sz="3150"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838200" y="867740"/>
            <a:ext cx="10515600" cy="5309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參數：15MA, upper and lower band: </a:t>
            </a:r>
            <a:r>
              <a:rPr lang="en-US" sz="1500">
                <a:solidFill>
                  <a:srgbClr val="FF0000"/>
                </a:solidFill>
              </a:rPr>
              <a:t>2</a:t>
            </a:r>
            <a:r>
              <a:rPr lang="en-US" sz="1500"/>
              <a:t>個15MA的標準差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結果：                                                                      		                         #</a:t>
            </a:r>
            <a:r>
              <a:rPr lang="en-US" sz="1600"/>
              <a:t>前面運用15日移動平均線作為基準, 並運用上下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-    期間總報酬：0.106 				    </a:t>
            </a:r>
            <a:r>
              <a:rPr lang="en-US" sz="1600"/>
              <a:t>兩個標準差作為訊號, 發現15日MA表現不佳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-     平均每次進場報酬: 0.0151  				     </a:t>
            </a:r>
            <a:r>
              <a:rPr lang="en-US" sz="1600"/>
              <a:t>所以調整上下兩條訊號線發現整體報酬增加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-     </a:t>
            </a:r>
            <a:r>
              <a:rPr lang="en-US" sz="1500"/>
              <a:t>近出場次數：7</a:t>
            </a:r>
            <a:endParaRPr/>
          </a:p>
          <a:p>
            <a:pPr indent="-2476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/>
          </a:p>
          <a:p>
            <a:pPr indent="-2476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/>
          </a:p>
          <a:p>
            <a:pPr indent="-2476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/>
          </a:p>
          <a:p>
            <a:pPr indent="-2476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/>
          </a:p>
          <a:p>
            <a:pPr indent="-2476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/>
          </a:p>
          <a:p>
            <a:pPr indent="-2476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/>
          </a:p>
          <a:p>
            <a:pPr indent="-2476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/>
          </a:p>
        </p:txBody>
      </p:sp>
      <p:graphicFrame>
        <p:nvGraphicFramePr>
          <p:cNvPr id="171" name="Google Shape;171;p13"/>
          <p:cNvGraphicFramePr/>
          <p:nvPr/>
        </p:nvGraphicFramePr>
        <p:xfrm>
          <a:off x="8098846" y="2883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{A1CB72DB-C5D2-4670-89E8-EA8376214671}</a:tableStyleId>
              </a:tblPr>
              <a:tblGrid>
                <a:gridCol w="825500"/>
                <a:gridCol w="825500"/>
                <a:gridCol w="825500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Date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TWII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action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2019/2/20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10272.46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sell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2019/3/8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10241.75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buy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2019/3/18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10512.7002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sell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2019/5/6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10897.1201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buy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2019/6/19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10775.3398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sell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2019/7/8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10751.2197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buy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2019/9/5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10756.9297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sell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2019/9/27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10829.6797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buy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2019/10/8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11017.3096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sell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2019/10/9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10889.96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buy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2019/10/14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11066.9502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sell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2019/11/14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11450.4199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buy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2019/12/12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11836.4199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sell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2020/1/6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11953.3604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buy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2" name="Google Shape;172;p13"/>
          <p:cNvGraphicFramePr/>
          <p:nvPr/>
        </p:nvGraphicFramePr>
        <p:xfrm>
          <a:off x="838200" y="2554194"/>
          <a:ext cx="6147360" cy="4303806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838200" y="644577"/>
            <a:ext cx="10515600" cy="5532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參數：15MA, upper and lower band: </a:t>
            </a:r>
            <a:r>
              <a:rPr lang="en-US" sz="1500">
                <a:solidFill>
                  <a:srgbClr val="FF0000"/>
                </a:solidFill>
              </a:rPr>
              <a:t>1.5 </a:t>
            </a:r>
            <a:r>
              <a:rPr lang="en-US" sz="1500"/>
              <a:t>個15MA的標準差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結果：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-    期間總報酬：0.243</a:t>
            </a:r>
            <a:endParaRPr sz="15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en-US" sz="1500"/>
              <a:t>平均每次進場報酬: 0.01869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en-US" sz="1500"/>
              <a:t>近出場次數：13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</p:txBody>
      </p:sp>
      <p:graphicFrame>
        <p:nvGraphicFramePr>
          <p:cNvPr id="178" name="Google Shape;178;p14"/>
          <p:cNvGraphicFramePr/>
          <p:nvPr/>
        </p:nvGraphicFramePr>
        <p:xfrm>
          <a:off x="1061226" y="2316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{A1CB72DB-C5D2-4670-89E8-EA8376214671}</a:tableStyleId>
              </a:tblPr>
              <a:tblGrid>
                <a:gridCol w="688575"/>
                <a:gridCol w="688575"/>
                <a:gridCol w="688575"/>
                <a:gridCol w="688575"/>
              </a:tblGrid>
              <a:tr h="16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Date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Adj Close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Enter_leave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Action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2019/1/21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9889.40039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9889.40039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sell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2019/3/7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10311.6797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10311.6797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buy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2019/3/15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10439.2402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10439.2402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sell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2019/3/25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10479.4805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10479.4805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buy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2019/3/29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10641.04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10641.04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sell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2019/4/26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10952.4697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10952.4697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buy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2019/5/3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11096.2998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11096.2998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sell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2019/5/6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10897.1201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10897.1201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buy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2019/5/31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10498.4902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10498.4902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sell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2019/6/26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10652.5498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10652.5498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buy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2019/7/1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10895.46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10895.46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sell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2019/7/3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10743.7695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10743.7695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buy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2019/7/22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10944.5303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10944.5303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sell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2019/7/26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10891.9805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10891.9805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buy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2019/8/30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10618.0498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10618.0498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sell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2019/9/25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10873.6904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10873.6904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buy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2019/10/1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10967.6504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10967.6504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sell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2019/10/3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10875.9102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10875.9102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buy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2019/10/8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11017.3096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11017.3096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sell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2019/10/9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10889.96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10889.96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buy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2019/10/14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11066.9502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11066.9502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sell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2019/11/11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11427.2803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11427.2803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buy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2019/12/11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11700.7695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11700.7695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sell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2019/12/26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12001.0098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12001.0098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buy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2020/1/2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12100.4805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12100.4805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sell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2020/1/6</a:t>
                      </a:r>
                      <a:endParaRPr/>
                    </a:p>
                  </a:txBody>
                  <a:tcPr marT="7950" marB="0" marR="7950" marL="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11953.3604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11953.3604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buy</a:t>
                      </a:r>
                      <a:endParaRPr/>
                    </a:p>
                  </a:txBody>
                  <a:tcPr marT="7950" marB="0" marR="7950" marL="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9" name="Google Shape;179;p14"/>
          <p:cNvGraphicFramePr/>
          <p:nvPr/>
        </p:nvGraphicFramePr>
        <p:xfrm>
          <a:off x="4978400" y="1189011"/>
          <a:ext cx="6375400" cy="5122863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20日</a:t>
            </a:r>
            <a:r>
              <a:rPr lang="en-US"/>
              <a:t>移動平均線來計算布林通道</a:t>
            </a:r>
            <a:endParaRPr/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參數：20MA 與</a:t>
            </a:r>
            <a:r>
              <a:rPr lang="en-US" sz="2000">
                <a:solidFill>
                  <a:srgbClr val="FF0000"/>
                </a:solidFill>
              </a:rPr>
              <a:t>1.5</a:t>
            </a:r>
            <a:r>
              <a:rPr lang="en-US" sz="2000"/>
              <a:t> 標準差upper &amp; lower band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結果：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/>
              <a:t>期間總報酬： 0.248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/>
              <a:t>平均每次進場報酬: 0.0354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/>
              <a:t>近出場次數：7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aphicFrame>
        <p:nvGraphicFramePr>
          <p:cNvPr id="186" name="Google Shape;186;p15"/>
          <p:cNvGraphicFramePr/>
          <p:nvPr/>
        </p:nvGraphicFramePr>
        <p:xfrm>
          <a:off x="5713941" y="1368954"/>
          <a:ext cx="5964767" cy="4948766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838200" y="365126"/>
            <a:ext cx="10515600" cy="83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利用</a:t>
            </a:r>
            <a:r>
              <a:rPr lang="en-US" sz="3000">
                <a:solidFill>
                  <a:srgbClr val="FF0000"/>
                </a:solidFill>
              </a:rPr>
              <a:t>5日 </a:t>
            </a:r>
            <a:r>
              <a:rPr lang="en-US" sz="3000"/>
              <a:t>與</a:t>
            </a:r>
            <a:r>
              <a:rPr lang="en-US" sz="3000">
                <a:solidFill>
                  <a:srgbClr val="FF0000"/>
                </a:solidFill>
              </a:rPr>
              <a:t>10日</a:t>
            </a:r>
            <a:r>
              <a:rPr lang="en-US" sz="3000"/>
              <a:t>移動平均線來計算布林通道</a:t>
            </a:r>
            <a:endParaRPr sz="3000"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838200" y="1394085"/>
            <a:ext cx="10515600" cy="4782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414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t/>
            </a:r>
            <a:endParaRPr sz="133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結果1：5MA + </a:t>
            </a:r>
            <a:r>
              <a:rPr lang="en-US" sz="1330">
                <a:solidFill>
                  <a:srgbClr val="FF0000"/>
                </a:solidFill>
              </a:rPr>
              <a:t>1.5</a:t>
            </a:r>
            <a:r>
              <a:rPr lang="en-US" sz="1330"/>
              <a:t> sd boundaries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-     期間總報酬：0.209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Calibri"/>
              <a:buChar char="-"/>
            </a:pPr>
            <a:r>
              <a:rPr lang="en-US" sz="1330"/>
              <a:t>平均每次進場報酬: 0.0139</a:t>
            </a:r>
            <a:endParaRPr/>
          </a:p>
          <a:p>
            <a:pPr indent="-14414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t/>
            </a:r>
            <a:endParaRPr sz="133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結果2：5MA + </a:t>
            </a:r>
            <a:r>
              <a:rPr lang="en-US" sz="1330">
                <a:solidFill>
                  <a:srgbClr val="FF0000"/>
                </a:solidFill>
              </a:rPr>
              <a:t>2 </a:t>
            </a:r>
            <a:r>
              <a:rPr lang="en-US" sz="1330"/>
              <a:t>sd boundaries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-     期間總報酬：0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Calibri"/>
              <a:buChar char="-"/>
            </a:pPr>
            <a:r>
              <a:rPr lang="en-US" sz="1330"/>
              <a:t>平均每次進場報酬: 0</a:t>
            </a:r>
            <a:endParaRPr/>
          </a:p>
          <a:p>
            <a:pPr indent="-14414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t/>
            </a:r>
            <a:endParaRPr sz="133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結果2：5MA + </a:t>
            </a:r>
            <a:r>
              <a:rPr lang="en-US" sz="1330">
                <a:solidFill>
                  <a:srgbClr val="FF0000"/>
                </a:solidFill>
              </a:rPr>
              <a:t>1.25</a:t>
            </a:r>
            <a:r>
              <a:rPr lang="en-US" sz="1330"/>
              <a:t> sd boundaries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-     期間總報酬：0.295</a:t>
            </a:r>
            <a:endParaRPr sz="1330"/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Calibri"/>
              <a:buChar char="-"/>
            </a:pPr>
            <a:r>
              <a:rPr lang="en-US" sz="1330"/>
              <a:t>平均每次進場報酬: 0.0118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Calibri"/>
              <a:buChar char="-"/>
            </a:pPr>
            <a:r>
              <a:rPr lang="en-US" sz="1330"/>
              <a:t>進場次數：25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結果3：</a:t>
            </a:r>
            <a:r>
              <a:rPr lang="en-US" sz="1330">
                <a:solidFill>
                  <a:srgbClr val="FF0000"/>
                </a:solidFill>
              </a:rPr>
              <a:t>10</a:t>
            </a:r>
            <a:r>
              <a:rPr lang="en-US" sz="1330"/>
              <a:t>MA + </a:t>
            </a:r>
            <a:r>
              <a:rPr lang="en-US" sz="1330">
                <a:solidFill>
                  <a:srgbClr val="FF0000"/>
                </a:solidFill>
              </a:rPr>
              <a:t>1.5</a:t>
            </a:r>
            <a:r>
              <a:rPr lang="en-US" sz="1330"/>
              <a:t> sd boundaries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Calibri"/>
              <a:buChar char="-"/>
            </a:pPr>
            <a:r>
              <a:rPr lang="en-US" sz="1330"/>
              <a:t>期間總報酬：0.057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Calibri"/>
              <a:buChar char="-"/>
            </a:pPr>
            <a:r>
              <a:rPr lang="en-US" sz="1330"/>
              <a:t>平均每次進場報酬: 0.0114</a:t>
            </a:r>
            <a:endParaRPr sz="1330"/>
          </a:p>
          <a:p>
            <a:pPr indent="-342900" lvl="0" marL="3429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Calibri"/>
              <a:buChar char="-"/>
            </a:pPr>
            <a:r>
              <a:rPr lang="en-US" sz="1330"/>
              <a:t>進出場次數：7</a:t>
            </a:r>
            <a:endParaRPr sz="1330"/>
          </a:p>
          <a:p>
            <a:pPr indent="-14414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t/>
            </a:r>
            <a:endParaRPr sz="1330"/>
          </a:p>
          <a:p>
            <a:pPr indent="-14414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t/>
            </a:r>
            <a:endParaRPr sz="1330"/>
          </a:p>
          <a:p>
            <a:pPr indent="-14414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t/>
            </a:r>
            <a:endParaRPr sz="133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t/>
            </a:r>
            <a:endParaRPr sz="133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策略結論</a:t>
            </a:r>
            <a:endParaRPr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latin typeface="MingLiU"/>
                <a:ea typeface="MingLiU"/>
                <a:cs typeface="MingLiU"/>
                <a:sym typeface="MingLiU"/>
              </a:rPr>
              <a:t>目前的結果顯示, 20日平均線有較高return, 但是近出場次數太少, 期貨每月結算不適合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latin typeface="MingLiU"/>
                <a:ea typeface="MingLiU"/>
                <a:cs typeface="MingLiU"/>
                <a:sym typeface="MingLiU"/>
              </a:rPr>
              <a:t>儘管進場次數多成本較高, 但是5日平均線相對total return 也高出很多,所以五日線相較於其他天數有較好的表現</a:t>
            </a:r>
            <a:endParaRPr sz="2590">
              <a:latin typeface="MingLiU"/>
              <a:ea typeface="MingLiU"/>
              <a:cs typeface="MingLiU"/>
              <a:sym typeface="MingLiU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latin typeface="MingLiU"/>
                <a:ea typeface="MingLiU"/>
                <a:cs typeface="MingLiU"/>
                <a:sym typeface="MingLiU"/>
              </a:rPr>
              <a:t>需要調整演算策略, 因為整體平均報酬差異不大, 如果能拉高平均報酬那總報酬可以拉高很多</a:t>
            </a:r>
            <a:endParaRPr sz="2590">
              <a:latin typeface="MingLiU"/>
              <a:ea typeface="MingLiU"/>
              <a:cs typeface="MingLiU"/>
              <a:sym typeface="MingLiU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>
              <a:latin typeface="MingLiU"/>
              <a:ea typeface="MingLiU"/>
              <a:cs typeface="MingLiU"/>
              <a:sym typeface="MingLiU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u="sng">
                <a:solidFill>
                  <a:schemeClr val="hlink"/>
                </a:solidFill>
                <a:latin typeface="MingLiU"/>
                <a:ea typeface="MingLiU"/>
                <a:cs typeface="MingLiU"/>
                <a:sym typeface="MingLiU"/>
                <a:hlinkClick r:id="rId3"/>
              </a:rPr>
              <a:t>strategy code </a:t>
            </a:r>
            <a:endParaRPr sz="2590">
              <a:latin typeface="MingLiU"/>
              <a:ea typeface="MingLiU"/>
              <a:cs typeface="MingLiU"/>
              <a:sym typeface="MingLiU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>
              <a:latin typeface="MingLiU"/>
              <a:ea typeface="MingLiU"/>
              <a:cs typeface="MingLiU"/>
              <a:sym typeface="MingLiU"/>
            </a:endParaRPr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>
              <a:latin typeface="MingLiU"/>
              <a:ea typeface="MingLiU"/>
              <a:cs typeface="MingLiU"/>
              <a:sym typeface="MingLiU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latin typeface="MingLiU"/>
                <a:ea typeface="MingLiU"/>
                <a:cs typeface="MingLiU"/>
                <a:sym typeface="MingLiU"/>
              </a:rPr>
              <a:t> </a:t>
            </a:r>
            <a:endParaRPr sz="2590">
              <a:latin typeface="MingLiU"/>
              <a:ea typeface="MingLiU"/>
              <a:cs typeface="MingLiU"/>
              <a:sym typeface="MingLiU"/>
            </a:endParaRPr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61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四大經濟體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977462"/>
            <a:ext cx="10515600" cy="5501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2019/9 美國repo市場發生動亂, Fed跳過銀行直接注入資金進入非銀行金融機構與避險基金, 此舉顯示市場動能不足,並間接暗示銀行找不到投資標的與高品質的抵押資產的缺乏。此外, Fed於2019九月與十月將利息從2.25%降到1.75%。此舉更顯示市場流動性不足, 儘管經濟數據表現亮眼, 仍不能忽視金融市場的警訊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在EU方面, 儘管ECB 的QE與負利率政策, 但大部分歐洲國家仍然經濟衰退, 其中歐盟主要經濟體德國因為亞洲需求將低, 加上歐洲汽車CO2排放限制與電動車研發衝擊德國工業與汽車產業, 德國2019 GDP 從2018 的1.8%降至0.6%, 間接推身美元指數。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受到去年10月消費稅的增加與製造業和對中國出口減弱, 日本經濟成長動能不足, 但是就業市場趨於穩定與個人收入成長, 日本經濟處於穩定狀態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儘管財政政策趨於寬鬆, 但是因為內需減少, 貿易戰與關稅, 中國2019貿易逆差大增, 總負債大於GDP 2.6倍, 加上目前冠狀病毒侵襲, 中國目前經濟停滯嚴重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698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sz="2500"/>
          </a:p>
          <a:p>
            <a:pPr indent="-698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美國經濟指標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128889"/>
            <a:ext cx="10515600" cy="504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2019美國失業率最後一季大約在3.5%左右跟前一季3.6%只差了0.1%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2019美國的Q4 GDP 是2.1%, 相較於去年同期的3.1%少了1% , 但是Q4跟前一季相比差異不大, 鑑於這兩個指標目前無明顯起伏, 所以經濟狀況趨於平穩, 有機會復甦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" name="Google Shape;98;p3"/>
          <p:cNvGraphicFramePr/>
          <p:nvPr/>
        </p:nvGraphicFramePr>
        <p:xfrm>
          <a:off x="2595716" y="2890685"/>
          <a:ext cx="7404244" cy="3741732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6"/>
            <a:ext cx="10515600" cy="570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新興市場潛在問題</a:t>
            </a:r>
            <a:endParaRPr sz="3500"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244009"/>
            <a:ext cx="10515600" cy="4932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右圖為新興國家發行以美元計價的債務工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  具, 從圖中可以看到相較於銀行貸款, 發行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  債務工具成長較快, 這也暗示銀行借貸意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  願減少, 債務市場壓力變大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智利 土耳其 印度 巴西 等新興市場有大量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  以美元計價的債務, 當美元強勢時有機會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  倒債, 進而影響到期貨價格。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（例如：智利盛產銅, 印度產煤炭）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300"/>
          </a:p>
        </p:txBody>
      </p:sp>
      <p:graphicFrame>
        <p:nvGraphicFramePr>
          <p:cNvPr id="105" name="Google Shape;105;p4"/>
          <p:cNvGraphicFramePr/>
          <p:nvPr/>
        </p:nvGraphicFramePr>
        <p:xfrm>
          <a:off x="6511556" y="1244009"/>
          <a:ext cx="5524500" cy="49403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</a:pPr>
            <a:r>
              <a:rPr lang="en-US" sz="3150">
                <a:latin typeface="Arial"/>
                <a:ea typeface="Arial"/>
                <a:cs typeface="Arial"/>
                <a:sym typeface="Arial"/>
              </a:rPr>
              <a:t>國外期貨市場</a:t>
            </a:r>
            <a:endParaRPr sz="31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835742"/>
            <a:ext cx="10515600" cy="5801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金屬：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黃金期貨價格過去一年成長了19.97%, 但是主要進口國家為中國與印度, 中國目前因為肺炎需求大減, 且現在黃金期貨價格位於高峰, 建議偏空看待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雖然銅的期貨價格在過去一年減少了9.51%, 但是在2019年12月攀升到至三四月的高峰, 這是因為QE間接造成房加攀升, 進而增加銅的需求。 然而因為武漢肺炎衝擊中國製造業, 銅的價格在一月中與一月底的時候大跌, 且智利社會動盪延續可能會影響銅的產出, 建議偏空看待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能源：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石油：因1/8 伊朗導彈攻擊美軍基地, 油價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   一度衝破一桶70美金, 隨著美國無大動作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  反應, 油價下跌。目前因為武漢肺炎衝擊,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  中國原油需求大減, 油價很可能繼續下修,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   建議偏空觀察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農業：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右圖為棉花 玉米 小麥 與大豆（綠線）的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 價格變動比較, 因中國為綿花與大豆的進口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 大國, 所以價格大跌,建議偏空觀察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4387" y="3077496"/>
            <a:ext cx="5749413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6"/>
            <a:ext cx="10515600" cy="427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Calibri"/>
              <a:buNone/>
            </a:pPr>
            <a:r>
              <a:rPr lang="en-US" sz="3150"/>
              <a:t>DXY and TWII </a:t>
            </a:r>
            <a:endParaRPr sz="3150"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908214"/>
            <a:ext cx="10515600" cy="526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過去美元利差攀升, 但是去年利差止漲與FFR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  減少並未帶動美元指數下跌, 甚至本週美元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  指數突破前一平台高點, 來到三個月高峰,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  主要是因為歐元兌美元的跌勢與Fed 注入市場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  的流動性, 與美國經濟數據亮眼表現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右下角折線圖可以看出fed自去年9月持續增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  加資產, 美元指數維持在高點區間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    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graphicFrame>
        <p:nvGraphicFramePr>
          <p:cNvPr id="119" name="Google Shape;119;p6"/>
          <p:cNvGraphicFramePr/>
          <p:nvPr/>
        </p:nvGraphicFramePr>
        <p:xfrm>
          <a:off x="6772938" y="3178630"/>
          <a:ext cx="4915195" cy="2998334"/>
        </p:xfrm>
        <a:graphic>
          <a:graphicData uri="http://schemas.openxmlformats.org/drawingml/2006/chart">
            <c:chart r:id="rId3"/>
          </a:graphicData>
        </a:graphic>
      </p:graphicFrame>
      <p:pic>
        <p:nvPicPr>
          <p:cNvPr id="120" name="Google Shape;12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997079"/>
            <a:ext cx="5702210" cy="25903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6"/>
          <p:cNvGraphicFramePr/>
          <p:nvPr/>
        </p:nvGraphicFramePr>
        <p:xfrm>
          <a:off x="6781800" y="523038"/>
          <a:ext cx="4572000" cy="2743200"/>
        </p:xfrm>
        <a:graphic>
          <a:graphicData uri="http://schemas.openxmlformats.org/drawingml/2006/chart">
            <c:chart r:id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6"/>
            <a:ext cx="10515600" cy="7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道瓊工業指數</a:t>
            </a:r>
            <a:endParaRPr sz="3500"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838200" y="1567543"/>
            <a:ext cx="10515600" cy="4136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美國經濟回溫, Iphone 產線FOXCOM於深圳大廠可能復產, 此利多還有待觀察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美股因武漢肺炎於1/27跳空, 道瓊工業指數 (下圖) 一度跌破季線, 目前2/7 RSI 趨勢向下且MACD趨於平滑, 有鑑於此, 多空還有待觀察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   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3050" y="2760756"/>
            <a:ext cx="6297537" cy="3059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38200" y="365125"/>
            <a:ext cx="10515600" cy="78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台指選擇權</a:t>
            </a:r>
            <a:endParaRPr sz="3500"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838200" y="1414129"/>
            <a:ext cx="10515600" cy="4762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2/7目前台指選擇權P/C ratio 大於1, 外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 資與陸資買超20億, 目前為多頭偏空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graphicFrame>
        <p:nvGraphicFramePr>
          <p:cNvPr id="135" name="Google Shape;135;p8"/>
          <p:cNvGraphicFramePr/>
          <p:nvPr/>
        </p:nvGraphicFramePr>
        <p:xfrm>
          <a:off x="992372" y="2654855"/>
          <a:ext cx="4572000" cy="3157869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36" name="Google Shape;136;p8"/>
          <p:cNvGraphicFramePr/>
          <p:nvPr/>
        </p:nvGraphicFramePr>
        <p:xfrm>
          <a:off x="6162611" y="903767"/>
          <a:ext cx="5862811" cy="5808998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838200" y="365126"/>
            <a:ext cx="10515600" cy="421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月選擇權與周選擇權OI</a:t>
            </a:r>
            <a:endParaRPr sz="3500"/>
          </a:p>
        </p:txBody>
      </p:sp>
      <p:pic>
        <p:nvPicPr>
          <p:cNvPr id="142" name="Google Shape;14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8982" y="1052623"/>
            <a:ext cx="6449552" cy="5085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3772" y="1052623"/>
            <a:ext cx="3655210" cy="5228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2020-02-08T08:59:22Z</dcterms:created>
  <dc:creator>凱立 王</dc:creator>
</cp:coreProperties>
</file>