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1628438" cy="5724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4EF"/>
    <a:srgbClr val="E1A397"/>
    <a:srgbClr val="0066FF"/>
    <a:srgbClr val="F68285"/>
    <a:srgbClr val="FF7171"/>
    <a:srgbClr val="7E0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138" autoAdjust="0"/>
  </p:normalViewPr>
  <p:slideViewPr>
    <p:cSldViewPr snapToGrid="0">
      <p:cViewPr varScale="1">
        <p:scale>
          <a:sx n="97" d="100"/>
          <a:sy n="97" d="100"/>
        </p:scale>
        <p:origin x="3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555" y="936861"/>
            <a:ext cx="8721329" cy="1992983"/>
          </a:xfrm>
        </p:spPr>
        <p:txBody>
          <a:bodyPr anchor="b"/>
          <a:lstStyle>
            <a:lvl1pPr algn="ctr">
              <a:defRPr sz="5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555" y="3006701"/>
            <a:ext cx="8721329" cy="1382101"/>
          </a:xfrm>
        </p:spPr>
        <p:txBody>
          <a:bodyPr/>
          <a:lstStyle>
            <a:lvl1pPr marL="0" indent="0" algn="ctr">
              <a:buNone/>
              <a:defRPr sz="2003"/>
            </a:lvl1pPr>
            <a:lvl2pPr marL="381625" indent="0" algn="ctr">
              <a:buNone/>
              <a:defRPr sz="1669"/>
            </a:lvl2pPr>
            <a:lvl3pPr marL="763250" indent="0" algn="ctr">
              <a:buNone/>
              <a:defRPr sz="1502"/>
            </a:lvl3pPr>
            <a:lvl4pPr marL="1144875" indent="0" algn="ctr">
              <a:buNone/>
              <a:defRPr sz="1336"/>
            </a:lvl4pPr>
            <a:lvl5pPr marL="1526499" indent="0" algn="ctr">
              <a:buNone/>
              <a:defRPr sz="1336"/>
            </a:lvl5pPr>
            <a:lvl6pPr marL="1908124" indent="0" algn="ctr">
              <a:buNone/>
              <a:defRPr sz="1336"/>
            </a:lvl6pPr>
            <a:lvl7pPr marL="2289749" indent="0" algn="ctr">
              <a:buNone/>
              <a:defRPr sz="1336"/>
            </a:lvl7pPr>
            <a:lvl8pPr marL="2671374" indent="0" algn="ctr">
              <a:buNone/>
              <a:defRPr sz="1336"/>
            </a:lvl8pPr>
            <a:lvl9pPr marL="3052999" indent="0" algn="ctr">
              <a:buNone/>
              <a:defRPr sz="133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1A1-99D3-4CA7-96A3-C19066DD37A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BC5-A5D3-4F9D-88CE-7F3AC48E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0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1A1-99D3-4CA7-96A3-C19066DD37A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BC5-A5D3-4F9D-88CE-7F3AC48E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7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1601" y="304778"/>
            <a:ext cx="2507382" cy="485127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455" y="304778"/>
            <a:ext cx="7376790" cy="485127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1A1-99D3-4CA7-96A3-C19066DD37A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BC5-A5D3-4F9D-88CE-7F3AC48E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5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1A1-99D3-4CA7-96A3-C19066DD37A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BC5-A5D3-4F9D-88CE-7F3AC48E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0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9" y="1427157"/>
            <a:ext cx="10029528" cy="2381243"/>
          </a:xfrm>
        </p:spPr>
        <p:txBody>
          <a:bodyPr anchor="b"/>
          <a:lstStyle>
            <a:lvl1pPr>
              <a:defRPr sz="5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399" y="3830927"/>
            <a:ext cx="10029528" cy="1252239"/>
          </a:xfrm>
        </p:spPr>
        <p:txBody>
          <a:bodyPr/>
          <a:lstStyle>
            <a:lvl1pPr marL="0" indent="0">
              <a:buNone/>
              <a:defRPr sz="2003">
                <a:solidFill>
                  <a:schemeClr val="tx1">
                    <a:tint val="75000"/>
                  </a:schemeClr>
                </a:solidFill>
              </a:defRPr>
            </a:lvl1pPr>
            <a:lvl2pPr marL="381625" indent="0">
              <a:buNone/>
              <a:defRPr sz="1669">
                <a:solidFill>
                  <a:schemeClr val="tx1">
                    <a:tint val="75000"/>
                  </a:schemeClr>
                </a:solidFill>
              </a:defRPr>
            </a:lvl2pPr>
            <a:lvl3pPr marL="763250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3pPr>
            <a:lvl4pPr marL="1144875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4pPr>
            <a:lvl5pPr marL="152649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5pPr>
            <a:lvl6pPr marL="1908124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6pPr>
            <a:lvl7pPr marL="228974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7pPr>
            <a:lvl8pPr marL="2671374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8pPr>
            <a:lvl9pPr marL="305299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1A1-99D3-4CA7-96A3-C19066DD37A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BC5-A5D3-4F9D-88CE-7F3AC48E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0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455" y="1523890"/>
            <a:ext cx="4942086" cy="36321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6897" y="1523890"/>
            <a:ext cx="4942086" cy="36321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1A1-99D3-4CA7-96A3-C19066DD37A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BC5-A5D3-4F9D-88CE-7F3AC48E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7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70" y="304778"/>
            <a:ext cx="10029528" cy="11064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970" y="1403304"/>
            <a:ext cx="4919374" cy="687738"/>
          </a:xfrm>
        </p:spPr>
        <p:txBody>
          <a:bodyPr anchor="b"/>
          <a:lstStyle>
            <a:lvl1pPr marL="0" indent="0">
              <a:buNone/>
              <a:defRPr sz="2003" b="1"/>
            </a:lvl1pPr>
            <a:lvl2pPr marL="381625" indent="0">
              <a:buNone/>
              <a:defRPr sz="1669" b="1"/>
            </a:lvl2pPr>
            <a:lvl3pPr marL="763250" indent="0">
              <a:buNone/>
              <a:defRPr sz="1502" b="1"/>
            </a:lvl3pPr>
            <a:lvl4pPr marL="1144875" indent="0">
              <a:buNone/>
              <a:defRPr sz="1336" b="1"/>
            </a:lvl4pPr>
            <a:lvl5pPr marL="1526499" indent="0">
              <a:buNone/>
              <a:defRPr sz="1336" b="1"/>
            </a:lvl5pPr>
            <a:lvl6pPr marL="1908124" indent="0">
              <a:buNone/>
              <a:defRPr sz="1336" b="1"/>
            </a:lvl6pPr>
            <a:lvl7pPr marL="2289749" indent="0">
              <a:buNone/>
              <a:defRPr sz="1336" b="1"/>
            </a:lvl7pPr>
            <a:lvl8pPr marL="2671374" indent="0">
              <a:buNone/>
              <a:defRPr sz="1336" b="1"/>
            </a:lvl8pPr>
            <a:lvl9pPr marL="3052999" indent="0">
              <a:buNone/>
              <a:defRPr sz="133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970" y="2091042"/>
            <a:ext cx="4919374" cy="30756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6897" y="1403304"/>
            <a:ext cx="4943601" cy="687738"/>
          </a:xfrm>
        </p:spPr>
        <p:txBody>
          <a:bodyPr anchor="b"/>
          <a:lstStyle>
            <a:lvl1pPr marL="0" indent="0">
              <a:buNone/>
              <a:defRPr sz="2003" b="1"/>
            </a:lvl1pPr>
            <a:lvl2pPr marL="381625" indent="0">
              <a:buNone/>
              <a:defRPr sz="1669" b="1"/>
            </a:lvl2pPr>
            <a:lvl3pPr marL="763250" indent="0">
              <a:buNone/>
              <a:defRPr sz="1502" b="1"/>
            </a:lvl3pPr>
            <a:lvl4pPr marL="1144875" indent="0">
              <a:buNone/>
              <a:defRPr sz="1336" b="1"/>
            </a:lvl4pPr>
            <a:lvl5pPr marL="1526499" indent="0">
              <a:buNone/>
              <a:defRPr sz="1336" b="1"/>
            </a:lvl5pPr>
            <a:lvl6pPr marL="1908124" indent="0">
              <a:buNone/>
              <a:defRPr sz="1336" b="1"/>
            </a:lvl6pPr>
            <a:lvl7pPr marL="2289749" indent="0">
              <a:buNone/>
              <a:defRPr sz="1336" b="1"/>
            </a:lvl7pPr>
            <a:lvl8pPr marL="2671374" indent="0">
              <a:buNone/>
              <a:defRPr sz="1336" b="1"/>
            </a:lvl8pPr>
            <a:lvl9pPr marL="3052999" indent="0">
              <a:buNone/>
              <a:defRPr sz="133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6897" y="2091042"/>
            <a:ext cx="4943601" cy="30756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1A1-99D3-4CA7-96A3-C19066DD37A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BC5-A5D3-4F9D-88CE-7F3AC48E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1A1-99D3-4CA7-96A3-C19066DD37A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BC5-A5D3-4F9D-88CE-7F3AC48E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9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1A1-99D3-4CA7-96A3-C19066DD37A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BC5-A5D3-4F9D-88CE-7F3AC48E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7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70" y="381635"/>
            <a:ext cx="3750474" cy="1335723"/>
          </a:xfrm>
        </p:spPr>
        <p:txBody>
          <a:bodyPr anchor="b"/>
          <a:lstStyle>
            <a:lvl1pPr>
              <a:defRPr sz="26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601" y="824226"/>
            <a:ext cx="5886897" cy="4068123"/>
          </a:xfrm>
        </p:spPr>
        <p:txBody>
          <a:bodyPr/>
          <a:lstStyle>
            <a:lvl1pPr>
              <a:defRPr sz="2671"/>
            </a:lvl1pPr>
            <a:lvl2pPr>
              <a:defRPr sz="2337"/>
            </a:lvl2pPr>
            <a:lvl3pPr>
              <a:defRPr sz="2003"/>
            </a:lvl3pPr>
            <a:lvl4pPr>
              <a:defRPr sz="1669"/>
            </a:lvl4pPr>
            <a:lvl5pPr>
              <a:defRPr sz="1669"/>
            </a:lvl5pPr>
            <a:lvl6pPr>
              <a:defRPr sz="1669"/>
            </a:lvl6pPr>
            <a:lvl7pPr>
              <a:defRPr sz="1669"/>
            </a:lvl7pPr>
            <a:lvl8pPr>
              <a:defRPr sz="1669"/>
            </a:lvl8pPr>
            <a:lvl9pPr>
              <a:defRPr sz="166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970" y="1717358"/>
            <a:ext cx="3750474" cy="3181617"/>
          </a:xfrm>
        </p:spPr>
        <p:txBody>
          <a:bodyPr/>
          <a:lstStyle>
            <a:lvl1pPr marL="0" indent="0">
              <a:buNone/>
              <a:defRPr sz="1336"/>
            </a:lvl1pPr>
            <a:lvl2pPr marL="381625" indent="0">
              <a:buNone/>
              <a:defRPr sz="1169"/>
            </a:lvl2pPr>
            <a:lvl3pPr marL="763250" indent="0">
              <a:buNone/>
              <a:defRPr sz="1002"/>
            </a:lvl3pPr>
            <a:lvl4pPr marL="1144875" indent="0">
              <a:buNone/>
              <a:defRPr sz="835"/>
            </a:lvl4pPr>
            <a:lvl5pPr marL="1526499" indent="0">
              <a:buNone/>
              <a:defRPr sz="835"/>
            </a:lvl5pPr>
            <a:lvl6pPr marL="1908124" indent="0">
              <a:buNone/>
              <a:defRPr sz="835"/>
            </a:lvl6pPr>
            <a:lvl7pPr marL="2289749" indent="0">
              <a:buNone/>
              <a:defRPr sz="835"/>
            </a:lvl7pPr>
            <a:lvl8pPr marL="2671374" indent="0">
              <a:buNone/>
              <a:defRPr sz="835"/>
            </a:lvl8pPr>
            <a:lvl9pPr marL="3052999" indent="0">
              <a:buNone/>
              <a:defRPr sz="8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1A1-99D3-4CA7-96A3-C19066DD37A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BC5-A5D3-4F9D-88CE-7F3AC48E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4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70" y="381635"/>
            <a:ext cx="3750474" cy="1335723"/>
          </a:xfrm>
        </p:spPr>
        <p:txBody>
          <a:bodyPr anchor="b"/>
          <a:lstStyle>
            <a:lvl1pPr>
              <a:defRPr sz="26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43601" y="824226"/>
            <a:ext cx="5886897" cy="4068123"/>
          </a:xfrm>
        </p:spPr>
        <p:txBody>
          <a:bodyPr anchor="t"/>
          <a:lstStyle>
            <a:lvl1pPr marL="0" indent="0">
              <a:buNone/>
              <a:defRPr sz="2671"/>
            </a:lvl1pPr>
            <a:lvl2pPr marL="381625" indent="0">
              <a:buNone/>
              <a:defRPr sz="2337"/>
            </a:lvl2pPr>
            <a:lvl3pPr marL="763250" indent="0">
              <a:buNone/>
              <a:defRPr sz="2003"/>
            </a:lvl3pPr>
            <a:lvl4pPr marL="1144875" indent="0">
              <a:buNone/>
              <a:defRPr sz="1669"/>
            </a:lvl4pPr>
            <a:lvl5pPr marL="1526499" indent="0">
              <a:buNone/>
              <a:defRPr sz="1669"/>
            </a:lvl5pPr>
            <a:lvl6pPr marL="1908124" indent="0">
              <a:buNone/>
              <a:defRPr sz="1669"/>
            </a:lvl6pPr>
            <a:lvl7pPr marL="2289749" indent="0">
              <a:buNone/>
              <a:defRPr sz="1669"/>
            </a:lvl7pPr>
            <a:lvl8pPr marL="2671374" indent="0">
              <a:buNone/>
              <a:defRPr sz="1669"/>
            </a:lvl8pPr>
            <a:lvl9pPr marL="3052999" indent="0">
              <a:buNone/>
              <a:defRPr sz="166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970" y="1717358"/>
            <a:ext cx="3750474" cy="3181617"/>
          </a:xfrm>
        </p:spPr>
        <p:txBody>
          <a:bodyPr/>
          <a:lstStyle>
            <a:lvl1pPr marL="0" indent="0">
              <a:buNone/>
              <a:defRPr sz="1336"/>
            </a:lvl1pPr>
            <a:lvl2pPr marL="381625" indent="0">
              <a:buNone/>
              <a:defRPr sz="1169"/>
            </a:lvl2pPr>
            <a:lvl3pPr marL="763250" indent="0">
              <a:buNone/>
              <a:defRPr sz="1002"/>
            </a:lvl3pPr>
            <a:lvl4pPr marL="1144875" indent="0">
              <a:buNone/>
              <a:defRPr sz="835"/>
            </a:lvl4pPr>
            <a:lvl5pPr marL="1526499" indent="0">
              <a:buNone/>
              <a:defRPr sz="835"/>
            </a:lvl5pPr>
            <a:lvl6pPr marL="1908124" indent="0">
              <a:buNone/>
              <a:defRPr sz="835"/>
            </a:lvl6pPr>
            <a:lvl7pPr marL="2289749" indent="0">
              <a:buNone/>
              <a:defRPr sz="835"/>
            </a:lvl7pPr>
            <a:lvl8pPr marL="2671374" indent="0">
              <a:buNone/>
              <a:defRPr sz="835"/>
            </a:lvl8pPr>
            <a:lvl9pPr marL="3052999" indent="0">
              <a:buNone/>
              <a:defRPr sz="8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1A1-99D3-4CA7-96A3-C19066DD37A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BC5-A5D3-4F9D-88CE-7F3AC48E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6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455" y="304778"/>
            <a:ext cx="10029528" cy="110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455" y="1523890"/>
            <a:ext cx="10029528" cy="363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55" y="5305787"/>
            <a:ext cx="2616399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01A1-99D3-4CA7-96A3-C19066DD37A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1920" y="5305787"/>
            <a:ext cx="3924598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2584" y="5305787"/>
            <a:ext cx="2616399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60BC5-A5D3-4F9D-88CE-7F3AC48E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63250" rtl="0" eaLnBrk="1" latinLnBrk="0" hangingPunct="1">
        <a:lnSpc>
          <a:spcPct val="90000"/>
        </a:lnSpc>
        <a:spcBef>
          <a:spcPct val="0"/>
        </a:spcBef>
        <a:buNone/>
        <a:defRPr sz="36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812" indent="-190812" algn="l" defTabSz="763250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7243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2pPr>
      <a:lvl3pPr marL="954062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9" kern="1200">
          <a:solidFill>
            <a:schemeClr val="tx1"/>
          </a:solidFill>
          <a:latin typeface="+mn-lt"/>
          <a:ea typeface="+mn-ea"/>
          <a:cs typeface="+mn-cs"/>
        </a:defRPr>
      </a:lvl3pPr>
      <a:lvl4pPr marL="133568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4pPr>
      <a:lvl5pPr marL="1717312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5pPr>
      <a:lvl6pPr marL="209893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6pPr>
      <a:lvl7pPr marL="2480561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7pPr>
      <a:lvl8pPr marL="2862186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8pPr>
      <a:lvl9pPr marL="3243811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1pPr>
      <a:lvl2pPr marL="381625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2pPr>
      <a:lvl3pPr marL="763250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3pPr>
      <a:lvl4pPr marL="1144875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4pPr>
      <a:lvl5pPr marL="152649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5pPr>
      <a:lvl6pPr marL="1908124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6pPr>
      <a:lvl7pPr marL="228974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7pPr>
      <a:lvl8pPr marL="2671374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8pPr>
      <a:lvl9pPr marL="305299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7.bin"/><Relationship Id="rId26" Type="http://schemas.openxmlformats.org/officeDocument/2006/relationships/oleObject" Target="../embeddings/oleObject11.bin"/><Relationship Id="rId3" Type="http://schemas.openxmlformats.org/officeDocument/2006/relationships/image" Target="../media/image13.emf"/><Relationship Id="rId21" Type="http://schemas.openxmlformats.org/officeDocument/2006/relationships/image" Target="../media/image8.wmf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wmf"/><Relationship Id="rId25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29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24" Type="http://schemas.openxmlformats.org/officeDocument/2006/relationships/oleObject" Target="../embeddings/oleObject10.bin"/><Relationship Id="rId5" Type="http://schemas.openxmlformats.org/officeDocument/2006/relationships/image" Target="../media/image15.png"/><Relationship Id="rId15" Type="http://schemas.openxmlformats.org/officeDocument/2006/relationships/image" Target="../media/image5.wmf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2.bin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wmf"/><Relationship Id="rId4" Type="http://schemas.openxmlformats.org/officeDocument/2006/relationships/image" Target="../media/image14.e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Relationship Id="rId27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F9C20624-78C5-48AC-A86D-75C796970AC7}"/>
              </a:ext>
            </a:extLst>
          </p:cNvPr>
          <p:cNvSpPr/>
          <p:nvPr/>
        </p:nvSpPr>
        <p:spPr>
          <a:xfrm>
            <a:off x="288737" y="42267"/>
            <a:ext cx="1340488" cy="23201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86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DF98D3-6D3C-4D14-9398-9E653247D195}"/>
              </a:ext>
            </a:extLst>
          </p:cNvPr>
          <p:cNvSpPr txBox="1"/>
          <p:nvPr/>
        </p:nvSpPr>
        <p:spPr>
          <a:xfrm>
            <a:off x="9083903" y="2710122"/>
            <a:ext cx="2460890" cy="6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86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Riemannian Covariance </a:t>
            </a:r>
          </a:p>
          <a:p>
            <a:pPr algn="ctr"/>
            <a:r>
              <a:rPr lang="en-US" altLang="zh-CN" sz="1686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endParaRPr lang="zh-CN" altLang="en-US" sz="1686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487022A4-A701-4120-9E0F-D8083B7CA6C8}"/>
              </a:ext>
            </a:extLst>
          </p:cNvPr>
          <p:cNvSpPr txBox="1"/>
          <p:nvPr/>
        </p:nvSpPr>
        <p:spPr>
          <a:xfrm>
            <a:off x="9008965" y="42268"/>
            <a:ext cx="2535822" cy="6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86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Covariance </a:t>
            </a:r>
          </a:p>
          <a:p>
            <a:pPr algn="ctr"/>
            <a:r>
              <a:rPr lang="en-US" altLang="zh-CN" sz="1686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endParaRPr lang="zh-CN" altLang="en-US" sz="1686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4" name="直接连接符 513">
            <a:extLst>
              <a:ext uri="{FF2B5EF4-FFF2-40B4-BE49-F238E27FC236}">
                <a16:creationId xmlns:a16="http://schemas.microsoft.com/office/drawing/2014/main" id="{9D8331DA-E041-46D4-A1F0-E30512F484D8}"/>
              </a:ext>
            </a:extLst>
          </p:cNvPr>
          <p:cNvCxnSpPr>
            <a:cxnSpLocks/>
          </p:cNvCxnSpPr>
          <p:nvPr/>
        </p:nvCxnSpPr>
        <p:spPr>
          <a:xfrm>
            <a:off x="448953" y="2740665"/>
            <a:ext cx="10758544" cy="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文本框 673">
            <a:extLst>
              <a:ext uri="{FF2B5EF4-FFF2-40B4-BE49-F238E27FC236}">
                <a16:creationId xmlns:a16="http://schemas.microsoft.com/office/drawing/2014/main" id="{2FEAF8B2-F14B-4018-B1FE-54F19CA1EB48}"/>
              </a:ext>
            </a:extLst>
          </p:cNvPr>
          <p:cNvSpPr txBox="1"/>
          <p:nvPr/>
        </p:nvSpPr>
        <p:spPr>
          <a:xfrm>
            <a:off x="727245" y="2338099"/>
            <a:ext cx="45464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" name="文本框 674">
            <a:extLst>
              <a:ext uri="{FF2B5EF4-FFF2-40B4-BE49-F238E27FC236}">
                <a16:creationId xmlns:a16="http://schemas.microsoft.com/office/drawing/2014/main" id="{3239802F-CA2C-44E7-A25A-04A7B7A84AAA}"/>
              </a:ext>
            </a:extLst>
          </p:cNvPr>
          <p:cNvSpPr txBox="1"/>
          <p:nvPr/>
        </p:nvSpPr>
        <p:spPr>
          <a:xfrm>
            <a:off x="6807950" y="2336488"/>
            <a:ext cx="45464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6" name="文本框 675">
            <a:extLst>
              <a:ext uri="{FF2B5EF4-FFF2-40B4-BE49-F238E27FC236}">
                <a16:creationId xmlns:a16="http://schemas.microsoft.com/office/drawing/2014/main" id="{D42F266F-E3F4-4F0F-B28B-0F1048C3E0CA}"/>
              </a:ext>
            </a:extLst>
          </p:cNvPr>
          <p:cNvSpPr txBox="1"/>
          <p:nvPr/>
        </p:nvSpPr>
        <p:spPr>
          <a:xfrm>
            <a:off x="10199586" y="2336488"/>
            <a:ext cx="45464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7" name="文本框 676">
            <a:extLst>
              <a:ext uri="{FF2B5EF4-FFF2-40B4-BE49-F238E27FC236}">
                <a16:creationId xmlns:a16="http://schemas.microsoft.com/office/drawing/2014/main" id="{9495AC1F-FBEA-42BA-A677-AD4091BB7E00}"/>
              </a:ext>
            </a:extLst>
          </p:cNvPr>
          <p:cNvSpPr txBox="1"/>
          <p:nvPr/>
        </p:nvSpPr>
        <p:spPr>
          <a:xfrm>
            <a:off x="3479726" y="5399832"/>
            <a:ext cx="45464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CE69A7A-0718-4903-8856-3D9526BD6878}"/>
              </a:ext>
            </a:extLst>
          </p:cNvPr>
          <p:cNvGrpSpPr/>
          <p:nvPr/>
        </p:nvGrpSpPr>
        <p:grpSpPr>
          <a:xfrm>
            <a:off x="365245" y="246520"/>
            <a:ext cx="868209" cy="912161"/>
            <a:chOff x="1339249" y="1100799"/>
            <a:chExt cx="697613" cy="768267"/>
          </a:xfrm>
        </p:grpSpPr>
        <p:pic>
          <p:nvPicPr>
            <p:cNvPr id="1758" name="图片 1757">
              <a:extLst>
                <a:ext uri="{FF2B5EF4-FFF2-40B4-BE49-F238E27FC236}">
                  <a16:creationId xmlns:a16="http://schemas.microsoft.com/office/drawing/2014/main" id="{4C4806CD-4F0C-4A06-B5E9-62840BB43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249" y="1100799"/>
              <a:ext cx="697613" cy="768267"/>
            </a:xfrm>
            <a:prstGeom prst="rect">
              <a:avLst/>
            </a:prstGeom>
          </p:spPr>
        </p:pic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5C4BBEDE-78B5-463D-BB3C-DE8B13900F2F}"/>
                </a:ext>
              </a:extLst>
            </p:cNvPr>
            <p:cNvSpPr/>
            <p:nvPr/>
          </p:nvSpPr>
          <p:spPr>
            <a:xfrm flipH="1" flipV="1">
              <a:off x="1972569" y="112204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3181408B-9BE1-46ED-9731-7F5C52443855}"/>
                </a:ext>
              </a:extLst>
            </p:cNvPr>
            <p:cNvSpPr/>
            <p:nvPr/>
          </p:nvSpPr>
          <p:spPr>
            <a:xfrm flipH="1" flipV="1">
              <a:off x="1360787" y="1805640"/>
              <a:ext cx="45719" cy="45719"/>
            </a:xfrm>
            <a:prstGeom prst="ellips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55E060F-DB87-408E-803A-D251D139BF1C}"/>
              </a:ext>
            </a:extLst>
          </p:cNvPr>
          <p:cNvGrpSpPr/>
          <p:nvPr/>
        </p:nvGrpSpPr>
        <p:grpSpPr>
          <a:xfrm>
            <a:off x="454085" y="361821"/>
            <a:ext cx="868209" cy="912161"/>
            <a:chOff x="1276638" y="996035"/>
            <a:chExt cx="697613" cy="768267"/>
          </a:xfrm>
        </p:grpSpPr>
        <p:pic>
          <p:nvPicPr>
            <p:cNvPr id="1755" name="图片 1754">
              <a:extLst>
                <a:ext uri="{FF2B5EF4-FFF2-40B4-BE49-F238E27FC236}">
                  <a16:creationId xmlns:a16="http://schemas.microsoft.com/office/drawing/2014/main" id="{DFDF0B94-F18B-4372-A07E-571BFF3FB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6638" y="996035"/>
              <a:ext cx="697613" cy="768267"/>
            </a:xfrm>
            <a:prstGeom prst="rect">
              <a:avLst/>
            </a:prstGeom>
          </p:spPr>
        </p:pic>
        <p:sp>
          <p:nvSpPr>
            <p:cNvPr id="392" name="椭圆 391">
              <a:extLst>
                <a:ext uri="{FF2B5EF4-FFF2-40B4-BE49-F238E27FC236}">
                  <a16:creationId xmlns:a16="http://schemas.microsoft.com/office/drawing/2014/main" id="{CA68146C-7C1C-4443-918E-8367F0E6DE86}"/>
                </a:ext>
              </a:extLst>
            </p:cNvPr>
            <p:cNvSpPr/>
            <p:nvPr/>
          </p:nvSpPr>
          <p:spPr>
            <a:xfrm flipH="1" flipV="1">
              <a:off x="1911801" y="100940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  <p:sp>
          <p:nvSpPr>
            <p:cNvPr id="396" name="椭圆 395">
              <a:extLst>
                <a:ext uri="{FF2B5EF4-FFF2-40B4-BE49-F238E27FC236}">
                  <a16:creationId xmlns:a16="http://schemas.microsoft.com/office/drawing/2014/main" id="{A5D49CC3-8732-464E-A291-F22C528A636A}"/>
                </a:ext>
              </a:extLst>
            </p:cNvPr>
            <p:cNvSpPr/>
            <p:nvPr/>
          </p:nvSpPr>
          <p:spPr>
            <a:xfrm flipH="1" flipV="1">
              <a:off x="1299437" y="1692164"/>
              <a:ext cx="45719" cy="46428"/>
            </a:xfrm>
            <a:prstGeom prst="ellips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C415533-5A88-49ED-9731-D668CFB13A6D}"/>
              </a:ext>
            </a:extLst>
          </p:cNvPr>
          <p:cNvGrpSpPr/>
          <p:nvPr/>
        </p:nvGrpSpPr>
        <p:grpSpPr>
          <a:xfrm>
            <a:off x="563342" y="462708"/>
            <a:ext cx="866268" cy="912897"/>
            <a:chOff x="1213933" y="909961"/>
            <a:chExt cx="697613" cy="768267"/>
          </a:xfrm>
        </p:grpSpPr>
        <p:pic>
          <p:nvPicPr>
            <p:cNvPr id="1748" name="图片 1747">
              <a:extLst>
                <a:ext uri="{FF2B5EF4-FFF2-40B4-BE49-F238E27FC236}">
                  <a16:creationId xmlns:a16="http://schemas.microsoft.com/office/drawing/2014/main" id="{6C0BC734-5E55-49F1-94C3-B2C371E6E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3933" y="909961"/>
              <a:ext cx="697613" cy="768267"/>
            </a:xfrm>
            <a:prstGeom prst="rect">
              <a:avLst/>
            </a:prstGeom>
          </p:spPr>
        </p:pic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BECE5F71-709A-4E80-9DC4-FE403E97C080}"/>
                </a:ext>
              </a:extLst>
            </p:cNvPr>
            <p:cNvSpPr/>
            <p:nvPr/>
          </p:nvSpPr>
          <p:spPr>
            <a:xfrm flipH="1" flipV="1">
              <a:off x="1847548" y="93139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  <p:sp>
          <p:nvSpPr>
            <p:cNvPr id="398" name="椭圆 397">
              <a:extLst>
                <a:ext uri="{FF2B5EF4-FFF2-40B4-BE49-F238E27FC236}">
                  <a16:creationId xmlns:a16="http://schemas.microsoft.com/office/drawing/2014/main" id="{937BAC3A-F924-4587-8D8C-ABCA5DDD1B95}"/>
                </a:ext>
              </a:extLst>
            </p:cNvPr>
            <p:cNvSpPr/>
            <p:nvPr/>
          </p:nvSpPr>
          <p:spPr>
            <a:xfrm flipH="1" flipV="1">
              <a:off x="1237966" y="1609502"/>
              <a:ext cx="45719" cy="45719"/>
            </a:xfrm>
            <a:prstGeom prst="ellips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</p:grpSp>
      <p:sp>
        <p:nvSpPr>
          <p:cNvPr id="399" name="文本框 398">
            <a:extLst>
              <a:ext uri="{FF2B5EF4-FFF2-40B4-BE49-F238E27FC236}">
                <a16:creationId xmlns:a16="http://schemas.microsoft.com/office/drawing/2014/main" id="{2DDE7BDD-2C74-4E51-8E98-1D857D852057}"/>
              </a:ext>
            </a:extLst>
          </p:cNvPr>
          <p:cNvSpPr txBox="1"/>
          <p:nvPr/>
        </p:nvSpPr>
        <p:spPr>
          <a:xfrm>
            <a:off x="1356696" y="119224"/>
            <a:ext cx="787405" cy="2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1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 pixel</a:t>
            </a:r>
            <a:endParaRPr lang="zh-CN" altLang="en-US" sz="13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93F6F19B-9170-41AE-88B3-A190BA3DE4DF}"/>
              </a:ext>
            </a:extLst>
          </p:cNvPr>
          <p:cNvSpPr txBox="1"/>
          <p:nvPr/>
        </p:nvSpPr>
        <p:spPr>
          <a:xfrm>
            <a:off x="97563" y="1560990"/>
            <a:ext cx="831738" cy="2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1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3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 pixel</a:t>
            </a:r>
            <a:endParaRPr lang="zh-CN" altLang="en-US" sz="13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" name="箭头: 右 409">
            <a:extLst>
              <a:ext uri="{FF2B5EF4-FFF2-40B4-BE49-F238E27FC236}">
                <a16:creationId xmlns:a16="http://schemas.microsoft.com/office/drawing/2014/main" id="{6E133D31-E9F0-48CB-A58E-9DD06C897056}"/>
              </a:ext>
            </a:extLst>
          </p:cNvPr>
          <p:cNvSpPr/>
          <p:nvPr/>
        </p:nvSpPr>
        <p:spPr>
          <a:xfrm>
            <a:off x="3165184" y="1535994"/>
            <a:ext cx="1577925" cy="214262"/>
          </a:xfrm>
          <a:prstGeom prst="rightArrow">
            <a:avLst>
              <a:gd name="adj1" fmla="val 50000"/>
              <a:gd name="adj2" fmla="val 8460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86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1" name="箭头: V 形 410">
            <a:extLst>
              <a:ext uri="{FF2B5EF4-FFF2-40B4-BE49-F238E27FC236}">
                <a16:creationId xmlns:a16="http://schemas.microsoft.com/office/drawing/2014/main" id="{01B5303C-78E1-4383-9966-0B877C342DFD}"/>
              </a:ext>
            </a:extLst>
          </p:cNvPr>
          <p:cNvSpPr/>
          <p:nvPr/>
        </p:nvSpPr>
        <p:spPr>
          <a:xfrm>
            <a:off x="2253814" y="1558119"/>
            <a:ext cx="113820" cy="16756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86">
              <a:solidFill>
                <a:schemeClr val="tx1"/>
              </a:solidFill>
            </a:endParaRPr>
          </a:p>
        </p:txBody>
      </p:sp>
      <p:sp>
        <p:nvSpPr>
          <p:cNvPr id="412" name="箭头: V 形 411">
            <a:extLst>
              <a:ext uri="{FF2B5EF4-FFF2-40B4-BE49-F238E27FC236}">
                <a16:creationId xmlns:a16="http://schemas.microsoft.com/office/drawing/2014/main" id="{D7AB4B45-DAB7-4B40-AC62-8CA307C80DC7}"/>
              </a:ext>
            </a:extLst>
          </p:cNvPr>
          <p:cNvSpPr/>
          <p:nvPr/>
        </p:nvSpPr>
        <p:spPr>
          <a:xfrm>
            <a:off x="2474779" y="1560818"/>
            <a:ext cx="113820" cy="16756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86">
              <a:solidFill>
                <a:schemeClr val="tx1"/>
              </a:solidFill>
            </a:endParaRPr>
          </a:p>
        </p:txBody>
      </p:sp>
      <p:sp>
        <p:nvSpPr>
          <p:cNvPr id="413" name="箭头: V 形 412">
            <a:extLst>
              <a:ext uri="{FF2B5EF4-FFF2-40B4-BE49-F238E27FC236}">
                <a16:creationId xmlns:a16="http://schemas.microsoft.com/office/drawing/2014/main" id="{9F81B1C6-64D7-4064-A205-4DC6E06119DD}"/>
              </a:ext>
            </a:extLst>
          </p:cNvPr>
          <p:cNvSpPr/>
          <p:nvPr/>
        </p:nvSpPr>
        <p:spPr>
          <a:xfrm>
            <a:off x="5007268" y="1568860"/>
            <a:ext cx="113820" cy="16756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86">
              <a:solidFill>
                <a:schemeClr val="tx1"/>
              </a:solidFill>
            </a:endParaRPr>
          </a:p>
        </p:txBody>
      </p:sp>
      <p:sp>
        <p:nvSpPr>
          <p:cNvPr id="423" name="箭头: 右 422">
            <a:extLst>
              <a:ext uri="{FF2B5EF4-FFF2-40B4-BE49-F238E27FC236}">
                <a16:creationId xmlns:a16="http://schemas.microsoft.com/office/drawing/2014/main" id="{1117EAED-2CD2-492F-B56F-BE17B67495EE}"/>
              </a:ext>
            </a:extLst>
          </p:cNvPr>
          <p:cNvSpPr/>
          <p:nvPr/>
        </p:nvSpPr>
        <p:spPr>
          <a:xfrm>
            <a:off x="8805735" y="1481874"/>
            <a:ext cx="947580" cy="214262"/>
          </a:xfrm>
          <a:prstGeom prst="rightArrow">
            <a:avLst>
              <a:gd name="adj1" fmla="val 50000"/>
              <a:gd name="adj2" fmla="val 8460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86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6" name="矩形: 圆角 425">
            <a:extLst>
              <a:ext uri="{FF2B5EF4-FFF2-40B4-BE49-F238E27FC236}">
                <a16:creationId xmlns:a16="http://schemas.microsoft.com/office/drawing/2014/main" id="{E93237DC-F54F-4997-A384-279F3669F757}"/>
              </a:ext>
            </a:extLst>
          </p:cNvPr>
          <p:cNvSpPr/>
          <p:nvPr/>
        </p:nvSpPr>
        <p:spPr>
          <a:xfrm>
            <a:off x="288737" y="2885979"/>
            <a:ext cx="1340488" cy="243595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86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E5AE306-C605-460E-B239-5F5DF1E54B1F}"/>
              </a:ext>
            </a:extLst>
          </p:cNvPr>
          <p:cNvGrpSpPr/>
          <p:nvPr/>
        </p:nvGrpSpPr>
        <p:grpSpPr>
          <a:xfrm>
            <a:off x="369228" y="3106787"/>
            <a:ext cx="865282" cy="913974"/>
            <a:chOff x="1256246" y="4260821"/>
            <a:chExt cx="697613" cy="768267"/>
          </a:xfrm>
        </p:grpSpPr>
        <p:pic>
          <p:nvPicPr>
            <p:cNvPr id="427" name="图片 426">
              <a:extLst>
                <a:ext uri="{FF2B5EF4-FFF2-40B4-BE49-F238E27FC236}">
                  <a16:creationId xmlns:a16="http://schemas.microsoft.com/office/drawing/2014/main" id="{1BAD0BE3-2A02-4128-90CA-680EBB6C0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6246" y="4260821"/>
              <a:ext cx="697613" cy="768267"/>
            </a:xfrm>
            <a:prstGeom prst="rect">
              <a:avLst/>
            </a:prstGeom>
          </p:spPr>
        </p:pic>
        <p:sp>
          <p:nvSpPr>
            <p:cNvPr id="709" name="矩形 708">
              <a:extLst>
                <a:ext uri="{FF2B5EF4-FFF2-40B4-BE49-F238E27FC236}">
                  <a16:creationId xmlns:a16="http://schemas.microsoft.com/office/drawing/2014/main" id="{24013789-0077-45C1-BB87-C8228D9A4D5F}"/>
                </a:ext>
              </a:extLst>
            </p:cNvPr>
            <p:cNvSpPr/>
            <p:nvPr/>
          </p:nvSpPr>
          <p:spPr>
            <a:xfrm>
              <a:off x="1712463" y="4279863"/>
              <a:ext cx="224624" cy="2137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  <p:sp>
          <p:nvSpPr>
            <p:cNvPr id="710" name="矩形 709">
              <a:extLst>
                <a:ext uri="{FF2B5EF4-FFF2-40B4-BE49-F238E27FC236}">
                  <a16:creationId xmlns:a16="http://schemas.microsoft.com/office/drawing/2014/main" id="{EB035847-DB35-48D8-AD62-AD6399BA6415}"/>
                </a:ext>
              </a:extLst>
            </p:cNvPr>
            <p:cNvSpPr/>
            <p:nvPr/>
          </p:nvSpPr>
          <p:spPr>
            <a:xfrm>
              <a:off x="1279102" y="4799957"/>
              <a:ext cx="224624" cy="213705"/>
            </a:xfrm>
            <a:prstGeom prst="rect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CF450D3-E86C-48D0-BEC5-A78E22445E82}"/>
              </a:ext>
            </a:extLst>
          </p:cNvPr>
          <p:cNvGrpSpPr/>
          <p:nvPr/>
        </p:nvGrpSpPr>
        <p:grpSpPr>
          <a:xfrm>
            <a:off x="448954" y="3207648"/>
            <a:ext cx="865282" cy="913974"/>
            <a:chOff x="1368353" y="5401522"/>
            <a:chExt cx="697613" cy="768267"/>
          </a:xfrm>
        </p:grpSpPr>
        <p:pic>
          <p:nvPicPr>
            <p:cNvPr id="428" name="图片 427">
              <a:extLst>
                <a:ext uri="{FF2B5EF4-FFF2-40B4-BE49-F238E27FC236}">
                  <a16:creationId xmlns:a16="http://schemas.microsoft.com/office/drawing/2014/main" id="{2F5D44AB-7DDE-4EAD-94AF-481ACBFB2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8353" y="5401522"/>
              <a:ext cx="697613" cy="768267"/>
            </a:xfrm>
            <a:prstGeom prst="rect">
              <a:avLst/>
            </a:prstGeom>
          </p:spPr>
        </p:pic>
        <p:sp>
          <p:nvSpPr>
            <p:cNvPr id="708" name="矩形 707">
              <a:extLst>
                <a:ext uri="{FF2B5EF4-FFF2-40B4-BE49-F238E27FC236}">
                  <a16:creationId xmlns:a16="http://schemas.microsoft.com/office/drawing/2014/main" id="{F68DD630-0E2C-4916-B5B0-7A732E29417F}"/>
                </a:ext>
              </a:extLst>
            </p:cNvPr>
            <p:cNvSpPr/>
            <p:nvPr/>
          </p:nvSpPr>
          <p:spPr>
            <a:xfrm>
              <a:off x="1825469" y="5416706"/>
              <a:ext cx="224624" cy="2137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  <p:sp>
          <p:nvSpPr>
            <p:cNvPr id="711" name="矩形 710">
              <a:extLst>
                <a:ext uri="{FF2B5EF4-FFF2-40B4-BE49-F238E27FC236}">
                  <a16:creationId xmlns:a16="http://schemas.microsoft.com/office/drawing/2014/main" id="{375BBAD8-8ECA-46AB-8AB5-3ED44788B6C5}"/>
                </a:ext>
              </a:extLst>
            </p:cNvPr>
            <p:cNvSpPr/>
            <p:nvPr/>
          </p:nvSpPr>
          <p:spPr>
            <a:xfrm>
              <a:off x="1390531" y="5936154"/>
              <a:ext cx="224624" cy="213705"/>
            </a:xfrm>
            <a:prstGeom prst="rect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DAAAC48-72C3-4D7B-B373-146FC67DC1A3}"/>
              </a:ext>
            </a:extLst>
          </p:cNvPr>
          <p:cNvGrpSpPr/>
          <p:nvPr/>
        </p:nvGrpSpPr>
        <p:grpSpPr>
          <a:xfrm>
            <a:off x="545720" y="3305307"/>
            <a:ext cx="865282" cy="913974"/>
            <a:chOff x="1607184" y="5711237"/>
            <a:chExt cx="697613" cy="768267"/>
          </a:xfrm>
        </p:grpSpPr>
        <p:pic>
          <p:nvPicPr>
            <p:cNvPr id="429" name="图片 428">
              <a:extLst>
                <a:ext uri="{FF2B5EF4-FFF2-40B4-BE49-F238E27FC236}">
                  <a16:creationId xmlns:a16="http://schemas.microsoft.com/office/drawing/2014/main" id="{8CD92B96-CE32-41EC-865F-77CD4BB63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7184" y="5711237"/>
              <a:ext cx="697613" cy="768267"/>
            </a:xfrm>
            <a:prstGeom prst="rect">
              <a:avLst/>
            </a:prstGeom>
          </p:spPr>
        </p:pic>
        <p:sp>
          <p:nvSpPr>
            <p:cNvPr id="705" name="矩形 704">
              <a:extLst>
                <a:ext uri="{FF2B5EF4-FFF2-40B4-BE49-F238E27FC236}">
                  <a16:creationId xmlns:a16="http://schemas.microsoft.com/office/drawing/2014/main" id="{9AB74BEA-3AC6-47BE-9F6A-24C4BD93251D}"/>
                </a:ext>
              </a:extLst>
            </p:cNvPr>
            <p:cNvSpPr/>
            <p:nvPr/>
          </p:nvSpPr>
          <p:spPr>
            <a:xfrm>
              <a:off x="2063629" y="5731258"/>
              <a:ext cx="224624" cy="2137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  <p:sp>
          <p:nvSpPr>
            <p:cNvPr id="712" name="矩形 711">
              <a:extLst>
                <a:ext uri="{FF2B5EF4-FFF2-40B4-BE49-F238E27FC236}">
                  <a16:creationId xmlns:a16="http://schemas.microsoft.com/office/drawing/2014/main" id="{C48DAB3C-C7D2-4B9B-8ACA-89D50E44AD45}"/>
                </a:ext>
              </a:extLst>
            </p:cNvPr>
            <p:cNvSpPr/>
            <p:nvPr/>
          </p:nvSpPr>
          <p:spPr>
            <a:xfrm>
              <a:off x="1628706" y="6251935"/>
              <a:ext cx="224624" cy="213705"/>
            </a:xfrm>
            <a:prstGeom prst="rect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</p:grpSp>
      <p:sp>
        <p:nvSpPr>
          <p:cNvPr id="431" name="文本框 430">
            <a:extLst>
              <a:ext uri="{FF2B5EF4-FFF2-40B4-BE49-F238E27FC236}">
                <a16:creationId xmlns:a16="http://schemas.microsoft.com/office/drawing/2014/main" id="{8B2F54EB-6250-42BD-B763-D2189BEEA8AB}"/>
              </a:ext>
            </a:extLst>
          </p:cNvPr>
          <p:cNvSpPr txBox="1"/>
          <p:nvPr/>
        </p:nvSpPr>
        <p:spPr>
          <a:xfrm>
            <a:off x="536881" y="2023888"/>
            <a:ext cx="948091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set</a:t>
            </a:r>
            <a:endParaRPr lang="zh-CN" altLang="en-US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EA3DC780-CB79-46F7-95D4-67F29421BC79}"/>
              </a:ext>
            </a:extLst>
          </p:cNvPr>
          <p:cNvSpPr txBox="1"/>
          <p:nvPr/>
        </p:nvSpPr>
        <p:spPr>
          <a:xfrm>
            <a:off x="94953" y="4386219"/>
            <a:ext cx="920978" cy="2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1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3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 region</a:t>
            </a:r>
            <a:endParaRPr lang="zh-CN" altLang="en-US" sz="13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CD01E37-D42B-4433-BE9D-8747817873EF}"/>
              </a:ext>
            </a:extLst>
          </p:cNvPr>
          <p:cNvGrpSpPr/>
          <p:nvPr/>
        </p:nvGrpSpPr>
        <p:grpSpPr>
          <a:xfrm>
            <a:off x="696070" y="3546312"/>
            <a:ext cx="865282" cy="913974"/>
            <a:chOff x="2642491" y="5824100"/>
            <a:chExt cx="697613" cy="768267"/>
          </a:xfrm>
        </p:grpSpPr>
        <p:pic>
          <p:nvPicPr>
            <p:cNvPr id="430" name="图片 429">
              <a:extLst>
                <a:ext uri="{FF2B5EF4-FFF2-40B4-BE49-F238E27FC236}">
                  <a16:creationId xmlns:a16="http://schemas.microsoft.com/office/drawing/2014/main" id="{E69ED2F6-988E-4C5A-B1D0-9B4A71B56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2491" y="5824100"/>
              <a:ext cx="697613" cy="768267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7D0B1EE-5904-4811-ADD9-A09470966FEF}"/>
                </a:ext>
              </a:extLst>
            </p:cNvPr>
            <p:cNvSpPr/>
            <p:nvPr/>
          </p:nvSpPr>
          <p:spPr>
            <a:xfrm>
              <a:off x="3098750" y="5838111"/>
              <a:ext cx="224624" cy="2137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  <p:sp>
          <p:nvSpPr>
            <p:cNvPr id="713" name="矩形 712">
              <a:extLst>
                <a:ext uri="{FF2B5EF4-FFF2-40B4-BE49-F238E27FC236}">
                  <a16:creationId xmlns:a16="http://schemas.microsoft.com/office/drawing/2014/main" id="{BD4309E3-2F3F-4B2C-91E2-2683A286BEF1}"/>
                </a:ext>
              </a:extLst>
            </p:cNvPr>
            <p:cNvSpPr/>
            <p:nvPr/>
          </p:nvSpPr>
          <p:spPr>
            <a:xfrm>
              <a:off x="2664716" y="6356696"/>
              <a:ext cx="224624" cy="213705"/>
            </a:xfrm>
            <a:prstGeom prst="rect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</p:grpSp>
      <p:sp>
        <p:nvSpPr>
          <p:cNvPr id="714" name="文本框 713">
            <a:extLst>
              <a:ext uri="{FF2B5EF4-FFF2-40B4-BE49-F238E27FC236}">
                <a16:creationId xmlns:a16="http://schemas.microsoft.com/office/drawing/2014/main" id="{C1A56A42-E383-4167-A8A9-78D32672C448}"/>
              </a:ext>
            </a:extLst>
          </p:cNvPr>
          <p:cNvSpPr txBox="1"/>
          <p:nvPr/>
        </p:nvSpPr>
        <p:spPr>
          <a:xfrm>
            <a:off x="1337169" y="2982485"/>
            <a:ext cx="904754" cy="2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1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 region</a:t>
            </a:r>
            <a:endParaRPr lang="zh-CN" altLang="en-US" sz="13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5" name="箭头: 右 714">
            <a:extLst>
              <a:ext uri="{FF2B5EF4-FFF2-40B4-BE49-F238E27FC236}">
                <a16:creationId xmlns:a16="http://schemas.microsoft.com/office/drawing/2014/main" id="{3B564BCF-8AFC-464F-B71D-5526FDAFCD1A}"/>
              </a:ext>
            </a:extLst>
          </p:cNvPr>
          <p:cNvSpPr/>
          <p:nvPr/>
        </p:nvSpPr>
        <p:spPr>
          <a:xfrm>
            <a:off x="1870075" y="4350737"/>
            <a:ext cx="807403" cy="209019"/>
          </a:xfrm>
          <a:prstGeom prst="rightArrow">
            <a:avLst>
              <a:gd name="adj1" fmla="val 50000"/>
              <a:gd name="adj2" fmla="val 8460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86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16" name="文本框 715">
            <a:extLst>
              <a:ext uri="{FF2B5EF4-FFF2-40B4-BE49-F238E27FC236}">
                <a16:creationId xmlns:a16="http://schemas.microsoft.com/office/drawing/2014/main" id="{8AE2BDA5-572A-4821-8294-09E5DED1DCD6}"/>
              </a:ext>
            </a:extLst>
          </p:cNvPr>
          <p:cNvSpPr txBox="1"/>
          <p:nvPr/>
        </p:nvSpPr>
        <p:spPr>
          <a:xfrm>
            <a:off x="4424624" y="3920769"/>
            <a:ext cx="1300032" cy="4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two sets of Gaussians</a:t>
            </a:r>
            <a:endParaRPr lang="zh-CN" altLang="en-US" sz="11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6" name="文本框 845">
            <a:extLst>
              <a:ext uri="{FF2B5EF4-FFF2-40B4-BE49-F238E27FC236}">
                <a16:creationId xmlns:a16="http://schemas.microsoft.com/office/drawing/2014/main" id="{95F65845-3B00-436D-9466-FA607C282E2B}"/>
              </a:ext>
            </a:extLst>
          </p:cNvPr>
          <p:cNvSpPr txBox="1"/>
          <p:nvPr/>
        </p:nvSpPr>
        <p:spPr>
          <a:xfrm>
            <a:off x="3736180" y="3262484"/>
            <a:ext cx="247763" cy="23654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3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9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7" name="文本框 876">
            <a:extLst>
              <a:ext uri="{FF2B5EF4-FFF2-40B4-BE49-F238E27FC236}">
                <a16:creationId xmlns:a16="http://schemas.microsoft.com/office/drawing/2014/main" id="{2B799B17-C11B-488A-AC2C-5A86FDC91BA3}"/>
              </a:ext>
            </a:extLst>
          </p:cNvPr>
          <p:cNvSpPr txBox="1"/>
          <p:nvPr/>
        </p:nvSpPr>
        <p:spPr>
          <a:xfrm>
            <a:off x="1640080" y="3892927"/>
            <a:ext cx="1187500" cy="49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</a:t>
            </a:r>
          </a:p>
          <a:p>
            <a:pPr algn="ctr"/>
            <a:r>
              <a:rPr lang="en-US" altLang="zh-CN" sz="13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regions</a:t>
            </a:r>
            <a:endParaRPr lang="zh-CN" altLang="en-US" sz="13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4" name="箭头: 右 1003">
            <a:extLst>
              <a:ext uri="{FF2B5EF4-FFF2-40B4-BE49-F238E27FC236}">
                <a16:creationId xmlns:a16="http://schemas.microsoft.com/office/drawing/2014/main" id="{FC58B3D7-3A65-4A6E-99A0-ABEDEC8BDFF9}"/>
              </a:ext>
            </a:extLst>
          </p:cNvPr>
          <p:cNvSpPr/>
          <p:nvPr/>
        </p:nvSpPr>
        <p:spPr>
          <a:xfrm>
            <a:off x="4536167" y="4354113"/>
            <a:ext cx="1136035" cy="209019"/>
          </a:xfrm>
          <a:prstGeom prst="rightArrow">
            <a:avLst>
              <a:gd name="adj1" fmla="val 50000"/>
              <a:gd name="adj2" fmla="val 8460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86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6" name="箭头: 右 1005">
            <a:extLst>
              <a:ext uri="{FF2B5EF4-FFF2-40B4-BE49-F238E27FC236}">
                <a16:creationId xmlns:a16="http://schemas.microsoft.com/office/drawing/2014/main" id="{AE7A62D7-AECB-4EFF-A0F0-5A6708D17157}"/>
              </a:ext>
            </a:extLst>
          </p:cNvPr>
          <p:cNvSpPr/>
          <p:nvPr/>
        </p:nvSpPr>
        <p:spPr>
          <a:xfrm>
            <a:off x="8805735" y="4348112"/>
            <a:ext cx="947580" cy="214262"/>
          </a:xfrm>
          <a:prstGeom prst="rightArrow">
            <a:avLst>
              <a:gd name="adj1" fmla="val 50000"/>
              <a:gd name="adj2" fmla="val 8460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86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7" name="文本框 1006">
            <a:extLst>
              <a:ext uri="{FF2B5EF4-FFF2-40B4-BE49-F238E27FC236}">
                <a16:creationId xmlns:a16="http://schemas.microsoft.com/office/drawing/2014/main" id="{0367FA15-BADE-451B-B1C4-4F546663BA7B}"/>
              </a:ext>
            </a:extLst>
          </p:cNvPr>
          <p:cNvSpPr txBox="1"/>
          <p:nvPr/>
        </p:nvSpPr>
        <p:spPr>
          <a:xfrm>
            <a:off x="8535545" y="3892928"/>
            <a:ext cx="1356714" cy="49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computation</a:t>
            </a:r>
            <a:endParaRPr lang="zh-CN" altLang="en-US" sz="13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0" name="文本框 1009">
            <a:extLst>
              <a:ext uri="{FF2B5EF4-FFF2-40B4-BE49-F238E27FC236}">
                <a16:creationId xmlns:a16="http://schemas.microsoft.com/office/drawing/2014/main" id="{E7629322-3E85-4BFE-BE72-BCF0F00BCF5C}"/>
              </a:ext>
            </a:extLst>
          </p:cNvPr>
          <p:cNvSpPr txBox="1"/>
          <p:nvPr/>
        </p:nvSpPr>
        <p:spPr>
          <a:xfrm>
            <a:off x="732653" y="5398637"/>
            <a:ext cx="45464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(â)</a:t>
            </a:r>
            <a:endParaRPr lang="zh-CN" altLang="en-US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1" name="文本框 1010">
            <a:extLst>
              <a:ext uri="{FF2B5EF4-FFF2-40B4-BE49-F238E27FC236}">
                <a16:creationId xmlns:a16="http://schemas.microsoft.com/office/drawing/2014/main" id="{C1381DB6-26E6-411F-B31E-F9F57672ABD6}"/>
              </a:ext>
            </a:extLst>
          </p:cNvPr>
          <p:cNvSpPr txBox="1"/>
          <p:nvPr/>
        </p:nvSpPr>
        <p:spPr>
          <a:xfrm>
            <a:off x="6975599" y="5399832"/>
            <a:ext cx="45464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2" name="文本框 1011">
            <a:extLst>
              <a:ext uri="{FF2B5EF4-FFF2-40B4-BE49-F238E27FC236}">
                <a16:creationId xmlns:a16="http://schemas.microsoft.com/office/drawing/2014/main" id="{0AEC9FA2-65F7-4B57-9649-A5FA71E72126}"/>
              </a:ext>
            </a:extLst>
          </p:cNvPr>
          <p:cNvSpPr txBox="1"/>
          <p:nvPr/>
        </p:nvSpPr>
        <p:spPr>
          <a:xfrm>
            <a:off x="10068805" y="5398637"/>
            <a:ext cx="342355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endParaRPr lang="zh-CN" altLang="en-US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" name="文本框 1012">
            <a:extLst>
              <a:ext uri="{FF2B5EF4-FFF2-40B4-BE49-F238E27FC236}">
                <a16:creationId xmlns:a16="http://schemas.microsoft.com/office/drawing/2014/main" id="{B1A17C35-E31A-43FA-BC29-158691207891}"/>
              </a:ext>
            </a:extLst>
          </p:cNvPr>
          <p:cNvSpPr txBox="1"/>
          <p:nvPr/>
        </p:nvSpPr>
        <p:spPr>
          <a:xfrm>
            <a:off x="3030921" y="1099393"/>
            <a:ext cx="1642133" cy="49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two sets of  discrete variables</a:t>
            </a:r>
            <a:endParaRPr lang="zh-CN" altLang="en-US" sz="13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21037C-AA81-4AA5-9A11-3EDAEE8D0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279" y="3056724"/>
            <a:ext cx="462131" cy="259429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2615246A-2B40-4E0E-AAB1-65BC609DA347}"/>
              </a:ext>
            </a:extLst>
          </p:cNvPr>
          <p:cNvGrpSpPr/>
          <p:nvPr/>
        </p:nvGrpSpPr>
        <p:grpSpPr>
          <a:xfrm>
            <a:off x="698429" y="711127"/>
            <a:ext cx="868209" cy="912161"/>
            <a:chOff x="1476456" y="1325604"/>
            <a:chExt cx="697613" cy="768267"/>
          </a:xfrm>
        </p:grpSpPr>
        <p:pic>
          <p:nvPicPr>
            <p:cNvPr id="1760" name="图片 1759">
              <a:extLst>
                <a:ext uri="{FF2B5EF4-FFF2-40B4-BE49-F238E27FC236}">
                  <a16:creationId xmlns:a16="http://schemas.microsoft.com/office/drawing/2014/main" id="{B6E8A6DC-6604-4B7D-A84D-74BB09FEA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6456" y="1325604"/>
              <a:ext cx="697613" cy="768267"/>
            </a:xfrm>
            <a:prstGeom prst="rect">
              <a:avLst/>
            </a:prstGeom>
          </p:spPr>
        </p:pic>
        <p:sp>
          <p:nvSpPr>
            <p:cNvPr id="390" name="椭圆 389">
              <a:extLst>
                <a:ext uri="{FF2B5EF4-FFF2-40B4-BE49-F238E27FC236}">
                  <a16:creationId xmlns:a16="http://schemas.microsoft.com/office/drawing/2014/main" id="{2B0E2891-727D-435E-B1E0-546426F29555}"/>
                </a:ext>
              </a:extLst>
            </p:cNvPr>
            <p:cNvSpPr/>
            <p:nvPr/>
          </p:nvSpPr>
          <p:spPr>
            <a:xfrm flipH="1" flipV="1">
              <a:off x="2108447" y="134259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  <p:sp>
          <p:nvSpPr>
            <p:cNvPr id="394" name="椭圆 393">
              <a:extLst>
                <a:ext uri="{FF2B5EF4-FFF2-40B4-BE49-F238E27FC236}">
                  <a16:creationId xmlns:a16="http://schemas.microsoft.com/office/drawing/2014/main" id="{E6221AC9-4E38-4282-9D76-FB5C18782875}"/>
                </a:ext>
              </a:extLst>
            </p:cNvPr>
            <p:cNvSpPr/>
            <p:nvPr/>
          </p:nvSpPr>
          <p:spPr>
            <a:xfrm flipH="1" flipV="1">
              <a:off x="1499668" y="2028364"/>
              <a:ext cx="45719" cy="45719"/>
            </a:xfrm>
            <a:prstGeom prst="ellips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</p:grpSp>
      <p:sp>
        <p:nvSpPr>
          <p:cNvPr id="242" name="文本框 241">
            <a:extLst>
              <a:ext uri="{FF2B5EF4-FFF2-40B4-BE49-F238E27FC236}">
                <a16:creationId xmlns:a16="http://schemas.microsoft.com/office/drawing/2014/main" id="{BFC68DD9-EAC4-46A9-A2D3-946377830EBD}"/>
              </a:ext>
            </a:extLst>
          </p:cNvPr>
          <p:cNvSpPr txBox="1"/>
          <p:nvPr/>
        </p:nvSpPr>
        <p:spPr>
          <a:xfrm>
            <a:off x="2389078" y="4916865"/>
            <a:ext cx="2648225" cy="49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Pixel-wise feature vectors consisting of intensity, derivatives, etc.</a:t>
            </a:r>
            <a:endParaRPr lang="zh-CN" altLang="en-US" sz="13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28E4F87-274D-4044-B9FF-A61B0B344257}"/>
              </a:ext>
            </a:extLst>
          </p:cNvPr>
          <p:cNvGrpSpPr/>
          <p:nvPr/>
        </p:nvGrpSpPr>
        <p:grpSpPr>
          <a:xfrm>
            <a:off x="2850734" y="2914263"/>
            <a:ext cx="339398" cy="558833"/>
            <a:chOff x="3095625" y="3683217"/>
            <a:chExt cx="362384" cy="59668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028F647-7DEA-4C97-A757-21C3FCC5AABB}"/>
                </a:ext>
              </a:extLst>
            </p:cNvPr>
            <p:cNvGrpSpPr/>
            <p:nvPr/>
          </p:nvGrpSpPr>
          <p:grpSpPr>
            <a:xfrm>
              <a:off x="3095625" y="3683217"/>
              <a:ext cx="362384" cy="109499"/>
              <a:chOff x="3093244" y="3683792"/>
              <a:chExt cx="362384" cy="109499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B075D8BC-7BAF-4D3B-85CD-0555AD6F0889}"/>
                  </a:ext>
                </a:extLst>
              </p:cNvPr>
              <p:cNvSpPr/>
              <p:nvPr/>
            </p:nvSpPr>
            <p:spPr>
              <a:xfrm>
                <a:off x="3093244" y="3683792"/>
                <a:ext cx="102993" cy="10831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44" name="矩形: 圆角 243">
                <a:extLst>
                  <a:ext uri="{FF2B5EF4-FFF2-40B4-BE49-F238E27FC236}">
                    <a16:creationId xmlns:a16="http://schemas.microsoft.com/office/drawing/2014/main" id="{B19CDDA9-80D1-48E1-B7B3-2158F3E715DF}"/>
                  </a:ext>
                </a:extLst>
              </p:cNvPr>
              <p:cNvSpPr/>
              <p:nvPr/>
            </p:nvSpPr>
            <p:spPr>
              <a:xfrm>
                <a:off x="3222446" y="3683814"/>
                <a:ext cx="102993" cy="10831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45" name="矩形: 圆角 244">
                <a:extLst>
                  <a:ext uri="{FF2B5EF4-FFF2-40B4-BE49-F238E27FC236}">
                    <a16:creationId xmlns:a16="http://schemas.microsoft.com/office/drawing/2014/main" id="{9049ACAB-B43C-4103-8C15-D6E8A20CD86F}"/>
                  </a:ext>
                </a:extLst>
              </p:cNvPr>
              <p:cNvSpPr/>
              <p:nvPr/>
            </p:nvSpPr>
            <p:spPr>
              <a:xfrm>
                <a:off x="3352635" y="3684975"/>
                <a:ext cx="102993" cy="10831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9CBED5FC-A29D-4C8C-886F-BC4E1E271726}"/>
                </a:ext>
              </a:extLst>
            </p:cNvPr>
            <p:cNvGrpSpPr/>
            <p:nvPr/>
          </p:nvGrpSpPr>
          <p:grpSpPr>
            <a:xfrm>
              <a:off x="3095625" y="3812656"/>
              <a:ext cx="362384" cy="109499"/>
              <a:chOff x="3093244" y="3667125"/>
              <a:chExt cx="362384" cy="109499"/>
            </a:xfrm>
          </p:grpSpPr>
          <p:sp>
            <p:nvSpPr>
              <p:cNvPr id="260" name="矩形: 圆角 259">
                <a:extLst>
                  <a:ext uri="{FF2B5EF4-FFF2-40B4-BE49-F238E27FC236}">
                    <a16:creationId xmlns:a16="http://schemas.microsoft.com/office/drawing/2014/main" id="{A506F36B-74DB-43E4-BC5F-CD178C567A12}"/>
                  </a:ext>
                </a:extLst>
              </p:cNvPr>
              <p:cNvSpPr/>
              <p:nvPr/>
            </p:nvSpPr>
            <p:spPr>
              <a:xfrm>
                <a:off x="3093244" y="3667125"/>
                <a:ext cx="102993" cy="10831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61" name="矩形: 圆角 260">
                <a:extLst>
                  <a:ext uri="{FF2B5EF4-FFF2-40B4-BE49-F238E27FC236}">
                    <a16:creationId xmlns:a16="http://schemas.microsoft.com/office/drawing/2014/main" id="{75D64C8B-250E-4010-85B3-A5246DEA878E}"/>
                  </a:ext>
                </a:extLst>
              </p:cNvPr>
              <p:cNvSpPr/>
              <p:nvPr/>
            </p:nvSpPr>
            <p:spPr>
              <a:xfrm>
                <a:off x="3222446" y="3667147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62" name="矩形: 圆角 261">
                <a:extLst>
                  <a:ext uri="{FF2B5EF4-FFF2-40B4-BE49-F238E27FC236}">
                    <a16:creationId xmlns:a16="http://schemas.microsoft.com/office/drawing/2014/main" id="{0C989F6B-F1E2-4898-A626-9D825B19D410}"/>
                  </a:ext>
                </a:extLst>
              </p:cNvPr>
              <p:cNvSpPr/>
              <p:nvPr/>
            </p:nvSpPr>
            <p:spPr>
              <a:xfrm>
                <a:off x="3352635" y="3668308"/>
                <a:ext cx="102993" cy="10831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2B73D37C-5D3C-4B97-927E-ED3DCCE32DF0}"/>
                </a:ext>
              </a:extLst>
            </p:cNvPr>
            <p:cNvGrpSpPr/>
            <p:nvPr/>
          </p:nvGrpSpPr>
          <p:grpSpPr>
            <a:xfrm>
              <a:off x="3095625" y="4170399"/>
              <a:ext cx="362384" cy="109499"/>
              <a:chOff x="3093244" y="3667125"/>
              <a:chExt cx="362384" cy="109499"/>
            </a:xfrm>
          </p:grpSpPr>
          <p:sp>
            <p:nvSpPr>
              <p:cNvPr id="264" name="矩形: 圆角 263">
                <a:extLst>
                  <a:ext uri="{FF2B5EF4-FFF2-40B4-BE49-F238E27FC236}">
                    <a16:creationId xmlns:a16="http://schemas.microsoft.com/office/drawing/2014/main" id="{7D95BD32-9D9A-4EEC-925C-7DD8E03DF4AE}"/>
                  </a:ext>
                </a:extLst>
              </p:cNvPr>
              <p:cNvSpPr/>
              <p:nvPr/>
            </p:nvSpPr>
            <p:spPr>
              <a:xfrm>
                <a:off x="3093244" y="3667125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65" name="矩形: 圆角 264">
                <a:extLst>
                  <a:ext uri="{FF2B5EF4-FFF2-40B4-BE49-F238E27FC236}">
                    <a16:creationId xmlns:a16="http://schemas.microsoft.com/office/drawing/2014/main" id="{3ABAA810-6844-4B62-9AFD-56E9E307491B}"/>
                  </a:ext>
                </a:extLst>
              </p:cNvPr>
              <p:cNvSpPr/>
              <p:nvPr/>
            </p:nvSpPr>
            <p:spPr>
              <a:xfrm>
                <a:off x="3222446" y="3667147"/>
                <a:ext cx="102993" cy="10831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66" name="矩形: 圆角 265">
                <a:extLst>
                  <a:ext uri="{FF2B5EF4-FFF2-40B4-BE49-F238E27FC236}">
                    <a16:creationId xmlns:a16="http://schemas.microsoft.com/office/drawing/2014/main" id="{B9B1B64C-0703-4971-AE86-924C8C07ADEF}"/>
                  </a:ext>
                </a:extLst>
              </p:cNvPr>
              <p:cNvSpPr/>
              <p:nvPr/>
            </p:nvSpPr>
            <p:spPr>
              <a:xfrm>
                <a:off x="3352635" y="3668308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40490398-CB78-4D42-A4C9-51FC5BA1B452}"/>
                </a:ext>
              </a:extLst>
            </p:cNvPr>
            <p:cNvSpPr txBox="1"/>
            <p:nvPr/>
          </p:nvSpPr>
          <p:spPr>
            <a:xfrm rot="5400000">
              <a:off x="3245545" y="3873331"/>
              <a:ext cx="130245" cy="2525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3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93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187AB3BD-4BFF-43F5-9E6F-7FE08FCA7F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239361"/>
              </p:ext>
            </p:extLst>
          </p:nvPr>
        </p:nvGraphicFramePr>
        <p:xfrm>
          <a:off x="2896273" y="3540148"/>
          <a:ext cx="227199" cy="29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" name="Equation" r:id="rId6" imgW="241200" imgH="317160" progId="Equation.DSMT4">
                  <p:embed/>
                </p:oleObj>
              </mc:Choice>
              <mc:Fallback>
                <p:oleObj name="Equation" r:id="rId6" imgW="2412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6273" y="3540148"/>
                        <a:ext cx="227199" cy="296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07582D42-A596-462A-A8FE-4EF28180BA1D}"/>
              </a:ext>
            </a:extLst>
          </p:cNvPr>
          <p:cNvGrpSpPr/>
          <p:nvPr/>
        </p:nvGrpSpPr>
        <p:grpSpPr>
          <a:xfrm>
            <a:off x="3367322" y="2914257"/>
            <a:ext cx="339398" cy="559954"/>
            <a:chOff x="3095625" y="3682019"/>
            <a:chExt cx="362384" cy="597879"/>
          </a:xfrm>
        </p:grpSpPr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6641F22A-B77F-4A35-BAE1-A7F2956A4A03}"/>
                </a:ext>
              </a:extLst>
            </p:cNvPr>
            <p:cNvGrpSpPr/>
            <p:nvPr/>
          </p:nvGrpSpPr>
          <p:grpSpPr>
            <a:xfrm>
              <a:off x="3095625" y="3682019"/>
              <a:ext cx="362384" cy="109536"/>
              <a:chOff x="3093244" y="3682594"/>
              <a:chExt cx="362384" cy="109536"/>
            </a:xfrm>
          </p:grpSpPr>
          <p:sp>
            <p:nvSpPr>
              <p:cNvPr id="281" name="矩形: 圆角 280">
                <a:extLst>
                  <a:ext uri="{FF2B5EF4-FFF2-40B4-BE49-F238E27FC236}">
                    <a16:creationId xmlns:a16="http://schemas.microsoft.com/office/drawing/2014/main" id="{37D8BB5D-F0F0-4833-9F3D-70C74FDCB63F}"/>
                  </a:ext>
                </a:extLst>
              </p:cNvPr>
              <p:cNvSpPr/>
              <p:nvPr/>
            </p:nvSpPr>
            <p:spPr>
              <a:xfrm>
                <a:off x="3093244" y="3683792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82" name="矩形: 圆角 281">
                <a:extLst>
                  <a:ext uri="{FF2B5EF4-FFF2-40B4-BE49-F238E27FC236}">
                    <a16:creationId xmlns:a16="http://schemas.microsoft.com/office/drawing/2014/main" id="{FC22D169-FA62-4660-89DF-036662693AD0}"/>
                  </a:ext>
                </a:extLst>
              </p:cNvPr>
              <p:cNvSpPr/>
              <p:nvPr/>
            </p:nvSpPr>
            <p:spPr>
              <a:xfrm>
                <a:off x="3222446" y="3683814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83" name="矩形: 圆角 282">
                <a:extLst>
                  <a:ext uri="{FF2B5EF4-FFF2-40B4-BE49-F238E27FC236}">
                    <a16:creationId xmlns:a16="http://schemas.microsoft.com/office/drawing/2014/main" id="{E1265AAD-83E4-4D25-8A68-D3826430640B}"/>
                  </a:ext>
                </a:extLst>
              </p:cNvPr>
              <p:cNvSpPr/>
              <p:nvPr/>
            </p:nvSpPr>
            <p:spPr>
              <a:xfrm>
                <a:off x="3352635" y="3682594"/>
                <a:ext cx="102993" cy="10831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8D84696B-DCCE-4E12-94AB-293E4B7FB59B}"/>
                </a:ext>
              </a:extLst>
            </p:cNvPr>
            <p:cNvGrpSpPr/>
            <p:nvPr/>
          </p:nvGrpSpPr>
          <p:grpSpPr>
            <a:xfrm>
              <a:off x="3095625" y="3812656"/>
              <a:ext cx="362384" cy="109499"/>
              <a:chOff x="3093244" y="3667125"/>
              <a:chExt cx="362384" cy="109499"/>
            </a:xfrm>
          </p:grpSpPr>
          <p:sp>
            <p:nvSpPr>
              <p:cNvPr id="278" name="矩形: 圆角 277">
                <a:extLst>
                  <a:ext uri="{FF2B5EF4-FFF2-40B4-BE49-F238E27FC236}">
                    <a16:creationId xmlns:a16="http://schemas.microsoft.com/office/drawing/2014/main" id="{A53CC720-65A0-4326-AC7C-4E5189A7C8CA}"/>
                  </a:ext>
                </a:extLst>
              </p:cNvPr>
              <p:cNvSpPr/>
              <p:nvPr/>
            </p:nvSpPr>
            <p:spPr>
              <a:xfrm>
                <a:off x="3093244" y="3667125"/>
                <a:ext cx="102993" cy="10831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79" name="矩形: 圆角 278">
                <a:extLst>
                  <a:ext uri="{FF2B5EF4-FFF2-40B4-BE49-F238E27FC236}">
                    <a16:creationId xmlns:a16="http://schemas.microsoft.com/office/drawing/2014/main" id="{A8495644-7939-451C-8FCA-55DCC6CA1465}"/>
                  </a:ext>
                </a:extLst>
              </p:cNvPr>
              <p:cNvSpPr/>
              <p:nvPr/>
            </p:nvSpPr>
            <p:spPr>
              <a:xfrm>
                <a:off x="3222446" y="3667147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80" name="矩形: 圆角 279">
                <a:extLst>
                  <a:ext uri="{FF2B5EF4-FFF2-40B4-BE49-F238E27FC236}">
                    <a16:creationId xmlns:a16="http://schemas.microsoft.com/office/drawing/2014/main" id="{CC8EEB1C-EE35-4626-84BB-8AD087193696}"/>
                  </a:ext>
                </a:extLst>
              </p:cNvPr>
              <p:cNvSpPr/>
              <p:nvPr/>
            </p:nvSpPr>
            <p:spPr>
              <a:xfrm>
                <a:off x="3352635" y="3668308"/>
                <a:ext cx="102993" cy="10831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B56A19D0-4B5A-463E-8799-D6D256357B38}"/>
                </a:ext>
              </a:extLst>
            </p:cNvPr>
            <p:cNvGrpSpPr/>
            <p:nvPr/>
          </p:nvGrpSpPr>
          <p:grpSpPr>
            <a:xfrm>
              <a:off x="3095625" y="4170399"/>
              <a:ext cx="362384" cy="109499"/>
              <a:chOff x="3093244" y="3667125"/>
              <a:chExt cx="362384" cy="109499"/>
            </a:xfrm>
          </p:grpSpPr>
          <p:sp>
            <p:nvSpPr>
              <p:cNvPr id="275" name="矩形: 圆角 274">
                <a:extLst>
                  <a:ext uri="{FF2B5EF4-FFF2-40B4-BE49-F238E27FC236}">
                    <a16:creationId xmlns:a16="http://schemas.microsoft.com/office/drawing/2014/main" id="{895A7795-675A-429B-8275-1A6A0C3E4FEF}"/>
                  </a:ext>
                </a:extLst>
              </p:cNvPr>
              <p:cNvSpPr/>
              <p:nvPr/>
            </p:nvSpPr>
            <p:spPr>
              <a:xfrm>
                <a:off x="3093244" y="3667125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76" name="矩形: 圆角 275">
                <a:extLst>
                  <a:ext uri="{FF2B5EF4-FFF2-40B4-BE49-F238E27FC236}">
                    <a16:creationId xmlns:a16="http://schemas.microsoft.com/office/drawing/2014/main" id="{1B5095EB-E191-47F2-A39B-799DD569383D}"/>
                  </a:ext>
                </a:extLst>
              </p:cNvPr>
              <p:cNvSpPr/>
              <p:nvPr/>
            </p:nvSpPr>
            <p:spPr>
              <a:xfrm>
                <a:off x="3222446" y="3667147"/>
                <a:ext cx="102993" cy="10831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77" name="矩形: 圆角 276">
                <a:extLst>
                  <a:ext uri="{FF2B5EF4-FFF2-40B4-BE49-F238E27FC236}">
                    <a16:creationId xmlns:a16="http://schemas.microsoft.com/office/drawing/2014/main" id="{87D62AC9-D5E8-43C4-A983-EC4785F1F85E}"/>
                  </a:ext>
                </a:extLst>
              </p:cNvPr>
              <p:cNvSpPr/>
              <p:nvPr/>
            </p:nvSpPr>
            <p:spPr>
              <a:xfrm>
                <a:off x="3352635" y="3668308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9BCAFB1A-C88D-442C-B1D6-DD247DA52D63}"/>
                </a:ext>
              </a:extLst>
            </p:cNvPr>
            <p:cNvSpPr txBox="1"/>
            <p:nvPr/>
          </p:nvSpPr>
          <p:spPr>
            <a:xfrm rot="5400000">
              <a:off x="3245546" y="3873331"/>
              <a:ext cx="130245" cy="2525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3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93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6FE601DA-5EBA-4F5C-92DD-FB2FC35FCB78}"/>
              </a:ext>
            </a:extLst>
          </p:cNvPr>
          <p:cNvGrpSpPr/>
          <p:nvPr/>
        </p:nvGrpSpPr>
        <p:grpSpPr>
          <a:xfrm>
            <a:off x="3975412" y="2913792"/>
            <a:ext cx="339398" cy="558833"/>
            <a:chOff x="3095625" y="3683217"/>
            <a:chExt cx="362384" cy="596681"/>
          </a:xfrm>
        </p:grpSpPr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9B3781E1-D494-4C09-B51A-CB4134811B0A}"/>
                </a:ext>
              </a:extLst>
            </p:cNvPr>
            <p:cNvGrpSpPr/>
            <p:nvPr/>
          </p:nvGrpSpPr>
          <p:grpSpPr>
            <a:xfrm>
              <a:off x="3095625" y="3683217"/>
              <a:ext cx="362384" cy="109499"/>
              <a:chOff x="3093244" y="3683792"/>
              <a:chExt cx="362384" cy="109499"/>
            </a:xfrm>
          </p:grpSpPr>
          <p:sp>
            <p:nvSpPr>
              <p:cNvPr id="295" name="矩形: 圆角 294">
                <a:extLst>
                  <a:ext uri="{FF2B5EF4-FFF2-40B4-BE49-F238E27FC236}">
                    <a16:creationId xmlns:a16="http://schemas.microsoft.com/office/drawing/2014/main" id="{1124B410-7573-4FD8-BD3D-A40B764BDA18}"/>
                  </a:ext>
                </a:extLst>
              </p:cNvPr>
              <p:cNvSpPr/>
              <p:nvPr/>
            </p:nvSpPr>
            <p:spPr>
              <a:xfrm>
                <a:off x="3093244" y="3683792"/>
                <a:ext cx="102993" cy="1083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96" name="矩形: 圆角 295">
                <a:extLst>
                  <a:ext uri="{FF2B5EF4-FFF2-40B4-BE49-F238E27FC236}">
                    <a16:creationId xmlns:a16="http://schemas.microsoft.com/office/drawing/2014/main" id="{168A310B-A5A5-487D-82DB-0E72A32A36C4}"/>
                  </a:ext>
                </a:extLst>
              </p:cNvPr>
              <p:cNvSpPr/>
              <p:nvPr/>
            </p:nvSpPr>
            <p:spPr>
              <a:xfrm>
                <a:off x="3222446" y="3683814"/>
                <a:ext cx="102993" cy="10831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97" name="矩形: 圆角 296">
                <a:extLst>
                  <a:ext uri="{FF2B5EF4-FFF2-40B4-BE49-F238E27FC236}">
                    <a16:creationId xmlns:a16="http://schemas.microsoft.com/office/drawing/2014/main" id="{3B3647D6-1EA0-40A0-B3D8-659F0E6CF935}"/>
                  </a:ext>
                </a:extLst>
              </p:cNvPr>
              <p:cNvSpPr/>
              <p:nvPr/>
            </p:nvSpPr>
            <p:spPr>
              <a:xfrm>
                <a:off x="3352635" y="3684975"/>
                <a:ext cx="102993" cy="10831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grpSp>
          <p:nvGrpSpPr>
            <p:cNvPr id="286" name="组合 285">
              <a:extLst>
                <a:ext uri="{FF2B5EF4-FFF2-40B4-BE49-F238E27FC236}">
                  <a16:creationId xmlns:a16="http://schemas.microsoft.com/office/drawing/2014/main" id="{DD35CB10-EDDC-41F7-B22D-330C1FD5518D}"/>
                </a:ext>
              </a:extLst>
            </p:cNvPr>
            <p:cNvGrpSpPr/>
            <p:nvPr/>
          </p:nvGrpSpPr>
          <p:grpSpPr>
            <a:xfrm>
              <a:off x="3095625" y="3812656"/>
              <a:ext cx="362384" cy="109499"/>
              <a:chOff x="3093244" y="3667125"/>
              <a:chExt cx="362384" cy="109499"/>
            </a:xfrm>
          </p:grpSpPr>
          <p:sp>
            <p:nvSpPr>
              <p:cNvPr id="292" name="矩形: 圆角 291">
                <a:extLst>
                  <a:ext uri="{FF2B5EF4-FFF2-40B4-BE49-F238E27FC236}">
                    <a16:creationId xmlns:a16="http://schemas.microsoft.com/office/drawing/2014/main" id="{400D8CF7-E0A5-4E78-B53D-311E77A42070}"/>
                  </a:ext>
                </a:extLst>
              </p:cNvPr>
              <p:cNvSpPr/>
              <p:nvPr/>
            </p:nvSpPr>
            <p:spPr>
              <a:xfrm>
                <a:off x="3093244" y="3667125"/>
                <a:ext cx="102993" cy="10831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93" name="矩形: 圆角 292">
                <a:extLst>
                  <a:ext uri="{FF2B5EF4-FFF2-40B4-BE49-F238E27FC236}">
                    <a16:creationId xmlns:a16="http://schemas.microsoft.com/office/drawing/2014/main" id="{9716B0C3-6ED9-444F-8C93-96BE63367311}"/>
                  </a:ext>
                </a:extLst>
              </p:cNvPr>
              <p:cNvSpPr/>
              <p:nvPr/>
            </p:nvSpPr>
            <p:spPr>
              <a:xfrm>
                <a:off x="3222446" y="3667147"/>
                <a:ext cx="102993" cy="10831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94" name="矩形: 圆角 293">
                <a:extLst>
                  <a:ext uri="{FF2B5EF4-FFF2-40B4-BE49-F238E27FC236}">
                    <a16:creationId xmlns:a16="http://schemas.microsoft.com/office/drawing/2014/main" id="{AF2F5863-8A08-460A-825B-468D6AECE552}"/>
                  </a:ext>
                </a:extLst>
              </p:cNvPr>
              <p:cNvSpPr/>
              <p:nvPr/>
            </p:nvSpPr>
            <p:spPr>
              <a:xfrm>
                <a:off x="3352635" y="3668308"/>
                <a:ext cx="102993" cy="10831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5853AB9E-9687-4DB6-9C88-CAA87990DD86}"/>
                </a:ext>
              </a:extLst>
            </p:cNvPr>
            <p:cNvGrpSpPr/>
            <p:nvPr/>
          </p:nvGrpSpPr>
          <p:grpSpPr>
            <a:xfrm>
              <a:off x="3095625" y="4170399"/>
              <a:ext cx="362384" cy="109499"/>
              <a:chOff x="3093244" y="3667125"/>
              <a:chExt cx="362384" cy="109499"/>
            </a:xfrm>
          </p:grpSpPr>
          <p:sp>
            <p:nvSpPr>
              <p:cNvPr id="289" name="矩形: 圆角 288">
                <a:extLst>
                  <a:ext uri="{FF2B5EF4-FFF2-40B4-BE49-F238E27FC236}">
                    <a16:creationId xmlns:a16="http://schemas.microsoft.com/office/drawing/2014/main" id="{C4EDD944-EB01-436C-B162-DB05FD611476}"/>
                  </a:ext>
                </a:extLst>
              </p:cNvPr>
              <p:cNvSpPr/>
              <p:nvPr/>
            </p:nvSpPr>
            <p:spPr>
              <a:xfrm>
                <a:off x="3093244" y="3667125"/>
                <a:ext cx="102993" cy="10831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90" name="矩形: 圆角 289">
                <a:extLst>
                  <a:ext uri="{FF2B5EF4-FFF2-40B4-BE49-F238E27FC236}">
                    <a16:creationId xmlns:a16="http://schemas.microsoft.com/office/drawing/2014/main" id="{D7F10C1D-FFD2-4CA1-AE63-DD7DDD1DE346}"/>
                  </a:ext>
                </a:extLst>
              </p:cNvPr>
              <p:cNvSpPr/>
              <p:nvPr/>
            </p:nvSpPr>
            <p:spPr>
              <a:xfrm>
                <a:off x="3222446" y="3667147"/>
                <a:ext cx="102993" cy="10831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91" name="矩形: 圆角 290">
                <a:extLst>
                  <a:ext uri="{FF2B5EF4-FFF2-40B4-BE49-F238E27FC236}">
                    <a16:creationId xmlns:a16="http://schemas.microsoft.com/office/drawing/2014/main" id="{E35086E0-761E-4497-9904-E2EF20404AF1}"/>
                  </a:ext>
                </a:extLst>
              </p:cNvPr>
              <p:cNvSpPr/>
              <p:nvPr/>
            </p:nvSpPr>
            <p:spPr>
              <a:xfrm>
                <a:off x="3352635" y="3668308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6D647B86-D647-414E-921E-075F1703AE37}"/>
                </a:ext>
              </a:extLst>
            </p:cNvPr>
            <p:cNvSpPr txBox="1"/>
            <p:nvPr/>
          </p:nvSpPr>
          <p:spPr>
            <a:xfrm rot="5400000">
              <a:off x="3245545" y="3873331"/>
              <a:ext cx="130245" cy="2525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3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93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98" name="对象 297">
            <a:extLst>
              <a:ext uri="{FF2B5EF4-FFF2-40B4-BE49-F238E27FC236}">
                <a16:creationId xmlns:a16="http://schemas.microsoft.com/office/drawing/2014/main" id="{C71EA4F3-B079-491E-AFEF-44F68E70A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8903"/>
              </p:ext>
            </p:extLst>
          </p:nvPr>
        </p:nvGraphicFramePr>
        <p:xfrm>
          <a:off x="3396707" y="3546088"/>
          <a:ext cx="249472" cy="29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" name="Equation" r:id="rId8" imgW="266400" imgH="317160" progId="Equation.DSMT4">
                  <p:embed/>
                </p:oleObj>
              </mc:Choice>
              <mc:Fallback>
                <p:oleObj name="Equation" r:id="rId8" imgW="266400" imgH="31716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187AB3BD-4BFF-43F5-9E6F-7FE08FCA7F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96707" y="3546088"/>
                        <a:ext cx="249472" cy="296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extLst>
              <a:ext uri="{FF2B5EF4-FFF2-40B4-BE49-F238E27FC236}">
                <a16:creationId xmlns:a16="http://schemas.microsoft.com/office/drawing/2014/main" id="{AF3CE3E2-9EC1-4FBB-946F-027374C7F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049373"/>
              </p:ext>
            </p:extLst>
          </p:nvPr>
        </p:nvGraphicFramePr>
        <p:xfrm>
          <a:off x="4035242" y="3537177"/>
          <a:ext cx="250958" cy="29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" name="Equation" r:id="rId10" imgW="266400" imgH="317160" progId="Equation.DSMT4">
                  <p:embed/>
                </p:oleObj>
              </mc:Choice>
              <mc:Fallback>
                <p:oleObj name="Equation" r:id="rId10" imgW="266400" imgH="31716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187AB3BD-4BFF-43F5-9E6F-7FE08FCA7F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5242" y="3537177"/>
                        <a:ext cx="250958" cy="296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" name="文本框 345">
            <a:extLst>
              <a:ext uri="{FF2B5EF4-FFF2-40B4-BE49-F238E27FC236}">
                <a16:creationId xmlns:a16="http://schemas.microsoft.com/office/drawing/2014/main" id="{8C39EEB8-7CE8-447A-89D5-C73AAF30FB38}"/>
              </a:ext>
            </a:extLst>
          </p:cNvPr>
          <p:cNvSpPr txBox="1"/>
          <p:nvPr/>
        </p:nvSpPr>
        <p:spPr>
          <a:xfrm>
            <a:off x="3738249" y="4278340"/>
            <a:ext cx="247763" cy="23654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3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9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231B2019-DFF0-465A-9F52-E8D14081284F}"/>
              </a:ext>
            </a:extLst>
          </p:cNvPr>
          <p:cNvGrpSpPr/>
          <p:nvPr/>
        </p:nvGrpSpPr>
        <p:grpSpPr>
          <a:xfrm>
            <a:off x="2852804" y="3930118"/>
            <a:ext cx="339398" cy="558833"/>
            <a:chOff x="3095625" y="3683217"/>
            <a:chExt cx="362384" cy="596681"/>
          </a:xfrm>
        </p:grpSpPr>
        <p:grpSp>
          <p:nvGrpSpPr>
            <p:cNvPr id="348" name="组合 347">
              <a:extLst>
                <a:ext uri="{FF2B5EF4-FFF2-40B4-BE49-F238E27FC236}">
                  <a16:creationId xmlns:a16="http://schemas.microsoft.com/office/drawing/2014/main" id="{B687B3AB-7435-4658-BC54-F37E51125DD1}"/>
                </a:ext>
              </a:extLst>
            </p:cNvPr>
            <p:cNvGrpSpPr/>
            <p:nvPr/>
          </p:nvGrpSpPr>
          <p:grpSpPr>
            <a:xfrm>
              <a:off x="3095625" y="3683217"/>
              <a:ext cx="362384" cy="109499"/>
              <a:chOff x="3093244" y="3683792"/>
              <a:chExt cx="362384" cy="109499"/>
            </a:xfrm>
          </p:grpSpPr>
          <p:sp>
            <p:nvSpPr>
              <p:cNvPr id="358" name="矩形: 圆角 357">
                <a:extLst>
                  <a:ext uri="{FF2B5EF4-FFF2-40B4-BE49-F238E27FC236}">
                    <a16:creationId xmlns:a16="http://schemas.microsoft.com/office/drawing/2014/main" id="{AE729E13-6018-4D32-8DBD-46F4078D17F6}"/>
                  </a:ext>
                </a:extLst>
              </p:cNvPr>
              <p:cNvSpPr/>
              <p:nvPr/>
            </p:nvSpPr>
            <p:spPr>
              <a:xfrm>
                <a:off x="3093244" y="3683792"/>
                <a:ext cx="102993" cy="10831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59" name="矩形: 圆角 358">
                <a:extLst>
                  <a:ext uri="{FF2B5EF4-FFF2-40B4-BE49-F238E27FC236}">
                    <a16:creationId xmlns:a16="http://schemas.microsoft.com/office/drawing/2014/main" id="{48AC6329-A964-4EAF-83AF-1AAB9E31CA7D}"/>
                  </a:ext>
                </a:extLst>
              </p:cNvPr>
              <p:cNvSpPr/>
              <p:nvPr/>
            </p:nvSpPr>
            <p:spPr>
              <a:xfrm>
                <a:off x="3222446" y="3683814"/>
                <a:ext cx="102993" cy="108316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60" name="矩形: 圆角 359">
                <a:extLst>
                  <a:ext uri="{FF2B5EF4-FFF2-40B4-BE49-F238E27FC236}">
                    <a16:creationId xmlns:a16="http://schemas.microsoft.com/office/drawing/2014/main" id="{31EDCEA3-859D-47CF-9F56-37775FBB889A}"/>
                  </a:ext>
                </a:extLst>
              </p:cNvPr>
              <p:cNvSpPr/>
              <p:nvPr/>
            </p:nvSpPr>
            <p:spPr>
              <a:xfrm>
                <a:off x="3352635" y="3684975"/>
                <a:ext cx="102993" cy="10831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grpSp>
          <p:nvGrpSpPr>
            <p:cNvPr id="349" name="组合 348">
              <a:extLst>
                <a:ext uri="{FF2B5EF4-FFF2-40B4-BE49-F238E27FC236}">
                  <a16:creationId xmlns:a16="http://schemas.microsoft.com/office/drawing/2014/main" id="{1CA8E85D-B1A5-42E4-9F16-31830FFF2780}"/>
                </a:ext>
              </a:extLst>
            </p:cNvPr>
            <p:cNvGrpSpPr/>
            <p:nvPr/>
          </p:nvGrpSpPr>
          <p:grpSpPr>
            <a:xfrm>
              <a:off x="3095625" y="3812656"/>
              <a:ext cx="362384" cy="109499"/>
              <a:chOff x="3093244" y="3667125"/>
              <a:chExt cx="362384" cy="109499"/>
            </a:xfrm>
          </p:grpSpPr>
          <p:sp>
            <p:nvSpPr>
              <p:cNvPr id="355" name="矩形: 圆角 354">
                <a:extLst>
                  <a:ext uri="{FF2B5EF4-FFF2-40B4-BE49-F238E27FC236}">
                    <a16:creationId xmlns:a16="http://schemas.microsoft.com/office/drawing/2014/main" id="{595324E1-EDB5-4E87-8C16-735761B552BE}"/>
                  </a:ext>
                </a:extLst>
              </p:cNvPr>
              <p:cNvSpPr/>
              <p:nvPr/>
            </p:nvSpPr>
            <p:spPr>
              <a:xfrm>
                <a:off x="3093244" y="3667125"/>
                <a:ext cx="102993" cy="10831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56" name="矩形: 圆角 355">
                <a:extLst>
                  <a:ext uri="{FF2B5EF4-FFF2-40B4-BE49-F238E27FC236}">
                    <a16:creationId xmlns:a16="http://schemas.microsoft.com/office/drawing/2014/main" id="{5874BC48-8246-490A-A910-7556174FA781}"/>
                  </a:ext>
                </a:extLst>
              </p:cNvPr>
              <p:cNvSpPr/>
              <p:nvPr/>
            </p:nvSpPr>
            <p:spPr>
              <a:xfrm>
                <a:off x="3222446" y="3667147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57" name="矩形: 圆角 356">
                <a:extLst>
                  <a:ext uri="{FF2B5EF4-FFF2-40B4-BE49-F238E27FC236}">
                    <a16:creationId xmlns:a16="http://schemas.microsoft.com/office/drawing/2014/main" id="{66D7933D-0B32-468C-96A7-9F3A4D96642B}"/>
                  </a:ext>
                </a:extLst>
              </p:cNvPr>
              <p:cNvSpPr/>
              <p:nvPr/>
            </p:nvSpPr>
            <p:spPr>
              <a:xfrm>
                <a:off x="3352635" y="3668308"/>
                <a:ext cx="102993" cy="10831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996E48D6-2FA2-4B41-A535-4E2C31697F5A}"/>
                </a:ext>
              </a:extLst>
            </p:cNvPr>
            <p:cNvGrpSpPr/>
            <p:nvPr/>
          </p:nvGrpSpPr>
          <p:grpSpPr>
            <a:xfrm>
              <a:off x="3095625" y="4170399"/>
              <a:ext cx="362384" cy="109499"/>
              <a:chOff x="3093244" y="3667125"/>
              <a:chExt cx="362384" cy="109499"/>
            </a:xfrm>
          </p:grpSpPr>
          <p:sp>
            <p:nvSpPr>
              <p:cNvPr id="352" name="矩形: 圆角 351">
                <a:extLst>
                  <a:ext uri="{FF2B5EF4-FFF2-40B4-BE49-F238E27FC236}">
                    <a16:creationId xmlns:a16="http://schemas.microsoft.com/office/drawing/2014/main" id="{554CE235-E864-4A65-BB6D-E91134D4076B}"/>
                  </a:ext>
                </a:extLst>
              </p:cNvPr>
              <p:cNvSpPr/>
              <p:nvPr/>
            </p:nvSpPr>
            <p:spPr>
              <a:xfrm>
                <a:off x="3093244" y="3667125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53" name="矩形: 圆角 352">
                <a:extLst>
                  <a:ext uri="{FF2B5EF4-FFF2-40B4-BE49-F238E27FC236}">
                    <a16:creationId xmlns:a16="http://schemas.microsoft.com/office/drawing/2014/main" id="{361BD5A8-9906-4558-AB79-15A3E4B18AB3}"/>
                  </a:ext>
                </a:extLst>
              </p:cNvPr>
              <p:cNvSpPr/>
              <p:nvPr/>
            </p:nvSpPr>
            <p:spPr>
              <a:xfrm>
                <a:off x="3222446" y="3667147"/>
                <a:ext cx="102993" cy="10831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54" name="矩形: 圆角 353">
                <a:extLst>
                  <a:ext uri="{FF2B5EF4-FFF2-40B4-BE49-F238E27FC236}">
                    <a16:creationId xmlns:a16="http://schemas.microsoft.com/office/drawing/2014/main" id="{59C6C196-6EDB-4EA1-8AC7-56897CA3CD12}"/>
                  </a:ext>
                </a:extLst>
              </p:cNvPr>
              <p:cNvSpPr/>
              <p:nvPr/>
            </p:nvSpPr>
            <p:spPr>
              <a:xfrm>
                <a:off x="3352635" y="3668308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sp>
          <p:nvSpPr>
            <p:cNvPr id="351" name="文本框 350">
              <a:extLst>
                <a:ext uri="{FF2B5EF4-FFF2-40B4-BE49-F238E27FC236}">
                  <a16:creationId xmlns:a16="http://schemas.microsoft.com/office/drawing/2014/main" id="{802686B8-F03F-401A-8EE8-1A3D0B1F3420}"/>
                </a:ext>
              </a:extLst>
            </p:cNvPr>
            <p:cNvSpPr txBox="1"/>
            <p:nvPr/>
          </p:nvSpPr>
          <p:spPr>
            <a:xfrm rot="5400000">
              <a:off x="3245545" y="3873331"/>
              <a:ext cx="130245" cy="2525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3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93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61" name="对象 360">
            <a:extLst>
              <a:ext uri="{FF2B5EF4-FFF2-40B4-BE49-F238E27FC236}">
                <a16:creationId xmlns:a16="http://schemas.microsoft.com/office/drawing/2014/main" id="{6532A286-C5F8-4A29-BDCE-EE42B0CCE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187122"/>
              </p:ext>
            </p:extLst>
          </p:nvPr>
        </p:nvGraphicFramePr>
        <p:xfrm>
          <a:off x="2893303" y="4542500"/>
          <a:ext cx="227199" cy="32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" name="Equation" r:id="rId12" imgW="241200" imgH="342720" progId="Equation.DSMT4">
                  <p:embed/>
                </p:oleObj>
              </mc:Choice>
              <mc:Fallback>
                <p:oleObj name="Equation" r:id="rId12" imgW="241200" imgH="34272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187AB3BD-4BFF-43F5-9E6F-7FE08FCA7F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93303" y="4542500"/>
                        <a:ext cx="227199" cy="322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2" name="组合 361">
            <a:extLst>
              <a:ext uri="{FF2B5EF4-FFF2-40B4-BE49-F238E27FC236}">
                <a16:creationId xmlns:a16="http://schemas.microsoft.com/office/drawing/2014/main" id="{61E4B873-E8C5-4C9E-BE57-8AC9BA9FAA8C}"/>
              </a:ext>
            </a:extLst>
          </p:cNvPr>
          <p:cNvGrpSpPr/>
          <p:nvPr/>
        </p:nvGrpSpPr>
        <p:grpSpPr>
          <a:xfrm>
            <a:off x="3369391" y="3930112"/>
            <a:ext cx="339398" cy="559954"/>
            <a:chOff x="3095625" y="3682019"/>
            <a:chExt cx="362384" cy="597879"/>
          </a:xfrm>
        </p:grpSpPr>
        <p:grpSp>
          <p:nvGrpSpPr>
            <p:cNvPr id="363" name="组合 362">
              <a:extLst>
                <a:ext uri="{FF2B5EF4-FFF2-40B4-BE49-F238E27FC236}">
                  <a16:creationId xmlns:a16="http://schemas.microsoft.com/office/drawing/2014/main" id="{E2321B6E-F83D-407E-BCB2-D6697FCDB031}"/>
                </a:ext>
              </a:extLst>
            </p:cNvPr>
            <p:cNvGrpSpPr/>
            <p:nvPr/>
          </p:nvGrpSpPr>
          <p:grpSpPr>
            <a:xfrm>
              <a:off x="3095625" y="3682019"/>
              <a:ext cx="362384" cy="109536"/>
              <a:chOff x="3093244" y="3682594"/>
              <a:chExt cx="362384" cy="109536"/>
            </a:xfrm>
          </p:grpSpPr>
          <p:sp>
            <p:nvSpPr>
              <p:cNvPr id="373" name="矩形: 圆角 372">
                <a:extLst>
                  <a:ext uri="{FF2B5EF4-FFF2-40B4-BE49-F238E27FC236}">
                    <a16:creationId xmlns:a16="http://schemas.microsoft.com/office/drawing/2014/main" id="{05C3E2C3-0069-41F5-AB31-7A14660C541A}"/>
                  </a:ext>
                </a:extLst>
              </p:cNvPr>
              <p:cNvSpPr/>
              <p:nvPr/>
            </p:nvSpPr>
            <p:spPr>
              <a:xfrm>
                <a:off x="3093244" y="3683792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74" name="矩形: 圆角 373">
                <a:extLst>
                  <a:ext uri="{FF2B5EF4-FFF2-40B4-BE49-F238E27FC236}">
                    <a16:creationId xmlns:a16="http://schemas.microsoft.com/office/drawing/2014/main" id="{9EDE892F-C6EA-4235-BF94-17D97DDFA1B4}"/>
                  </a:ext>
                </a:extLst>
              </p:cNvPr>
              <p:cNvSpPr/>
              <p:nvPr/>
            </p:nvSpPr>
            <p:spPr>
              <a:xfrm>
                <a:off x="3222446" y="3683814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75" name="矩形: 圆角 374">
                <a:extLst>
                  <a:ext uri="{FF2B5EF4-FFF2-40B4-BE49-F238E27FC236}">
                    <a16:creationId xmlns:a16="http://schemas.microsoft.com/office/drawing/2014/main" id="{A7D4A841-D908-4820-A9A0-40A440573072}"/>
                  </a:ext>
                </a:extLst>
              </p:cNvPr>
              <p:cNvSpPr/>
              <p:nvPr/>
            </p:nvSpPr>
            <p:spPr>
              <a:xfrm>
                <a:off x="3352635" y="3682594"/>
                <a:ext cx="102993" cy="10831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88530CE0-42DB-418D-A323-ADDC38706BC3}"/>
                </a:ext>
              </a:extLst>
            </p:cNvPr>
            <p:cNvGrpSpPr/>
            <p:nvPr/>
          </p:nvGrpSpPr>
          <p:grpSpPr>
            <a:xfrm>
              <a:off x="3095625" y="3812656"/>
              <a:ext cx="362384" cy="109499"/>
              <a:chOff x="3093244" y="3667125"/>
              <a:chExt cx="362384" cy="109499"/>
            </a:xfrm>
          </p:grpSpPr>
          <p:sp>
            <p:nvSpPr>
              <p:cNvPr id="370" name="矩形: 圆角 369">
                <a:extLst>
                  <a:ext uri="{FF2B5EF4-FFF2-40B4-BE49-F238E27FC236}">
                    <a16:creationId xmlns:a16="http://schemas.microsoft.com/office/drawing/2014/main" id="{1C9BEE92-B828-4C6A-979D-3814E51C02DF}"/>
                  </a:ext>
                </a:extLst>
              </p:cNvPr>
              <p:cNvSpPr/>
              <p:nvPr/>
            </p:nvSpPr>
            <p:spPr>
              <a:xfrm>
                <a:off x="3093244" y="3667125"/>
                <a:ext cx="102993" cy="10831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71" name="矩形: 圆角 370">
                <a:extLst>
                  <a:ext uri="{FF2B5EF4-FFF2-40B4-BE49-F238E27FC236}">
                    <a16:creationId xmlns:a16="http://schemas.microsoft.com/office/drawing/2014/main" id="{C99C388B-D4FE-444E-9729-C73CC7E7440A}"/>
                  </a:ext>
                </a:extLst>
              </p:cNvPr>
              <p:cNvSpPr/>
              <p:nvPr/>
            </p:nvSpPr>
            <p:spPr>
              <a:xfrm>
                <a:off x="3222446" y="3667147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72" name="矩形: 圆角 371">
                <a:extLst>
                  <a:ext uri="{FF2B5EF4-FFF2-40B4-BE49-F238E27FC236}">
                    <a16:creationId xmlns:a16="http://schemas.microsoft.com/office/drawing/2014/main" id="{4B7CD65E-F845-4162-8616-D1D3016BC617}"/>
                  </a:ext>
                </a:extLst>
              </p:cNvPr>
              <p:cNvSpPr/>
              <p:nvPr/>
            </p:nvSpPr>
            <p:spPr>
              <a:xfrm>
                <a:off x="3352635" y="3668308"/>
                <a:ext cx="102993" cy="10831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grpSp>
          <p:nvGrpSpPr>
            <p:cNvPr id="365" name="组合 364">
              <a:extLst>
                <a:ext uri="{FF2B5EF4-FFF2-40B4-BE49-F238E27FC236}">
                  <a16:creationId xmlns:a16="http://schemas.microsoft.com/office/drawing/2014/main" id="{5019ABF5-002B-437F-B4C6-1B91BDC5F20D}"/>
                </a:ext>
              </a:extLst>
            </p:cNvPr>
            <p:cNvGrpSpPr/>
            <p:nvPr/>
          </p:nvGrpSpPr>
          <p:grpSpPr>
            <a:xfrm>
              <a:off x="3095625" y="4170399"/>
              <a:ext cx="362384" cy="109499"/>
              <a:chOff x="3093244" y="3667125"/>
              <a:chExt cx="362384" cy="109499"/>
            </a:xfrm>
          </p:grpSpPr>
          <p:sp>
            <p:nvSpPr>
              <p:cNvPr id="367" name="矩形: 圆角 366">
                <a:extLst>
                  <a:ext uri="{FF2B5EF4-FFF2-40B4-BE49-F238E27FC236}">
                    <a16:creationId xmlns:a16="http://schemas.microsoft.com/office/drawing/2014/main" id="{E5266CF1-4A38-4D95-8869-B0C4AEBFC143}"/>
                  </a:ext>
                </a:extLst>
              </p:cNvPr>
              <p:cNvSpPr/>
              <p:nvPr/>
            </p:nvSpPr>
            <p:spPr>
              <a:xfrm>
                <a:off x="3093244" y="3667125"/>
                <a:ext cx="102993" cy="108316"/>
              </a:xfrm>
              <a:prstGeom prst="roundRect">
                <a:avLst/>
              </a:prstGeom>
              <a:solidFill>
                <a:srgbClr val="E1A397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68" name="矩形: 圆角 367">
                <a:extLst>
                  <a:ext uri="{FF2B5EF4-FFF2-40B4-BE49-F238E27FC236}">
                    <a16:creationId xmlns:a16="http://schemas.microsoft.com/office/drawing/2014/main" id="{FB783230-09D8-4DEF-9E2B-8B869FD75B4B}"/>
                  </a:ext>
                </a:extLst>
              </p:cNvPr>
              <p:cNvSpPr/>
              <p:nvPr/>
            </p:nvSpPr>
            <p:spPr>
              <a:xfrm>
                <a:off x="3222446" y="3667147"/>
                <a:ext cx="102993" cy="10831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69" name="矩形: 圆角 368">
                <a:extLst>
                  <a:ext uri="{FF2B5EF4-FFF2-40B4-BE49-F238E27FC236}">
                    <a16:creationId xmlns:a16="http://schemas.microsoft.com/office/drawing/2014/main" id="{65769A8B-9F69-443C-AAE7-9AF82F6B9D9B}"/>
                  </a:ext>
                </a:extLst>
              </p:cNvPr>
              <p:cNvSpPr/>
              <p:nvPr/>
            </p:nvSpPr>
            <p:spPr>
              <a:xfrm>
                <a:off x="3352635" y="3668308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sp>
          <p:nvSpPr>
            <p:cNvPr id="366" name="文本框 365">
              <a:extLst>
                <a:ext uri="{FF2B5EF4-FFF2-40B4-BE49-F238E27FC236}">
                  <a16:creationId xmlns:a16="http://schemas.microsoft.com/office/drawing/2014/main" id="{54998088-ADF1-4094-A1F2-0F423CB642F6}"/>
                </a:ext>
              </a:extLst>
            </p:cNvPr>
            <p:cNvSpPr txBox="1"/>
            <p:nvPr/>
          </p:nvSpPr>
          <p:spPr>
            <a:xfrm rot="5400000">
              <a:off x="3245546" y="3873331"/>
              <a:ext cx="130245" cy="2525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3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93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6" name="组合 375">
            <a:extLst>
              <a:ext uri="{FF2B5EF4-FFF2-40B4-BE49-F238E27FC236}">
                <a16:creationId xmlns:a16="http://schemas.microsoft.com/office/drawing/2014/main" id="{D2A135BC-2FB6-4BA8-9C43-487150F87042}"/>
              </a:ext>
            </a:extLst>
          </p:cNvPr>
          <p:cNvGrpSpPr/>
          <p:nvPr/>
        </p:nvGrpSpPr>
        <p:grpSpPr>
          <a:xfrm>
            <a:off x="3977482" y="3929644"/>
            <a:ext cx="339398" cy="558833"/>
            <a:chOff x="3095625" y="3683217"/>
            <a:chExt cx="362384" cy="596681"/>
          </a:xfrm>
        </p:grpSpPr>
        <p:grpSp>
          <p:nvGrpSpPr>
            <p:cNvPr id="377" name="组合 376">
              <a:extLst>
                <a:ext uri="{FF2B5EF4-FFF2-40B4-BE49-F238E27FC236}">
                  <a16:creationId xmlns:a16="http://schemas.microsoft.com/office/drawing/2014/main" id="{3F3AC4C3-3A0B-414D-ACE8-3A0A21163EFB}"/>
                </a:ext>
              </a:extLst>
            </p:cNvPr>
            <p:cNvGrpSpPr/>
            <p:nvPr/>
          </p:nvGrpSpPr>
          <p:grpSpPr>
            <a:xfrm>
              <a:off x="3095625" y="3683217"/>
              <a:ext cx="362384" cy="109499"/>
              <a:chOff x="3093244" y="3683792"/>
              <a:chExt cx="362384" cy="109499"/>
            </a:xfrm>
          </p:grpSpPr>
          <p:sp>
            <p:nvSpPr>
              <p:cNvPr id="387" name="矩形: 圆角 386">
                <a:extLst>
                  <a:ext uri="{FF2B5EF4-FFF2-40B4-BE49-F238E27FC236}">
                    <a16:creationId xmlns:a16="http://schemas.microsoft.com/office/drawing/2014/main" id="{53BEAFE6-41E8-4388-AAAC-A08A75643390}"/>
                  </a:ext>
                </a:extLst>
              </p:cNvPr>
              <p:cNvSpPr/>
              <p:nvPr/>
            </p:nvSpPr>
            <p:spPr>
              <a:xfrm>
                <a:off x="3093244" y="3683792"/>
                <a:ext cx="102993" cy="108316"/>
              </a:xfrm>
              <a:prstGeom prst="roundRect">
                <a:avLst/>
              </a:prstGeom>
              <a:solidFill>
                <a:srgbClr val="D8F4EF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88" name="矩形: 圆角 387">
                <a:extLst>
                  <a:ext uri="{FF2B5EF4-FFF2-40B4-BE49-F238E27FC236}">
                    <a16:creationId xmlns:a16="http://schemas.microsoft.com/office/drawing/2014/main" id="{5DD789AB-35AF-4577-85B2-02FC8CC69225}"/>
                  </a:ext>
                </a:extLst>
              </p:cNvPr>
              <p:cNvSpPr/>
              <p:nvPr/>
            </p:nvSpPr>
            <p:spPr>
              <a:xfrm>
                <a:off x="3222446" y="3683814"/>
                <a:ext cx="102993" cy="108316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89" name="矩形: 圆角 388">
                <a:extLst>
                  <a:ext uri="{FF2B5EF4-FFF2-40B4-BE49-F238E27FC236}">
                    <a16:creationId xmlns:a16="http://schemas.microsoft.com/office/drawing/2014/main" id="{8DDED729-7776-493C-8C5F-DF590815D601}"/>
                  </a:ext>
                </a:extLst>
              </p:cNvPr>
              <p:cNvSpPr/>
              <p:nvPr/>
            </p:nvSpPr>
            <p:spPr>
              <a:xfrm>
                <a:off x="3352635" y="3684975"/>
                <a:ext cx="102993" cy="10831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grpSp>
          <p:nvGrpSpPr>
            <p:cNvPr id="378" name="组合 377">
              <a:extLst>
                <a:ext uri="{FF2B5EF4-FFF2-40B4-BE49-F238E27FC236}">
                  <a16:creationId xmlns:a16="http://schemas.microsoft.com/office/drawing/2014/main" id="{E4E5D1CF-1C93-4181-BBD4-D082780D37BF}"/>
                </a:ext>
              </a:extLst>
            </p:cNvPr>
            <p:cNvGrpSpPr/>
            <p:nvPr/>
          </p:nvGrpSpPr>
          <p:grpSpPr>
            <a:xfrm>
              <a:off x="3095625" y="3812656"/>
              <a:ext cx="362384" cy="109499"/>
              <a:chOff x="3093244" y="3667125"/>
              <a:chExt cx="362384" cy="109499"/>
            </a:xfrm>
          </p:grpSpPr>
          <p:sp>
            <p:nvSpPr>
              <p:cNvPr id="384" name="矩形: 圆角 383">
                <a:extLst>
                  <a:ext uri="{FF2B5EF4-FFF2-40B4-BE49-F238E27FC236}">
                    <a16:creationId xmlns:a16="http://schemas.microsoft.com/office/drawing/2014/main" id="{D1B6F2A0-E5B4-4B67-AA23-C7B83F1BE89A}"/>
                  </a:ext>
                </a:extLst>
              </p:cNvPr>
              <p:cNvSpPr/>
              <p:nvPr/>
            </p:nvSpPr>
            <p:spPr>
              <a:xfrm>
                <a:off x="3093244" y="3667125"/>
                <a:ext cx="102993" cy="10831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85" name="矩形: 圆角 384">
                <a:extLst>
                  <a:ext uri="{FF2B5EF4-FFF2-40B4-BE49-F238E27FC236}">
                    <a16:creationId xmlns:a16="http://schemas.microsoft.com/office/drawing/2014/main" id="{3F775D68-A201-4682-9F8B-0B7A6A039812}"/>
                  </a:ext>
                </a:extLst>
              </p:cNvPr>
              <p:cNvSpPr/>
              <p:nvPr/>
            </p:nvSpPr>
            <p:spPr>
              <a:xfrm>
                <a:off x="3222446" y="3667147"/>
                <a:ext cx="102993" cy="10831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86" name="矩形: 圆角 385">
                <a:extLst>
                  <a:ext uri="{FF2B5EF4-FFF2-40B4-BE49-F238E27FC236}">
                    <a16:creationId xmlns:a16="http://schemas.microsoft.com/office/drawing/2014/main" id="{D9894B93-45ED-4DBC-AC24-6DDDDBD51346}"/>
                  </a:ext>
                </a:extLst>
              </p:cNvPr>
              <p:cNvSpPr/>
              <p:nvPr/>
            </p:nvSpPr>
            <p:spPr>
              <a:xfrm>
                <a:off x="3352635" y="3668308"/>
                <a:ext cx="102993" cy="10831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grpSp>
          <p:nvGrpSpPr>
            <p:cNvPr id="379" name="组合 378">
              <a:extLst>
                <a:ext uri="{FF2B5EF4-FFF2-40B4-BE49-F238E27FC236}">
                  <a16:creationId xmlns:a16="http://schemas.microsoft.com/office/drawing/2014/main" id="{27481603-515B-424C-8AD6-9AF8858EB70F}"/>
                </a:ext>
              </a:extLst>
            </p:cNvPr>
            <p:cNvGrpSpPr/>
            <p:nvPr/>
          </p:nvGrpSpPr>
          <p:grpSpPr>
            <a:xfrm>
              <a:off x="3095625" y="4170399"/>
              <a:ext cx="362384" cy="109499"/>
              <a:chOff x="3093244" y="3667125"/>
              <a:chExt cx="362384" cy="109499"/>
            </a:xfrm>
          </p:grpSpPr>
          <p:sp>
            <p:nvSpPr>
              <p:cNvPr id="381" name="矩形: 圆角 380">
                <a:extLst>
                  <a:ext uri="{FF2B5EF4-FFF2-40B4-BE49-F238E27FC236}">
                    <a16:creationId xmlns:a16="http://schemas.microsoft.com/office/drawing/2014/main" id="{1B508C7C-0C52-425F-BD5E-338475DB1E46}"/>
                  </a:ext>
                </a:extLst>
              </p:cNvPr>
              <p:cNvSpPr/>
              <p:nvPr/>
            </p:nvSpPr>
            <p:spPr>
              <a:xfrm>
                <a:off x="3093244" y="3667125"/>
                <a:ext cx="102993" cy="1083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82" name="矩形: 圆角 381">
                <a:extLst>
                  <a:ext uri="{FF2B5EF4-FFF2-40B4-BE49-F238E27FC236}">
                    <a16:creationId xmlns:a16="http://schemas.microsoft.com/office/drawing/2014/main" id="{2F7D7625-B49C-445B-A80C-B47589110A8F}"/>
                  </a:ext>
                </a:extLst>
              </p:cNvPr>
              <p:cNvSpPr/>
              <p:nvPr/>
            </p:nvSpPr>
            <p:spPr>
              <a:xfrm>
                <a:off x="3222446" y="3667147"/>
                <a:ext cx="102993" cy="10831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383" name="矩形: 圆角 382">
                <a:extLst>
                  <a:ext uri="{FF2B5EF4-FFF2-40B4-BE49-F238E27FC236}">
                    <a16:creationId xmlns:a16="http://schemas.microsoft.com/office/drawing/2014/main" id="{0C910284-87DA-4691-8FCD-609E335244F5}"/>
                  </a:ext>
                </a:extLst>
              </p:cNvPr>
              <p:cNvSpPr/>
              <p:nvPr/>
            </p:nvSpPr>
            <p:spPr>
              <a:xfrm>
                <a:off x="3352635" y="3668308"/>
                <a:ext cx="102993" cy="10831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 dirty="0"/>
              </a:p>
            </p:txBody>
          </p:sp>
        </p:grp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2E40F375-E7B6-4965-9738-6C1180073557}"/>
                </a:ext>
              </a:extLst>
            </p:cNvPr>
            <p:cNvSpPr txBox="1"/>
            <p:nvPr/>
          </p:nvSpPr>
          <p:spPr>
            <a:xfrm rot="5400000">
              <a:off x="3245545" y="3873331"/>
              <a:ext cx="130245" cy="2525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3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93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7" name="对象 396">
            <a:extLst>
              <a:ext uri="{FF2B5EF4-FFF2-40B4-BE49-F238E27FC236}">
                <a16:creationId xmlns:a16="http://schemas.microsoft.com/office/drawing/2014/main" id="{DDF0785D-3F77-4251-B027-6627C8B2F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314691"/>
              </p:ext>
            </p:extLst>
          </p:nvPr>
        </p:nvGraphicFramePr>
        <p:xfrm>
          <a:off x="3393737" y="4545469"/>
          <a:ext cx="249472" cy="32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" name="Equation" r:id="rId14" imgW="266400" imgH="342720" progId="Equation.DSMT4">
                  <p:embed/>
                </p:oleObj>
              </mc:Choice>
              <mc:Fallback>
                <p:oleObj name="Equation" r:id="rId14" imgW="266400" imgH="342720" progId="Equation.DSMT4">
                  <p:embed/>
                  <p:pic>
                    <p:nvPicPr>
                      <p:cNvPr id="298" name="对象 297">
                        <a:extLst>
                          <a:ext uri="{FF2B5EF4-FFF2-40B4-BE49-F238E27FC236}">
                            <a16:creationId xmlns:a16="http://schemas.microsoft.com/office/drawing/2014/main" id="{C71EA4F3-B079-491E-AFEF-44F68E70A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93737" y="4545469"/>
                        <a:ext cx="249472" cy="322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" name="对象 400">
            <a:extLst>
              <a:ext uri="{FF2B5EF4-FFF2-40B4-BE49-F238E27FC236}">
                <a16:creationId xmlns:a16="http://schemas.microsoft.com/office/drawing/2014/main" id="{1D22E11A-936E-4166-B787-F953F27D1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058558"/>
              </p:ext>
            </p:extLst>
          </p:nvPr>
        </p:nvGraphicFramePr>
        <p:xfrm>
          <a:off x="4035242" y="4539530"/>
          <a:ext cx="250958" cy="32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" name="Equation" r:id="rId16" imgW="266400" imgH="342720" progId="Equation.DSMT4">
                  <p:embed/>
                </p:oleObj>
              </mc:Choice>
              <mc:Fallback>
                <p:oleObj name="Equation" r:id="rId16" imgW="266400" imgH="342720" progId="Equation.DSMT4">
                  <p:embed/>
                  <p:pic>
                    <p:nvPicPr>
                      <p:cNvPr id="299" name="对象 298">
                        <a:extLst>
                          <a:ext uri="{FF2B5EF4-FFF2-40B4-BE49-F238E27FC236}">
                            <a16:creationId xmlns:a16="http://schemas.microsoft.com/office/drawing/2014/main" id="{AF3CE3E2-9EC1-4FBB-946F-027374C7F6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35242" y="4539530"/>
                        <a:ext cx="250958" cy="322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" name="文本框 401">
            <a:extLst>
              <a:ext uri="{FF2B5EF4-FFF2-40B4-BE49-F238E27FC236}">
                <a16:creationId xmlns:a16="http://schemas.microsoft.com/office/drawing/2014/main" id="{12677132-8805-44A1-8BD7-07D311E978C8}"/>
              </a:ext>
            </a:extLst>
          </p:cNvPr>
          <p:cNvSpPr txBox="1"/>
          <p:nvPr/>
        </p:nvSpPr>
        <p:spPr>
          <a:xfrm>
            <a:off x="6082880" y="4914800"/>
            <a:ext cx="2452661" cy="49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feature vectors of regions by Gaussian model.</a:t>
            </a:r>
            <a:endParaRPr lang="zh-CN" altLang="en-US" sz="13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3" name="图片 402">
            <a:extLst>
              <a:ext uri="{FF2B5EF4-FFF2-40B4-BE49-F238E27FC236}">
                <a16:creationId xmlns:a16="http://schemas.microsoft.com/office/drawing/2014/main" id="{C33E5690-50AD-4A2E-8FE5-7940CDF97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872" y="3056724"/>
            <a:ext cx="462131" cy="259429"/>
          </a:xfrm>
          <a:prstGeom prst="rect">
            <a:avLst/>
          </a:prstGeom>
        </p:spPr>
      </p:pic>
      <p:pic>
        <p:nvPicPr>
          <p:cNvPr id="405" name="图片 404">
            <a:extLst>
              <a:ext uri="{FF2B5EF4-FFF2-40B4-BE49-F238E27FC236}">
                <a16:creationId xmlns:a16="http://schemas.microsoft.com/office/drawing/2014/main" id="{A2C72E98-046A-4AD6-802E-1A37F7DAA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973" y="3056724"/>
            <a:ext cx="462131" cy="259429"/>
          </a:xfrm>
          <a:prstGeom prst="rect">
            <a:avLst/>
          </a:prstGeom>
        </p:spPr>
      </p:pic>
      <p:sp>
        <p:nvSpPr>
          <p:cNvPr id="406" name="文本框 405">
            <a:extLst>
              <a:ext uri="{FF2B5EF4-FFF2-40B4-BE49-F238E27FC236}">
                <a16:creationId xmlns:a16="http://schemas.microsoft.com/office/drawing/2014/main" id="{5C0B6D19-01E2-464C-A45E-41C7D2C961FA}"/>
              </a:ext>
            </a:extLst>
          </p:cNvPr>
          <p:cNvSpPr txBox="1"/>
          <p:nvPr/>
        </p:nvSpPr>
        <p:spPr>
          <a:xfrm>
            <a:off x="7448203" y="3074707"/>
            <a:ext cx="263205" cy="23654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3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9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B88C0252-2D4C-48E9-B5A6-4FF6E3E71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719514"/>
              </p:ext>
            </p:extLst>
          </p:nvPr>
        </p:nvGraphicFramePr>
        <p:xfrm>
          <a:off x="5404376" y="3402047"/>
          <a:ext cx="3829714" cy="29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" name="Equation" r:id="rId18" imgW="4089240" imgH="317160" progId="Equation.DSMT4">
                  <p:embed/>
                </p:oleObj>
              </mc:Choice>
              <mc:Fallback>
                <p:oleObj name="Equation" r:id="rId18" imgW="408924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04376" y="3402047"/>
                        <a:ext cx="3829714" cy="296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4" name="图片 413">
            <a:extLst>
              <a:ext uri="{FF2B5EF4-FFF2-40B4-BE49-F238E27FC236}">
                <a16:creationId xmlns:a16="http://schemas.microsoft.com/office/drawing/2014/main" id="{2157CD93-C31A-40A6-80B0-F0CB13866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992" y="4165430"/>
            <a:ext cx="462131" cy="259429"/>
          </a:xfrm>
          <a:prstGeom prst="rect">
            <a:avLst/>
          </a:prstGeom>
        </p:spPr>
      </p:pic>
      <p:pic>
        <p:nvPicPr>
          <p:cNvPr id="425" name="图片 424">
            <a:extLst>
              <a:ext uri="{FF2B5EF4-FFF2-40B4-BE49-F238E27FC236}">
                <a16:creationId xmlns:a16="http://schemas.microsoft.com/office/drawing/2014/main" id="{B427F965-9012-4FDA-AC39-1926DD7BF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584" y="4165430"/>
            <a:ext cx="462131" cy="259429"/>
          </a:xfrm>
          <a:prstGeom prst="rect">
            <a:avLst/>
          </a:prstGeom>
        </p:spPr>
      </p:pic>
      <p:pic>
        <p:nvPicPr>
          <p:cNvPr id="432" name="图片 431">
            <a:extLst>
              <a:ext uri="{FF2B5EF4-FFF2-40B4-BE49-F238E27FC236}">
                <a16:creationId xmlns:a16="http://schemas.microsoft.com/office/drawing/2014/main" id="{0A471A63-4579-4404-B09D-7BF14B1FB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684" y="4165430"/>
            <a:ext cx="462131" cy="259429"/>
          </a:xfrm>
          <a:prstGeom prst="rect">
            <a:avLst/>
          </a:prstGeom>
        </p:spPr>
      </p:pic>
      <p:sp>
        <p:nvSpPr>
          <p:cNvPr id="433" name="文本框 432">
            <a:extLst>
              <a:ext uri="{FF2B5EF4-FFF2-40B4-BE49-F238E27FC236}">
                <a16:creationId xmlns:a16="http://schemas.microsoft.com/office/drawing/2014/main" id="{77ECDB1D-05E0-467E-9921-D624B0FF5729}"/>
              </a:ext>
            </a:extLst>
          </p:cNvPr>
          <p:cNvSpPr txBox="1"/>
          <p:nvPr/>
        </p:nvSpPr>
        <p:spPr>
          <a:xfrm>
            <a:off x="7456917" y="4183413"/>
            <a:ext cx="263205" cy="23654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3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9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D26D30B2-475C-4048-9A5A-1C425D028C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7287"/>
              </p:ext>
            </p:extLst>
          </p:nvPr>
        </p:nvGraphicFramePr>
        <p:xfrm>
          <a:off x="9921626" y="4327179"/>
          <a:ext cx="928099" cy="28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" name="Equation" r:id="rId20" imgW="990360" imgH="304560" progId="Equation.DSMT4">
                  <p:embed/>
                </p:oleObj>
              </mc:Choice>
              <mc:Fallback>
                <p:oleObj name="Equation" r:id="rId20" imgW="990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921626" y="4327179"/>
                        <a:ext cx="928099" cy="28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" name="文本框 434">
            <a:extLst>
              <a:ext uri="{FF2B5EF4-FFF2-40B4-BE49-F238E27FC236}">
                <a16:creationId xmlns:a16="http://schemas.microsoft.com/office/drawing/2014/main" id="{5C87614C-20ED-466A-9F85-4CC557908CCD}"/>
              </a:ext>
            </a:extLst>
          </p:cNvPr>
          <p:cNvSpPr txBox="1"/>
          <p:nvPr/>
        </p:nvSpPr>
        <p:spPr>
          <a:xfrm>
            <a:off x="9261869" y="4914800"/>
            <a:ext cx="2223311" cy="49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computation on the Gaussian manifold</a:t>
            </a:r>
            <a:endParaRPr lang="zh-CN" altLang="en-US" sz="13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" name="文本框 450">
            <a:extLst>
              <a:ext uri="{FF2B5EF4-FFF2-40B4-BE49-F238E27FC236}">
                <a16:creationId xmlns:a16="http://schemas.microsoft.com/office/drawing/2014/main" id="{052340BA-2394-4B95-8012-1E59B779622E}"/>
              </a:ext>
            </a:extLst>
          </p:cNvPr>
          <p:cNvSpPr txBox="1"/>
          <p:nvPr/>
        </p:nvSpPr>
        <p:spPr>
          <a:xfrm>
            <a:off x="537698" y="4985579"/>
            <a:ext cx="947271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set</a:t>
            </a:r>
            <a:endParaRPr lang="zh-CN" altLang="en-US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36" name="对象 435">
            <a:extLst>
              <a:ext uri="{FF2B5EF4-FFF2-40B4-BE49-F238E27FC236}">
                <a16:creationId xmlns:a16="http://schemas.microsoft.com/office/drawing/2014/main" id="{E4743D0E-0C4D-488B-AF28-6F691F1CA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002546"/>
              </p:ext>
            </p:extLst>
          </p:nvPr>
        </p:nvGraphicFramePr>
        <p:xfrm>
          <a:off x="9916041" y="1458571"/>
          <a:ext cx="939660" cy="285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" name="Equation" r:id="rId22" imgW="1002960" imgH="304560" progId="Equation.DSMT4">
                  <p:embed/>
                </p:oleObj>
              </mc:Choice>
              <mc:Fallback>
                <p:oleObj name="Equation" r:id="rId22" imgW="1002960" imgH="30456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D26D30B2-475C-4048-9A5A-1C425D028C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916041" y="1458571"/>
                        <a:ext cx="939660" cy="285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>
            <a:extLst>
              <a:ext uri="{FF2B5EF4-FFF2-40B4-BE49-F238E27FC236}">
                <a16:creationId xmlns:a16="http://schemas.microsoft.com/office/drawing/2014/main" id="{7E848A24-852E-4DCA-8CC4-9E0B2A2CC82D}"/>
              </a:ext>
            </a:extLst>
          </p:cNvPr>
          <p:cNvGrpSpPr/>
          <p:nvPr/>
        </p:nvGrpSpPr>
        <p:grpSpPr>
          <a:xfrm>
            <a:off x="6166312" y="250741"/>
            <a:ext cx="1648968" cy="236540"/>
            <a:chOff x="5746712" y="616163"/>
            <a:chExt cx="1185423" cy="152413"/>
          </a:xfrm>
        </p:grpSpPr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D7DF65A1-4D23-4A3E-AA96-2F72CA2AC8AA}"/>
                </a:ext>
              </a:extLst>
            </p:cNvPr>
            <p:cNvGrpSpPr/>
            <p:nvPr/>
          </p:nvGrpSpPr>
          <p:grpSpPr>
            <a:xfrm>
              <a:off x="5746712" y="657073"/>
              <a:ext cx="386194" cy="109499"/>
              <a:chOff x="3093244" y="3667125"/>
              <a:chExt cx="386194" cy="109499"/>
            </a:xfrm>
          </p:grpSpPr>
          <p:sp>
            <p:nvSpPr>
              <p:cNvPr id="256" name="矩形: 圆角 255">
                <a:extLst>
                  <a:ext uri="{FF2B5EF4-FFF2-40B4-BE49-F238E27FC236}">
                    <a16:creationId xmlns:a16="http://schemas.microsoft.com/office/drawing/2014/main" id="{35360363-DC5A-44D0-A244-FD368C53CE60}"/>
                  </a:ext>
                </a:extLst>
              </p:cNvPr>
              <p:cNvSpPr/>
              <p:nvPr/>
            </p:nvSpPr>
            <p:spPr>
              <a:xfrm>
                <a:off x="3093244" y="3667125"/>
                <a:ext cx="102993" cy="10831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id="{CE5A9757-A317-456E-9243-76B132C062FE}"/>
                  </a:ext>
                </a:extLst>
              </p:cNvPr>
              <p:cNvSpPr/>
              <p:nvPr/>
            </p:nvSpPr>
            <p:spPr>
              <a:xfrm>
                <a:off x="3234844" y="3667143"/>
                <a:ext cx="102993" cy="10831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258" name="矩形: 圆角 257">
                <a:extLst>
                  <a:ext uri="{FF2B5EF4-FFF2-40B4-BE49-F238E27FC236}">
                    <a16:creationId xmlns:a16="http://schemas.microsoft.com/office/drawing/2014/main" id="{7FCC9EB2-A998-42A8-B7A3-113AC2E4F87C}"/>
                  </a:ext>
                </a:extLst>
              </p:cNvPr>
              <p:cNvSpPr/>
              <p:nvPr/>
            </p:nvSpPr>
            <p:spPr>
              <a:xfrm>
                <a:off x="3376445" y="3668308"/>
                <a:ext cx="102993" cy="108316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</p:grpSp>
        <p:sp>
          <p:nvSpPr>
            <p:cNvPr id="442" name="矩形: 圆角 441">
              <a:extLst>
                <a:ext uri="{FF2B5EF4-FFF2-40B4-BE49-F238E27FC236}">
                  <a16:creationId xmlns:a16="http://schemas.microsoft.com/office/drawing/2014/main" id="{E6976BC8-57BB-4C1B-8518-8D0FD263BBE9}"/>
                </a:ext>
              </a:extLst>
            </p:cNvPr>
            <p:cNvSpPr/>
            <p:nvPr/>
          </p:nvSpPr>
          <p:spPr>
            <a:xfrm>
              <a:off x="6189053" y="656481"/>
              <a:ext cx="102993" cy="10831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  <p:sp>
          <p:nvSpPr>
            <p:cNvPr id="447" name="矩形: 圆角 446">
              <a:extLst>
                <a:ext uri="{FF2B5EF4-FFF2-40B4-BE49-F238E27FC236}">
                  <a16:creationId xmlns:a16="http://schemas.microsoft.com/office/drawing/2014/main" id="{E89F0FF5-E62E-4756-BFCB-02DB579F4127}"/>
                </a:ext>
              </a:extLst>
            </p:cNvPr>
            <p:cNvSpPr/>
            <p:nvPr/>
          </p:nvSpPr>
          <p:spPr>
            <a:xfrm>
              <a:off x="6687541" y="652622"/>
              <a:ext cx="102993" cy="10831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  <p:sp>
          <p:nvSpPr>
            <p:cNvPr id="448" name="矩形: 圆角 447">
              <a:extLst>
                <a:ext uri="{FF2B5EF4-FFF2-40B4-BE49-F238E27FC236}">
                  <a16:creationId xmlns:a16="http://schemas.microsoft.com/office/drawing/2014/main" id="{5BEE1FC0-E5AE-48AE-98B7-E3AC1E74CC94}"/>
                </a:ext>
              </a:extLst>
            </p:cNvPr>
            <p:cNvSpPr/>
            <p:nvPr/>
          </p:nvSpPr>
          <p:spPr>
            <a:xfrm>
              <a:off x="6829142" y="651406"/>
              <a:ext cx="102993" cy="10831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 dirty="0"/>
            </a:p>
          </p:txBody>
        </p:sp>
        <p:sp>
          <p:nvSpPr>
            <p:cNvPr id="449" name="文本框 448">
              <a:extLst>
                <a:ext uri="{FF2B5EF4-FFF2-40B4-BE49-F238E27FC236}">
                  <a16:creationId xmlns:a16="http://schemas.microsoft.com/office/drawing/2014/main" id="{9FE2F113-5B84-41C9-8F72-E95E45F12176}"/>
                </a:ext>
              </a:extLst>
            </p:cNvPr>
            <p:cNvSpPr txBox="1"/>
            <p:nvPr/>
          </p:nvSpPr>
          <p:spPr>
            <a:xfrm>
              <a:off x="6388292" y="616163"/>
              <a:ext cx="281031" cy="152413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3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zh-CN" altLang="en-US" sz="93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50" name="对象 449">
            <a:extLst>
              <a:ext uri="{FF2B5EF4-FFF2-40B4-BE49-F238E27FC236}">
                <a16:creationId xmlns:a16="http://schemas.microsoft.com/office/drawing/2014/main" id="{75AA468C-FD82-4AE7-B250-EADF1681F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478358"/>
              </p:ext>
            </p:extLst>
          </p:nvPr>
        </p:nvGraphicFramePr>
        <p:xfrm>
          <a:off x="5334580" y="705357"/>
          <a:ext cx="3534207" cy="29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" name="Equation" r:id="rId24" imgW="3771720" imgH="317160" progId="Equation.DSMT4">
                  <p:embed/>
                </p:oleObj>
              </mc:Choice>
              <mc:Fallback>
                <p:oleObj name="Equation" r:id="rId24" imgW="3771720" imgH="31716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B88C0252-2D4C-48E9-B5A6-4FF6E3E710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334580" y="705357"/>
                        <a:ext cx="3534207" cy="296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" name="文本框 451">
            <a:extLst>
              <a:ext uri="{FF2B5EF4-FFF2-40B4-BE49-F238E27FC236}">
                <a16:creationId xmlns:a16="http://schemas.microsoft.com/office/drawing/2014/main" id="{652AAD9E-4262-423A-B46B-4F5CEA764CEE}"/>
              </a:ext>
            </a:extLst>
          </p:cNvPr>
          <p:cNvSpPr txBox="1"/>
          <p:nvPr/>
        </p:nvSpPr>
        <p:spPr>
          <a:xfrm>
            <a:off x="8535545" y="1018223"/>
            <a:ext cx="1356714" cy="49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computation</a:t>
            </a:r>
            <a:endParaRPr lang="zh-CN" altLang="en-US" sz="13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5" name="组合 474">
            <a:extLst>
              <a:ext uri="{FF2B5EF4-FFF2-40B4-BE49-F238E27FC236}">
                <a16:creationId xmlns:a16="http://schemas.microsoft.com/office/drawing/2014/main" id="{3332B73B-DEF9-4899-B13A-DCE9F30E09C0}"/>
              </a:ext>
            </a:extLst>
          </p:cNvPr>
          <p:cNvGrpSpPr/>
          <p:nvPr/>
        </p:nvGrpSpPr>
        <p:grpSpPr>
          <a:xfrm>
            <a:off x="6166313" y="1228855"/>
            <a:ext cx="1653657" cy="236540"/>
            <a:chOff x="5746712" y="627489"/>
            <a:chExt cx="1185423" cy="143451"/>
          </a:xfrm>
        </p:grpSpPr>
        <p:grpSp>
          <p:nvGrpSpPr>
            <p:cNvPr id="476" name="组合 475">
              <a:extLst>
                <a:ext uri="{FF2B5EF4-FFF2-40B4-BE49-F238E27FC236}">
                  <a16:creationId xmlns:a16="http://schemas.microsoft.com/office/drawing/2014/main" id="{85E7360A-24F0-4651-A6A4-715F8BAA620C}"/>
                </a:ext>
              </a:extLst>
            </p:cNvPr>
            <p:cNvGrpSpPr/>
            <p:nvPr/>
          </p:nvGrpSpPr>
          <p:grpSpPr>
            <a:xfrm>
              <a:off x="5746712" y="657073"/>
              <a:ext cx="386194" cy="109499"/>
              <a:chOff x="3093244" y="3667125"/>
              <a:chExt cx="386194" cy="109499"/>
            </a:xfrm>
          </p:grpSpPr>
          <p:sp>
            <p:nvSpPr>
              <p:cNvPr id="481" name="矩形: 圆角 480">
                <a:extLst>
                  <a:ext uri="{FF2B5EF4-FFF2-40B4-BE49-F238E27FC236}">
                    <a16:creationId xmlns:a16="http://schemas.microsoft.com/office/drawing/2014/main" id="{B70A6D6C-A8E0-44BB-9304-D6012323FC4F}"/>
                  </a:ext>
                </a:extLst>
              </p:cNvPr>
              <p:cNvSpPr/>
              <p:nvPr/>
            </p:nvSpPr>
            <p:spPr>
              <a:xfrm>
                <a:off x="3093244" y="3667125"/>
                <a:ext cx="102993" cy="10831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482" name="矩形: 圆角 481">
                <a:extLst>
                  <a:ext uri="{FF2B5EF4-FFF2-40B4-BE49-F238E27FC236}">
                    <a16:creationId xmlns:a16="http://schemas.microsoft.com/office/drawing/2014/main" id="{A29A1B28-78C4-420C-814A-51C728ADE8D2}"/>
                  </a:ext>
                </a:extLst>
              </p:cNvPr>
              <p:cNvSpPr/>
              <p:nvPr/>
            </p:nvSpPr>
            <p:spPr>
              <a:xfrm>
                <a:off x="3234844" y="3667143"/>
                <a:ext cx="102993" cy="10831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  <p:sp>
            <p:nvSpPr>
              <p:cNvPr id="483" name="矩形: 圆角 482">
                <a:extLst>
                  <a:ext uri="{FF2B5EF4-FFF2-40B4-BE49-F238E27FC236}">
                    <a16:creationId xmlns:a16="http://schemas.microsoft.com/office/drawing/2014/main" id="{2B0518BB-074F-40B1-B33F-F7D0557E9DEB}"/>
                  </a:ext>
                </a:extLst>
              </p:cNvPr>
              <p:cNvSpPr/>
              <p:nvPr/>
            </p:nvSpPr>
            <p:spPr>
              <a:xfrm>
                <a:off x="3376445" y="3668308"/>
                <a:ext cx="102993" cy="10831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6"/>
              </a:p>
            </p:txBody>
          </p:sp>
        </p:grpSp>
        <p:sp>
          <p:nvSpPr>
            <p:cNvPr id="477" name="矩形: 圆角 476">
              <a:extLst>
                <a:ext uri="{FF2B5EF4-FFF2-40B4-BE49-F238E27FC236}">
                  <a16:creationId xmlns:a16="http://schemas.microsoft.com/office/drawing/2014/main" id="{D40F59D4-7678-4D65-AD78-0CC499B44BA6}"/>
                </a:ext>
              </a:extLst>
            </p:cNvPr>
            <p:cNvSpPr/>
            <p:nvPr/>
          </p:nvSpPr>
          <p:spPr>
            <a:xfrm>
              <a:off x="6189053" y="656481"/>
              <a:ext cx="102993" cy="108316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  <p:sp>
          <p:nvSpPr>
            <p:cNvPr id="478" name="矩形: 圆角 477">
              <a:extLst>
                <a:ext uri="{FF2B5EF4-FFF2-40B4-BE49-F238E27FC236}">
                  <a16:creationId xmlns:a16="http://schemas.microsoft.com/office/drawing/2014/main" id="{F8BBEB19-64CD-416A-8ACC-BCF83EF36832}"/>
                </a:ext>
              </a:extLst>
            </p:cNvPr>
            <p:cNvSpPr/>
            <p:nvPr/>
          </p:nvSpPr>
          <p:spPr>
            <a:xfrm>
              <a:off x="6687541" y="652622"/>
              <a:ext cx="102993" cy="10831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/>
            </a:p>
          </p:txBody>
        </p:sp>
        <p:sp>
          <p:nvSpPr>
            <p:cNvPr id="479" name="矩形: 圆角 478">
              <a:extLst>
                <a:ext uri="{FF2B5EF4-FFF2-40B4-BE49-F238E27FC236}">
                  <a16:creationId xmlns:a16="http://schemas.microsoft.com/office/drawing/2014/main" id="{37825A06-60D0-45CF-86FC-5E31265EA531}"/>
                </a:ext>
              </a:extLst>
            </p:cNvPr>
            <p:cNvSpPr/>
            <p:nvPr/>
          </p:nvSpPr>
          <p:spPr>
            <a:xfrm>
              <a:off x="6829142" y="653186"/>
              <a:ext cx="102993" cy="10831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6" dirty="0"/>
            </a:p>
          </p:txBody>
        </p:sp>
        <p:sp>
          <p:nvSpPr>
            <p:cNvPr id="480" name="文本框 479">
              <a:extLst>
                <a:ext uri="{FF2B5EF4-FFF2-40B4-BE49-F238E27FC236}">
                  <a16:creationId xmlns:a16="http://schemas.microsoft.com/office/drawing/2014/main" id="{AEC6FEED-B996-497E-A981-E80D3A29ECCB}"/>
                </a:ext>
              </a:extLst>
            </p:cNvPr>
            <p:cNvSpPr txBox="1"/>
            <p:nvPr/>
          </p:nvSpPr>
          <p:spPr>
            <a:xfrm>
              <a:off x="6388292" y="627489"/>
              <a:ext cx="281031" cy="14345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3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zh-CN" altLang="en-US" sz="93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4" name="对象 483">
            <a:extLst>
              <a:ext uri="{FF2B5EF4-FFF2-40B4-BE49-F238E27FC236}">
                <a16:creationId xmlns:a16="http://schemas.microsoft.com/office/drawing/2014/main" id="{F217454D-9EE0-4E81-8DCB-A4B091181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859562"/>
              </p:ext>
            </p:extLst>
          </p:nvPr>
        </p:nvGraphicFramePr>
        <p:xfrm>
          <a:off x="5334577" y="1615716"/>
          <a:ext cx="3569846" cy="32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" name="Equation" r:id="rId26" imgW="3809880" imgH="342720" progId="Equation.DSMT4">
                  <p:embed/>
                </p:oleObj>
              </mc:Choice>
              <mc:Fallback>
                <p:oleObj name="Equation" r:id="rId26" imgW="3809880" imgH="342720" progId="Equation.DSMT4">
                  <p:embed/>
                  <p:pic>
                    <p:nvPicPr>
                      <p:cNvPr id="450" name="对象 449">
                        <a:extLst>
                          <a:ext uri="{FF2B5EF4-FFF2-40B4-BE49-F238E27FC236}">
                            <a16:creationId xmlns:a16="http://schemas.microsoft.com/office/drawing/2014/main" id="{75AA468C-FD82-4AE7-B250-EADF1681F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334577" y="1615716"/>
                        <a:ext cx="3569846" cy="32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" name="文本框 484">
            <a:extLst>
              <a:ext uri="{FF2B5EF4-FFF2-40B4-BE49-F238E27FC236}">
                <a16:creationId xmlns:a16="http://schemas.microsoft.com/office/drawing/2014/main" id="{3660C035-F96E-4222-9BC6-DC9EF1B14500}"/>
              </a:ext>
            </a:extLst>
          </p:cNvPr>
          <p:cNvSpPr txBox="1"/>
          <p:nvPr/>
        </p:nvSpPr>
        <p:spPr>
          <a:xfrm>
            <a:off x="5668991" y="1964394"/>
            <a:ext cx="3031117" cy="49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set consisting of grayscale intensity values of </a:t>
            </a:r>
            <a:r>
              <a:rPr lang="en-US" altLang="zh-CN" sz="131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3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pixels at same location.</a:t>
            </a:r>
            <a:endParaRPr lang="zh-CN" altLang="en-US" sz="13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3" name="对象 192">
            <a:extLst>
              <a:ext uri="{FF2B5EF4-FFF2-40B4-BE49-F238E27FC236}">
                <a16:creationId xmlns:a16="http://schemas.microsoft.com/office/drawing/2014/main" id="{1867182A-9AB8-4598-8B22-61920A3734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010532"/>
              </p:ext>
            </p:extLst>
          </p:nvPr>
        </p:nvGraphicFramePr>
        <p:xfrm>
          <a:off x="5392496" y="4572195"/>
          <a:ext cx="3853474" cy="320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" name="Equation" r:id="rId28" imgW="4114800" imgH="342720" progId="Equation.DSMT4">
                  <p:embed/>
                </p:oleObj>
              </mc:Choice>
              <mc:Fallback>
                <p:oleObj name="Equation" r:id="rId28" imgW="4114800" imgH="34272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B88C0252-2D4C-48E9-B5A6-4FF6E3E710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392496" y="4572195"/>
                        <a:ext cx="3853474" cy="320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24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9819</TotalTime>
  <Words>110</Words>
  <Application>Microsoft Office PowerPoint</Application>
  <PresentationFormat>自定义</PresentationFormat>
  <Paragraphs>39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陈 凯旋</cp:lastModifiedBy>
  <cp:revision>187</cp:revision>
  <dcterms:created xsi:type="dcterms:W3CDTF">2018-06-12T12:41:02Z</dcterms:created>
  <dcterms:modified xsi:type="dcterms:W3CDTF">2019-08-03T15:39:06Z</dcterms:modified>
</cp:coreProperties>
</file>