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0"/>
    <p:restoredTop sz="94694"/>
  </p:normalViewPr>
  <p:slideViewPr>
    <p:cSldViewPr snapToGrid="0">
      <p:cViewPr varScale="1">
        <p:scale>
          <a:sx n="90" d="100"/>
          <a:sy n="90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FE60-5240-F4B3-C583-1311642E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0247B-40DF-135A-6120-81A0FD6FF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9FC6-1F99-DBF5-F503-C3D1242C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AF7B-3289-1F02-D1CD-378B55C4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B1F97-EF10-21C8-1348-7D6A40E1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1B7E-C464-7296-9470-760ECBD9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71F94-FBFD-4A46-1CB4-42F16A32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203A-AF67-DD6C-FC0E-8AE504F5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ECCF-41EB-25A2-DC4A-1FA092BD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356B-D939-CE07-49C2-31C455DD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C2E15-24CE-3033-3993-3988AD621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378A-30DE-232B-AE0D-DC842ED0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6F9A-2E69-FBAE-B114-52E17E8D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014B-8D80-2F8E-D4DD-64A7E24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1CB9-8954-8189-7DDC-17BD9521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6639-431C-3E75-7D8F-6B674B4F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EA22-89E0-1B67-8645-B623C622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7F6E5-4E32-3B9B-B26D-BFC150A1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B425-38A5-64EF-62A4-6B84EC19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75BA3-8340-4D4C-D9F3-DBA8CCF3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86BF-DACD-CC97-DCFE-1844193F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57985-6877-C51E-131B-304E004A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9790-CC8A-A91D-62E1-E87A5A79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CADB-1AD6-848B-3A08-D5681805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DC92-61C6-B53A-459F-F4B8D902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514E-18D8-1ABB-94E4-82394257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EA7A2-5BDF-4E72-3AAE-20F17290F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16A7-8B18-9E07-5BAC-1E6898FC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7F610-E533-8F5D-1B08-0DEF2E2A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44D0-104B-1B3A-3208-3F5A29D0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B7D8-B822-3262-CB39-9AE08E61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597-C955-F1BD-2D10-7FE5665D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02C5-62BA-467B-DFB2-636BBB7B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BFD69-5E40-F61B-C8A9-D9C823D32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494AD-6814-B660-E771-05EAF9D5D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5946A-C662-4F3F-4B89-68C0D926D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94770-984B-B726-7531-53676C8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C7D65-355D-BF7B-A828-884B4144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A83A3-AA45-6384-B3AB-316759F4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9E4-DD77-A8FD-CCD2-E22DB32E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45D066-8757-0080-E27F-6513F7CC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D432A-6BB2-F92E-0778-457AD84E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88C5D-8E1B-F5DD-BDE9-26BB003E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6C7B8-8B82-3EBC-EF2B-11352745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A8231-0AE8-1736-C087-74AB3B9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F6432-24C6-91D2-4ECD-F360352C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11DA-D898-13D0-E5C8-632D0386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1A7C-1751-A918-22D7-91149685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D2CD5-E8E0-82C7-0A30-A71C4170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2CAE8-97A7-178F-BCC8-B7425C17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6A27-96FC-4CC5-876C-14E8106B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127B-69FA-9992-6884-83CABC9A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8099-2CC3-AE33-4014-B734B2DF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9B66-0F12-63E2-2D9C-A29A3A67B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DBB7-EDB2-84A6-55DE-41D2F86E1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980E6-A728-64B4-6BE0-A12749F4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64604-0E1E-CAEF-6A3F-81A1E196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51CB-3811-4CE4-8812-02F637ED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A0E18-84B4-11CE-B330-CAD935D6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0B1F8-2C7F-C3AA-72D4-5371324D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8A295-12D3-3035-4E0A-E28EDD04C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EB4B0-DBA6-8B42-B132-D4FE135F49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F8A57-7C6C-21B4-504E-8ED8C72A4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C673-0B74-77C3-3F6D-CEA398C41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701E3-8C1A-9B42-A527-840F98615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DA6A-8B18-3C94-2637-29FF1C3D8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3B5C-5DFA-4293-B3FC-A6B9DF1B2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58E5-F47C-6D7D-B701-7D8D6E74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›</a:t>
            </a:r>
          </a:p>
        </p:txBody>
      </p:sp>
      <p:pic>
        <p:nvPicPr>
          <p:cNvPr id="5" name="Content Placeholder 4" descr="A screen shot of a stock trading system&#10;&#10;Description automatically generated">
            <a:extLst>
              <a:ext uri="{FF2B5EF4-FFF2-40B4-BE49-F238E27FC236}">
                <a16:creationId xmlns:a16="http://schemas.microsoft.com/office/drawing/2014/main" id="{36776FB6-AE3C-6D2D-F84C-B57AB658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7215188" cy="68579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0AC7CE-8CDF-C931-1B94-DBF0DFF29664}"/>
              </a:ext>
            </a:extLst>
          </p:cNvPr>
          <p:cNvSpPr/>
          <p:nvPr/>
        </p:nvSpPr>
        <p:spPr>
          <a:xfrm>
            <a:off x="7215189" y="0"/>
            <a:ext cx="4976811" cy="728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Kaushik </a:t>
            </a:r>
            <a:r>
              <a:rPr lang="en-US" dirty="0" err="1"/>
              <a:t>naidu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78D564-6FF9-FB02-DCA2-D5409FA4B3CB}"/>
              </a:ext>
            </a:extLst>
          </p:cNvPr>
          <p:cNvSpPr/>
          <p:nvPr/>
        </p:nvSpPr>
        <p:spPr>
          <a:xfrm>
            <a:off x="7215189" y="728663"/>
            <a:ext cx="4976810" cy="312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of the stock chosen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A43C31-AD66-8532-3352-480A2E26F1F7}"/>
              </a:ext>
            </a:extLst>
          </p:cNvPr>
          <p:cNvSpPr/>
          <p:nvPr/>
        </p:nvSpPr>
        <p:spPr>
          <a:xfrm>
            <a:off x="7215189" y="3857625"/>
            <a:ext cx="4976811" cy="3000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</a:t>
            </a:r>
            <a:r>
              <a:rPr lang="en-US" dirty="0" err="1"/>
              <a:t>detills</a:t>
            </a:r>
            <a:r>
              <a:rPr lang="en-US" dirty="0"/>
              <a:t> of the stock and other relevant details</a:t>
            </a:r>
          </a:p>
        </p:txBody>
      </p:sp>
    </p:spTree>
    <p:extLst>
      <p:ext uri="{BB962C8B-B14F-4D97-AF65-F5344CB8AC3E}">
        <p14:creationId xmlns:p14="http://schemas.microsoft.com/office/powerpoint/2010/main" val="15984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Naidu</dc:creator>
  <cp:lastModifiedBy>Kaushik Naidu</cp:lastModifiedBy>
  <cp:revision>1</cp:revision>
  <dcterms:created xsi:type="dcterms:W3CDTF">2025-03-19T13:11:31Z</dcterms:created>
  <dcterms:modified xsi:type="dcterms:W3CDTF">2025-03-19T13:31:58Z</dcterms:modified>
</cp:coreProperties>
</file>