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400" d="100"/>
          <a:sy n="400" d="100"/>
        </p:scale>
        <p:origin x="230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05/27/2022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8A3FDCC-FA13-45DE-B131-7437CE8145E1}"/>
              </a:ext>
            </a:extLst>
          </p:cNvPr>
          <p:cNvGrpSpPr/>
          <p:nvPr/>
        </p:nvGrpSpPr>
        <p:grpSpPr>
          <a:xfrm>
            <a:off x="260025" y="719943"/>
            <a:ext cx="648773" cy="738665"/>
            <a:chOff x="260025" y="719943"/>
            <a:chExt cx="648773" cy="738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E6FC7D-D0A0-47EB-B20F-557527441CD6}"/>
                </a:ext>
              </a:extLst>
            </p:cNvPr>
            <p:cNvSpPr txBox="1"/>
            <p:nvPr/>
          </p:nvSpPr>
          <p:spPr>
            <a:xfrm rot="500479">
              <a:off x="260025" y="719944"/>
              <a:ext cx="245260" cy="73866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Impact" panose="020B0806030902050204" pitchFamily="34" charset="0"/>
                </a:rPr>
                <a:t>F</a:t>
              </a:r>
              <a:endParaRPr lang="en-DE" sz="48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28610A-2735-471F-82D4-4618AB55390D}"/>
                </a:ext>
              </a:extLst>
            </p:cNvPr>
            <p:cNvSpPr txBox="1"/>
            <p:nvPr/>
          </p:nvSpPr>
          <p:spPr>
            <a:xfrm rot="500479">
              <a:off x="448617" y="719943"/>
              <a:ext cx="203581" cy="73866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Impact" panose="020B0806030902050204" pitchFamily="34" charset="0"/>
                </a:rPr>
                <a:t>J</a:t>
              </a:r>
              <a:endParaRPr lang="en-DE" sz="48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0C9878-3121-4B48-AD37-501A2A84CC66}"/>
                </a:ext>
              </a:extLst>
            </p:cNvPr>
            <p:cNvSpPr txBox="1"/>
            <p:nvPr/>
          </p:nvSpPr>
          <p:spPr>
            <a:xfrm rot="500479">
              <a:off x="604227" y="736835"/>
              <a:ext cx="304571" cy="70788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4600" dirty="0">
                  <a:solidFill>
                    <a:srgbClr val="FF0000"/>
                  </a:solidFill>
                  <a:latin typeface="Impact" panose="020B0806030902050204" pitchFamily="34" charset="0"/>
                </a:rPr>
                <a:t>S</a:t>
              </a:r>
              <a:endParaRPr lang="en-DE" sz="46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Roesner, Kai-Michael</dc:creator>
  <cp:lastModifiedBy>Roesner, Kai-Michael</cp:lastModifiedBy>
  <cp:revision>8</cp:revision>
  <dcterms:created xsi:type="dcterms:W3CDTF">2022-05-24T13:29:22Z</dcterms:created>
  <dcterms:modified xsi:type="dcterms:W3CDTF">2022-05-27T09:32:49Z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637708495071922425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