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4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81366-4A17-4295-AF43-C4E2013BA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7F0F8D-2BBE-4A90-B76C-0196CDA26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6F8661-A36B-4F29-A842-DAC1171B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6F4-17A5-4636-8CCB-1D245852A6A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93079C-91AD-4471-8FA9-7D7E608A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BCE511-C57A-4EE4-982B-A5FF76CC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C66B-7D93-485D-AF71-6E840259E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39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760E4-8D33-4D82-AFEE-7E132D22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97F616-A213-41DC-97CC-6D59A0312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985BAA-7375-4AE6-9124-B3334005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6F4-17A5-4636-8CCB-1D245852A6A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3EDFFC-7359-4D60-927B-69DB9538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1319DA-8EAE-4721-B1C4-9500CA8A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C66B-7D93-485D-AF71-6E840259E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02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0113E7-3A4D-42BD-952C-DEC11AD73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119ADF-7A8A-44DE-8848-62C32C384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F6FCD6-DE63-458B-835F-0B42E1E6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6F4-17A5-4636-8CCB-1D245852A6A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2DE45D-8E6A-4058-9BF4-4750B751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8AD9C2-DDE8-45C4-B366-9253C55F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C66B-7D93-485D-AF71-6E840259E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79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79244-E1AF-4623-B382-6CD29DB5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7D7ACA-82F1-4E97-9DD0-1AD10036E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DB85FB-9177-4FE8-B4EB-F63AA92F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6F4-17A5-4636-8CCB-1D245852A6A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633EA8-359C-41AB-8BF5-CE5745E7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093E1-DE65-4D0D-A99A-39E768DB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C66B-7D93-485D-AF71-6E840259E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22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C31CA-8901-4F16-B55E-D9969FC6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F65288-2E55-47C3-98BC-5A1EEA01E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10C6F6-5201-4408-AB12-6560558F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6F4-17A5-4636-8CCB-1D245852A6A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CB8F0E-3B05-492C-9918-4E5EEF47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AF7B98-9797-4145-B544-0069767C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C66B-7D93-485D-AF71-6E840259E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20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6B782-57B4-4329-AE82-22FDCC86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69216F-0F25-4C22-9C16-ACC7E641A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92822F-C8DE-4062-9725-259450778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A148B6-E027-4314-BBEA-46E2840E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6F4-17A5-4636-8CCB-1D245852A6A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AE500B-A0A3-458B-B711-1C52920C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C6DE8E-2FA0-437F-B755-0D714C35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C66B-7D93-485D-AF71-6E840259E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12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81E3D-7CF3-4EDF-A9C8-2D119FB8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9EEEF5-0F8A-4791-B41D-DC88E9A36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3A4B5A-F8E1-4130-92DF-E7EC2DA33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324C6C-DF2A-45A6-AFEB-82EB3FB5B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5BAC0DD-5A29-4CD2-9D20-849E0BC56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2535C47-1590-4B9F-BCDD-748DC50B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6F4-17A5-4636-8CCB-1D245852A6A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031856-BD2C-4DD7-962C-A9EF441E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B45DA3C-9106-42DF-9900-89B28408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C66B-7D93-485D-AF71-6E840259E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2AF8B9-F047-48AA-8D7C-16F463A2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AE3023-A720-4AEC-B8E4-BBAF0E53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6F4-17A5-4636-8CCB-1D245852A6A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D586CD5-6229-4522-A9D5-5861CD3B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1FF8CE-7C2A-41BC-9EDF-4A2A813E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C66B-7D93-485D-AF71-6E840259E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56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C61CC5E-653A-40DA-BE6A-B6A57586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6F4-17A5-4636-8CCB-1D245852A6A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90834B-C648-4E66-A1DE-18EB6455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18A865-2C85-4A10-935E-4BAD381F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C66B-7D93-485D-AF71-6E840259E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54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D18004-E6B4-4232-82F9-BB250A10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866A5E-BE44-4FDA-A152-A19273D5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16D109-53C1-45B9-9895-26E40AF17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F45105-1D8C-4724-994B-7C4345ED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6F4-17A5-4636-8CCB-1D245852A6A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F6BE76-AA67-4F6A-8DCE-B781ACC8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082CA7-1FC0-4CE3-AB85-8E87068A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C66B-7D93-485D-AF71-6E840259E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2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B1968-273F-44C2-B182-50675356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A5DCAB-A952-4858-923F-672BC649E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C51FC3-E7F5-4D70-871C-F4E17FEBB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91FF18-9247-49F4-BFE8-FE9E34DD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6F4-17A5-4636-8CCB-1D245852A6A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6A6C7E-39FB-4A06-AB85-C953C143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818C45-7439-4B1F-8BE6-47CF7B89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C66B-7D93-485D-AF71-6E840259E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79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C025710-8533-4942-8BC1-483AD68D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9AFB7-73DE-40CD-9F9E-00EBE2599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3C234C-59ED-439F-8048-985B7ED4F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36F4-17A5-4636-8CCB-1D245852A6A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75B23D-EA2F-4FFE-982D-DA64AAB41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82745-E717-4B86-A38D-284F1B163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4C66B-7D93-485D-AF71-6E840259E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41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A93CC-4F25-47F0-9FCF-C8E8AA14E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期末專題</a:t>
            </a:r>
            <a:r>
              <a:rPr lang="en-US" altLang="zh-TW" dirty="0"/>
              <a:t>--</a:t>
            </a:r>
            <a:r>
              <a:rPr lang="zh-TW" altLang="en-US" dirty="0"/>
              <a:t>個人聯絡簿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CD9EAE-4672-4CEC-B889-258CE53E4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sz="4000" dirty="0"/>
          </a:p>
          <a:p>
            <a:r>
              <a:rPr lang="en-US" altLang="zh-TW" sz="4000" dirty="0"/>
              <a:t>ACS109151</a:t>
            </a:r>
            <a:r>
              <a:rPr lang="zh-TW" altLang="en-US" sz="4000" dirty="0"/>
              <a:t>楊竣凱</a:t>
            </a:r>
          </a:p>
        </p:txBody>
      </p:sp>
    </p:spTree>
    <p:extLst>
      <p:ext uri="{BB962C8B-B14F-4D97-AF65-F5344CB8AC3E}">
        <p14:creationId xmlns:p14="http://schemas.microsoft.com/office/powerpoint/2010/main" val="139468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E0D40-800A-4183-B2F7-5BEDB682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 Delete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4028B63-B28A-4094-9D1D-09FC8CACC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856" y="1825625"/>
            <a:ext cx="6634288" cy="4351338"/>
          </a:xfrm>
        </p:spPr>
      </p:pic>
    </p:spTree>
    <p:extLst>
      <p:ext uri="{BB962C8B-B14F-4D97-AF65-F5344CB8AC3E}">
        <p14:creationId xmlns:p14="http://schemas.microsoft.com/office/powerpoint/2010/main" val="3247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393D0-04E0-4DEF-BB50-D7E4C4A3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7. </a:t>
            </a:r>
            <a:r>
              <a:rPr lang="en-US" altLang="zh-TW" dirty="0" err="1"/>
              <a:t>Add_contact</a:t>
            </a:r>
            <a:r>
              <a:rPr lang="en-US" altLang="zh-TW" dirty="0"/>
              <a:t> and Check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E298F65-387C-4EA3-9B93-17E991243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587" y="2420144"/>
            <a:ext cx="6600825" cy="3162300"/>
          </a:xfrm>
        </p:spPr>
      </p:pic>
    </p:spTree>
    <p:extLst>
      <p:ext uri="{BB962C8B-B14F-4D97-AF65-F5344CB8AC3E}">
        <p14:creationId xmlns:p14="http://schemas.microsoft.com/office/powerpoint/2010/main" val="184675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AD4CB-8577-450A-A6FC-0C93274C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8. </a:t>
            </a:r>
            <a:r>
              <a:rPr lang="en-US" altLang="zh-TW" dirty="0" err="1"/>
              <a:t>Add_catalog</a:t>
            </a:r>
            <a:endParaRPr lang="zh-TW" altLang="en-US" dirty="0"/>
          </a:p>
        </p:txBody>
      </p:sp>
      <p:pic>
        <p:nvPicPr>
          <p:cNvPr id="5" name="內容版面配置區 8">
            <a:extLst>
              <a:ext uri="{FF2B5EF4-FFF2-40B4-BE49-F238E27FC236}">
                <a16:creationId xmlns:a16="http://schemas.microsoft.com/office/drawing/2014/main" id="{1E70F113-8090-4909-9800-E5B19A713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8987" y="1943894"/>
            <a:ext cx="5534025" cy="4114800"/>
          </a:xfrm>
        </p:spPr>
      </p:pic>
    </p:spTree>
    <p:extLst>
      <p:ext uri="{BB962C8B-B14F-4D97-AF65-F5344CB8AC3E}">
        <p14:creationId xmlns:p14="http://schemas.microsoft.com/office/powerpoint/2010/main" val="85041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AB0BA-9132-4866-8872-AF3F72B9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 </a:t>
            </a:r>
            <a:r>
              <a:rPr lang="en-US" altLang="zh-TW" dirty="0" err="1"/>
              <a:t>Show_all_catalog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7286348-9239-4887-8BEC-2E8C67CAC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462" y="1939131"/>
            <a:ext cx="5553075" cy="4124325"/>
          </a:xfrm>
        </p:spPr>
      </p:pic>
    </p:spTree>
    <p:extLst>
      <p:ext uri="{BB962C8B-B14F-4D97-AF65-F5344CB8AC3E}">
        <p14:creationId xmlns:p14="http://schemas.microsoft.com/office/powerpoint/2010/main" val="269257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D7E87-69A7-40B1-8C68-FA14DACE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10. </a:t>
            </a:r>
            <a:r>
              <a:rPr lang="en-US" altLang="zh-TW" dirty="0" err="1"/>
              <a:t>Set_display_field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173C6E8-F9DF-4A8D-8E4A-A594787AA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525" y="2820194"/>
            <a:ext cx="7600950" cy="2362200"/>
          </a:xfrm>
        </p:spPr>
      </p:pic>
    </p:spTree>
    <p:extLst>
      <p:ext uri="{BB962C8B-B14F-4D97-AF65-F5344CB8AC3E}">
        <p14:creationId xmlns:p14="http://schemas.microsoft.com/office/powerpoint/2010/main" val="210237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B05D1-F7CD-46CD-A0AA-7FD7F869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11. </a:t>
            </a:r>
            <a:r>
              <a:rPr lang="en-US" altLang="zh-TW" dirty="0" err="1"/>
              <a:t>Set_show_perpage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ABAD9DA-44E2-4F0F-A122-D26A05750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9512" y="3425031"/>
            <a:ext cx="4752975" cy="1152525"/>
          </a:xfrm>
        </p:spPr>
      </p:pic>
    </p:spTree>
    <p:extLst>
      <p:ext uri="{BB962C8B-B14F-4D97-AF65-F5344CB8AC3E}">
        <p14:creationId xmlns:p14="http://schemas.microsoft.com/office/powerpoint/2010/main" val="915690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B6C40-BD2B-450B-AAD0-2185B88B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12. </a:t>
            </a:r>
            <a:r>
              <a:rPr lang="en-US" altLang="zh-TW" dirty="0" err="1"/>
              <a:t>Set_order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0474017-4F34-4317-8174-B4E381045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451" y="1825625"/>
            <a:ext cx="6117098" cy="4351338"/>
          </a:xfrm>
        </p:spPr>
      </p:pic>
    </p:spTree>
    <p:extLst>
      <p:ext uri="{BB962C8B-B14F-4D97-AF65-F5344CB8AC3E}">
        <p14:creationId xmlns:p14="http://schemas.microsoft.com/office/powerpoint/2010/main" val="1685469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879F1-3456-4600-8B11-28A7D005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13. </a:t>
            </a:r>
            <a:r>
              <a:rPr lang="en-US" altLang="zh-TW" dirty="0" err="1"/>
              <a:t>Set_sort_by_field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277D9D9-9607-43A1-9C59-AE8284130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548" y="1825625"/>
            <a:ext cx="5586903" cy="4351338"/>
          </a:xfrm>
        </p:spPr>
      </p:pic>
    </p:spTree>
    <p:extLst>
      <p:ext uri="{BB962C8B-B14F-4D97-AF65-F5344CB8AC3E}">
        <p14:creationId xmlns:p14="http://schemas.microsoft.com/office/powerpoint/2010/main" val="79565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D96B3-77CF-4915-A30C-EE733142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14.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i="0" dirty="0" err="1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Show_raw_data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24B9D4F-5021-4EBE-BB1B-4F8993720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631" y="2301413"/>
            <a:ext cx="4938932" cy="3371418"/>
          </a:xfrm>
          <a:prstGeom prst="rect">
            <a:avLst/>
          </a:prstGeom>
        </p:spPr>
      </p:pic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727C07B8-C084-4121-9116-7D0FE5435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7566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0EB48-76FC-4D10-B64D-F4DFF695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15. </a:t>
            </a:r>
            <a:r>
              <a:rPr lang="en-US" altLang="zh-TW" dirty="0" err="1"/>
              <a:t>Data_optimize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DE84A8F-9DF6-4896-8618-79F21B578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578" y="1825625"/>
            <a:ext cx="6194843" cy="4351338"/>
          </a:xfrm>
        </p:spPr>
      </p:pic>
    </p:spTree>
    <p:extLst>
      <p:ext uri="{BB962C8B-B14F-4D97-AF65-F5344CB8AC3E}">
        <p14:creationId xmlns:p14="http://schemas.microsoft.com/office/powerpoint/2010/main" val="351552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CCC3CC6-AE63-4CC0-8F3A-7244C1BAE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397764"/>
              </p:ext>
            </p:extLst>
          </p:nvPr>
        </p:nvGraphicFramePr>
        <p:xfrm>
          <a:off x="142099" y="2200391"/>
          <a:ext cx="1949388" cy="12286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9388">
                  <a:extLst>
                    <a:ext uri="{9D8B030D-6E8A-4147-A177-3AD203B41FA5}">
                      <a16:colId xmlns:a16="http://schemas.microsoft.com/office/drawing/2014/main" val="2736988408"/>
                    </a:ext>
                  </a:extLst>
                </a:gridCol>
              </a:tblGrid>
              <a:tr h="336284">
                <a:tc>
                  <a:txBody>
                    <a:bodyPr/>
                    <a:lstStyle/>
                    <a:p>
                      <a:r>
                        <a:rPr lang="en-US" altLang="zh-TW" dirty="0"/>
                        <a:t>Main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36285"/>
                  </a:ext>
                </a:extLst>
              </a:tr>
              <a:tr h="364308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scanner:Scanner</a:t>
                      </a:r>
                      <a:endParaRPr lang="en-US" altLang="zh-TW" sz="1000" dirty="0"/>
                    </a:p>
                    <a:p>
                      <a:r>
                        <a:rPr lang="en-US" altLang="zh-TW" sz="1000" dirty="0"/>
                        <a:t>+</a:t>
                      </a:r>
                      <a:r>
                        <a:rPr lang="en-US" altLang="zh-TW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control:Control</a:t>
                      </a:r>
                      <a:endParaRPr lang="en-US" altLang="zh-TW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840501"/>
                  </a:ext>
                </a:extLst>
              </a:tr>
              <a:tr h="466609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Call Control function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11735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BD370EC-E9BA-4960-BB6E-A82B420EE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23818"/>
              </p:ext>
            </p:extLst>
          </p:nvPr>
        </p:nvGraphicFramePr>
        <p:xfrm>
          <a:off x="2542325" y="370012"/>
          <a:ext cx="2536384" cy="57011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36384">
                  <a:extLst>
                    <a:ext uri="{9D8B030D-6E8A-4147-A177-3AD203B41FA5}">
                      <a16:colId xmlns:a16="http://schemas.microsoft.com/office/drawing/2014/main" val="2108198020"/>
                    </a:ext>
                  </a:extLst>
                </a:gridCol>
              </a:tblGrid>
              <a:tr h="367159">
                <a:tc>
                  <a:txBody>
                    <a:bodyPr/>
                    <a:lstStyle/>
                    <a:p>
                      <a:r>
                        <a:rPr lang="en-US" altLang="zh-TW" dirty="0"/>
                        <a:t>Control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44725"/>
                  </a:ext>
                </a:extLst>
              </a:tr>
              <a:tr h="654690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verify:String</a:t>
                      </a:r>
                      <a:endParaRPr lang="en-US" altLang="zh-TW" sz="1000" dirty="0"/>
                    </a:p>
                    <a:p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accouts:HashMap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TW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String,String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altLang="zh-TW" sz="1000" dirty="0"/>
                    </a:p>
                    <a:p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config:Config</a:t>
                      </a:r>
                      <a:endParaRPr lang="en-US" altLang="zh-TW" sz="1000" dirty="0"/>
                    </a:p>
                    <a:p>
                      <a:r>
                        <a:rPr lang="en-US" altLang="zh-TW" sz="1000" dirty="0"/>
                        <a:t>+</a:t>
                      </a:r>
                      <a:r>
                        <a:rPr lang="en-US" altLang="zh-TW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dataManager:DataManager</a:t>
                      </a:r>
                      <a:endParaRPr lang="en-US" altLang="zh-TW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483753"/>
                  </a:ext>
                </a:extLst>
              </a:tr>
              <a:tr h="654690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+Control()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TW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loadverify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loadAllData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doMainMenu</a:t>
                      </a:r>
                      <a:r>
                        <a:rPr lang="en-US" altLang="zh-TW" sz="10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TW" sz="1000" b="1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SetConfigMap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altLang="zh-TW" sz="1000" dirty="0"/>
                        <a:t>HashMap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TW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String,String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doMainMenu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):void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doShowAll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zh-TW" sz="10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doShowByCatalog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zh-TW" sz="10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doShowPerPage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zh-TW" sz="10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ShowPerPage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(int, int, String, int, </a:t>
                      </a:r>
                      <a:r>
                        <a:rPr lang="en-US" altLang="zh-TW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doSearch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zh-TW" sz="10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doModify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zh-TW" sz="10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1000" dirty="0" err="1"/>
                        <a:t>doDelete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doAddContact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zh-TW" sz="10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1000" dirty="0" err="1"/>
                        <a:t>doAddCatalog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doShowAllCatalog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doSetDisplayField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doSetViewPerpage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doSetOrder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doSetOrderByField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doShowRawData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doDataOptimize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formatString</a:t>
                      </a:r>
                      <a:r>
                        <a:rPr lang="en-US" altLang="zh-TW" sz="1000" dirty="0"/>
                        <a:t>(String, int):String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formatNumber</a:t>
                      </a:r>
                      <a:r>
                        <a:rPr lang="en-US" altLang="zh-TW" sz="1000" dirty="0"/>
                        <a:t>(int, int):String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doLogin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+login(String, String):</a:t>
                      </a:r>
                      <a:r>
                        <a:rPr lang="en-US" altLang="zh-TW" sz="1000" dirty="0" err="1"/>
                        <a:t>boolean</a:t>
                      </a:r>
                      <a:r>
                        <a:rPr lang="en-US" altLang="zh-TW" sz="10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getLoginInfo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getVerify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altLang="zh-TW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66584"/>
                  </a:ext>
                </a:extLst>
              </a:tr>
            </a:tbl>
          </a:graphicData>
        </a:graphic>
      </p:graphicFrame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62D950E5-C66E-47D1-9559-8512673E61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975924"/>
              </p:ext>
            </p:extLst>
          </p:nvPr>
        </p:nvGraphicFramePr>
        <p:xfrm>
          <a:off x="5890772" y="606548"/>
          <a:ext cx="2977193" cy="52280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77193">
                  <a:extLst>
                    <a:ext uri="{9D8B030D-6E8A-4147-A177-3AD203B41FA5}">
                      <a16:colId xmlns:a16="http://schemas.microsoft.com/office/drawing/2014/main" val="2736988408"/>
                    </a:ext>
                  </a:extLst>
                </a:gridCol>
              </a:tblGrid>
              <a:tr h="367159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DataManager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36285"/>
                  </a:ext>
                </a:extLst>
              </a:tr>
              <a:tr h="654690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+peoples : </a:t>
                      </a:r>
                      <a:r>
                        <a:rPr lang="en-US" altLang="zh-TW" sz="1000" dirty="0" err="1"/>
                        <a:t>ArrayList</a:t>
                      </a:r>
                      <a:r>
                        <a:rPr lang="en-US" altLang="zh-TW" sz="1000" dirty="0"/>
                        <a:t>&lt;People&gt;</a:t>
                      </a:r>
                    </a:p>
                    <a:p>
                      <a:r>
                        <a:rPr lang="en-US" altLang="zh-TW" sz="1000" dirty="0"/>
                        <a:t>+catalogs : </a:t>
                      </a:r>
                      <a:r>
                        <a:rPr lang="en-US" altLang="zh-TW" sz="1000" dirty="0" err="1"/>
                        <a:t>ArrayList</a:t>
                      </a:r>
                      <a:r>
                        <a:rPr lang="en-US" altLang="zh-TW" sz="1000" dirty="0"/>
                        <a:t>&lt;Catalog&gt;</a:t>
                      </a:r>
                    </a:p>
                    <a:p>
                      <a:r>
                        <a:rPr lang="en-US" altLang="zh-TW" sz="1000" dirty="0"/>
                        <a:t>+config : 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840501"/>
                  </a:ext>
                </a:extLst>
              </a:tr>
              <a:tr h="654690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+load()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printAllPeople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setorder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getUnSortedList</a:t>
                      </a:r>
                      <a:r>
                        <a:rPr lang="en-US" altLang="zh-TW" sz="1000" dirty="0"/>
                        <a:t>():</a:t>
                      </a:r>
                      <a:r>
                        <a:rPr lang="en-US" altLang="zh-TW" sz="1000" dirty="0" err="1"/>
                        <a:t>ArrayList</a:t>
                      </a:r>
                      <a:endParaRPr lang="en-US" altLang="zh-TW" sz="1000" dirty="0"/>
                    </a:p>
                    <a:p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getSortedList</a:t>
                      </a:r>
                      <a:r>
                        <a:rPr lang="en-US" altLang="zh-TW" sz="1000" dirty="0"/>
                        <a:t>():</a:t>
                      </a:r>
                      <a:r>
                        <a:rPr lang="en-US" altLang="zh-TW" sz="1000" dirty="0" err="1"/>
                        <a:t>ArrayList</a:t>
                      </a:r>
                      <a:endParaRPr lang="en-US" altLang="zh-TW" sz="1000" dirty="0"/>
                    </a:p>
                    <a:p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getPeopleTitle</a:t>
                      </a:r>
                      <a:r>
                        <a:rPr lang="en-US" altLang="zh-TW" sz="1000" dirty="0"/>
                        <a:t>(</a:t>
                      </a:r>
                      <a:r>
                        <a:rPr lang="en-US" altLang="zh-TW" sz="1000" dirty="0" err="1"/>
                        <a:t>boolean</a:t>
                      </a:r>
                      <a:r>
                        <a:rPr lang="en-US" altLang="zh-TW" sz="1000" dirty="0"/>
                        <a:t>, </a:t>
                      </a:r>
                      <a:r>
                        <a:rPr lang="en-US" altLang="zh-TW" sz="1000" dirty="0" err="1"/>
                        <a:t>boolean</a:t>
                      </a:r>
                      <a:r>
                        <a:rPr lang="en-US" altLang="zh-TW" sz="1000" dirty="0"/>
                        <a:t>, </a:t>
                      </a:r>
                      <a:r>
                        <a:rPr lang="en-US" altLang="zh-TW" sz="1000" dirty="0" err="1"/>
                        <a:t>boolean</a:t>
                      </a:r>
                      <a:r>
                        <a:rPr lang="en-US" altLang="zh-TW" sz="1000" dirty="0"/>
                        <a:t>, </a:t>
                      </a:r>
                      <a:r>
                        <a:rPr lang="en-US" altLang="zh-TW" sz="1000" dirty="0" err="1"/>
                        <a:t>boolean</a:t>
                      </a:r>
                      <a:r>
                        <a:rPr lang="en-US" altLang="zh-TW" sz="1000" dirty="0"/>
                        <a:t>, </a:t>
                      </a:r>
                      <a:r>
                        <a:rPr lang="en-US" altLang="zh-TW" sz="1000" dirty="0" err="1"/>
                        <a:t>boolean</a:t>
                      </a:r>
                      <a:r>
                        <a:rPr lang="en-US" altLang="zh-TW" sz="1000" dirty="0"/>
                        <a:t>)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:String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loadCatalogs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loadPeoples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selectCatalog</a:t>
                      </a:r>
                      <a:r>
                        <a:rPr lang="en-US" altLang="zh-TW" sz="1000" dirty="0"/>
                        <a:t>(</a:t>
                      </a:r>
                      <a:r>
                        <a:rPr lang="en-US" altLang="zh-TW" sz="1000" dirty="0" err="1"/>
                        <a:t>boolean</a:t>
                      </a:r>
                      <a:r>
                        <a:rPr lang="en-US" altLang="zh-TW" sz="1000" dirty="0"/>
                        <a:t>, </a:t>
                      </a:r>
                      <a:r>
                        <a:rPr lang="en-US" altLang="zh-TW" sz="1000" dirty="0" err="1"/>
                        <a:t>boolean</a:t>
                      </a:r>
                      <a:r>
                        <a:rPr lang="en-US" altLang="zh-TW" sz="1000" dirty="0"/>
                        <a:t>)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:String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inputPeople</a:t>
                      </a:r>
                      <a:r>
                        <a:rPr lang="en-US" altLang="zh-TW" sz="1000" dirty="0"/>
                        <a:t>(</a:t>
                      </a:r>
                      <a:r>
                        <a:rPr lang="en-US" altLang="zh-TW" sz="1000" dirty="0" err="1"/>
                        <a:t>boolean</a:t>
                      </a:r>
                      <a:r>
                        <a:rPr lang="en-US" altLang="zh-TW" sz="1000" dirty="0"/>
                        <a:t>)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:String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getInput</a:t>
                      </a:r>
                      <a:r>
                        <a:rPr lang="en-US" altLang="zh-TW" sz="1000" dirty="0"/>
                        <a:t>(String[], String[], String)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:String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inputPeople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:String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checkName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:String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checkName</a:t>
                      </a:r>
                      <a:r>
                        <a:rPr lang="en-US" altLang="zh-TW" sz="1000" dirty="0"/>
                        <a:t>(String)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:String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checkPhone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:String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checkPhone</a:t>
                      </a:r>
                      <a:r>
                        <a:rPr lang="en-US" altLang="zh-TW" sz="1000" dirty="0"/>
                        <a:t>(String)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:String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checkCatalog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:String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checkCatalog</a:t>
                      </a:r>
                      <a:r>
                        <a:rPr lang="en-US" altLang="zh-TW" sz="1000" dirty="0"/>
                        <a:t>(String)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:String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checkEmail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:String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checkEmail</a:t>
                      </a:r>
                      <a:r>
                        <a:rPr lang="en-US" altLang="zh-TW" sz="1000" dirty="0"/>
                        <a:t>(String)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:String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checkBirth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:String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checkBirth</a:t>
                      </a:r>
                      <a:r>
                        <a:rPr lang="en-US" altLang="zh-TW" sz="1000" dirty="0"/>
                        <a:t>(String)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:String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getInput</a:t>
                      </a:r>
                      <a:r>
                        <a:rPr lang="en-US" altLang="zh-TW" sz="1000" dirty="0"/>
                        <a:t>(String[])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:String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savePeople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AddCat</a:t>
                      </a:r>
                      <a:r>
                        <a:rPr lang="en-US" altLang="zh-TW" sz="1000" dirty="0"/>
                        <a:t>(String):</a:t>
                      </a:r>
                      <a:r>
                        <a:rPr lang="en-US" altLang="zh-TW" sz="1000" dirty="0" err="1"/>
                        <a:t>boolean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checkDate</a:t>
                      </a:r>
                      <a:r>
                        <a:rPr lang="en-US" altLang="zh-TW" sz="1000" dirty="0"/>
                        <a:t>(String):Boolean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117358"/>
                  </a:ext>
                </a:extLst>
              </a:tr>
            </a:tbl>
          </a:graphicData>
        </a:graphic>
      </p:graphicFrame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DA6A6F4C-49AE-4CE2-8A22-D0807E6BCF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908314"/>
              </p:ext>
            </p:extLst>
          </p:nvPr>
        </p:nvGraphicFramePr>
        <p:xfrm>
          <a:off x="9680028" y="2984058"/>
          <a:ext cx="1949388" cy="253123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9388">
                  <a:extLst>
                    <a:ext uri="{9D8B030D-6E8A-4147-A177-3AD203B41FA5}">
                      <a16:colId xmlns:a16="http://schemas.microsoft.com/office/drawing/2014/main" val="2736988408"/>
                    </a:ext>
                  </a:extLst>
                </a:gridCol>
              </a:tblGrid>
              <a:tr h="367159">
                <a:tc>
                  <a:txBody>
                    <a:bodyPr/>
                    <a:lstStyle/>
                    <a:p>
                      <a:r>
                        <a:rPr lang="en-US" altLang="zh-TW" dirty="0"/>
                        <a:t>People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36285"/>
                  </a:ext>
                </a:extLst>
              </a:tr>
              <a:tr h="654690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+id : int</a:t>
                      </a:r>
                    </a:p>
                    <a:p>
                      <a:r>
                        <a:rPr lang="en-US" altLang="zh-TW" sz="1000" dirty="0"/>
                        <a:t>+name : String</a:t>
                      </a:r>
                    </a:p>
                    <a:p>
                      <a:r>
                        <a:rPr lang="en-US" altLang="zh-TW" sz="1000" dirty="0"/>
                        <a:t>+birthday : String</a:t>
                      </a:r>
                    </a:p>
                    <a:p>
                      <a:r>
                        <a:rPr lang="en-US" altLang="zh-TW" sz="1000" dirty="0"/>
                        <a:t>+phone : String</a:t>
                      </a:r>
                    </a:p>
                    <a:p>
                      <a:r>
                        <a:rPr lang="en-US" altLang="zh-TW" sz="1000" dirty="0"/>
                        <a:t>+catalog : String</a:t>
                      </a:r>
                    </a:p>
                    <a:p>
                      <a:r>
                        <a:rPr lang="en-US" altLang="zh-TW" sz="1000" dirty="0"/>
                        <a:t>+email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840501"/>
                  </a:ext>
                </a:extLst>
              </a:tr>
              <a:tr h="654690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+People(String)</a:t>
                      </a:r>
                    </a:p>
                    <a:p>
                      <a:r>
                        <a:rPr lang="en-US" altLang="zh-TW" sz="1000" dirty="0"/>
                        <a:t>+People(int, String, String, String, String, String)</a:t>
                      </a:r>
                    </a:p>
                    <a:p>
                      <a:r>
                        <a:rPr lang="en-US" altLang="zh-TW" sz="1000" dirty="0"/>
                        <a:t>+People()</a:t>
                      </a:r>
                    </a:p>
                    <a:p>
                      <a:r>
                        <a:rPr lang="en-US" altLang="zh-TW" sz="1000" dirty="0"/>
                        <a:t>+print(</a:t>
                      </a:r>
                      <a:r>
                        <a:rPr lang="en-US" altLang="zh-TW" sz="1000" dirty="0" err="1"/>
                        <a:t>boolean</a:t>
                      </a:r>
                      <a:r>
                        <a:rPr lang="en-US" altLang="zh-TW" sz="1000" dirty="0"/>
                        <a:t>, </a:t>
                      </a:r>
                      <a:r>
                        <a:rPr lang="en-US" altLang="zh-TW" sz="1000" dirty="0" err="1"/>
                        <a:t>boolean</a:t>
                      </a:r>
                      <a:r>
                        <a:rPr lang="en-US" altLang="zh-TW" sz="1000" dirty="0"/>
                        <a:t>, </a:t>
                      </a:r>
                      <a:r>
                        <a:rPr lang="en-US" altLang="zh-TW" sz="1000" dirty="0" err="1"/>
                        <a:t>boolean</a:t>
                      </a:r>
                      <a:r>
                        <a:rPr lang="en-US" altLang="zh-TW" sz="1000" dirty="0"/>
                        <a:t>, </a:t>
                      </a:r>
                      <a:r>
                        <a:rPr lang="en-US" altLang="zh-TW" sz="1000" dirty="0" err="1"/>
                        <a:t>boolean</a:t>
                      </a:r>
                      <a:r>
                        <a:rPr lang="en-US" altLang="zh-TW" sz="1000" dirty="0"/>
                        <a:t>, </a:t>
                      </a:r>
                      <a:r>
                        <a:rPr lang="en-US" altLang="zh-TW" sz="1000" dirty="0" err="1"/>
                        <a:t>boolean</a:t>
                      </a:r>
                      <a:r>
                        <a:rPr lang="en-US" altLang="zh-TW" sz="1000" dirty="0"/>
                        <a:t>):void</a:t>
                      </a:r>
                    </a:p>
                    <a:p>
                      <a:r>
                        <a:rPr lang="en-US" altLang="zh-TW" sz="1000" dirty="0"/>
                        <a:t>+</a:t>
                      </a:r>
                      <a:r>
                        <a:rPr lang="en-US" altLang="zh-TW" sz="1000" dirty="0" err="1"/>
                        <a:t>getRaw</a:t>
                      </a:r>
                      <a:r>
                        <a:rPr lang="en-US" altLang="zh-TW" sz="1000" dirty="0"/>
                        <a:t>()</a:t>
                      </a:r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:String</a:t>
                      </a:r>
                      <a:endParaRPr lang="en-US" altLang="zh-TW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117358"/>
                  </a:ext>
                </a:extLst>
              </a:tr>
            </a:tbl>
          </a:graphicData>
        </a:graphic>
      </p:graphicFrame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id="{B8C05DE7-4CDF-481D-B150-187E3A382C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866408"/>
              </p:ext>
            </p:extLst>
          </p:nvPr>
        </p:nvGraphicFramePr>
        <p:xfrm>
          <a:off x="9769642" y="721685"/>
          <a:ext cx="1859774" cy="16044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59774">
                  <a:extLst>
                    <a:ext uri="{9D8B030D-6E8A-4147-A177-3AD203B41FA5}">
                      <a16:colId xmlns:a16="http://schemas.microsoft.com/office/drawing/2014/main" val="2736988408"/>
                    </a:ext>
                  </a:extLst>
                </a:gridCol>
              </a:tblGrid>
              <a:tr h="395596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Catalog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36285"/>
                  </a:ext>
                </a:extLst>
              </a:tr>
              <a:tr h="503427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+name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840501"/>
                  </a:ext>
                </a:extLst>
              </a:tr>
              <a:tr h="705396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Catalog(String)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117358"/>
                  </a:ext>
                </a:extLst>
              </a:tr>
            </a:tbl>
          </a:graphicData>
        </a:graphic>
      </p:graphicFrame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2E38EA-9813-40AE-9D84-61CFC1E4A081}"/>
              </a:ext>
            </a:extLst>
          </p:cNvPr>
          <p:cNvCxnSpPr/>
          <p:nvPr/>
        </p:nvCxnSpPr>
        <p:spPr>
          <a:xfrm>
            <a:off x="2157274" y="2707689"/>
            <a:ext cx="346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BBE5750-1E85-40B9-AB91-AC3DFA7ED74D}"/>
              </a:ext>
            </a:extLst>
          </p:cNvPr>
          <p:cNvCxnSpPr/>
          <p:nvPr/>
        </p:nvCxnSpPr>
        <p:spPr>
          <a:xfrm>
            <a:off x="5078709" y="2814695"/>
            <a:ext cx="727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803D1C-20EF-43B8-8719-A12CA05763A3}"/>
              </a:ext>
            </a:extLst>
          </p:cNvPr>
          <p:cNvCxnSpPr/>
          <p:nvPr/>
        </p:nvCxnSpPr>
        <p:spPr>
          <a:xfrm flipV="1">
            <a:off x="8948691" y="1784412"/>
            <a:ext cx="656948" cy="82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6391588-6100-4E99-BD98-726636BDC158}"/>
              </a:ext>
            </a:extLst>
          </p:cNvPr>
          <p:cNvCxnSpPr/>
          <p:nvPr/>
        </p:nvCxnSpPr>
        <p:spPr>
          <a:xfrm>
            <a:off x="8952741" y="2707689"/>
            <a:ext cx="696934" cy="187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27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9139E-6FE6-4B7C-A0FC-DE5B807B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0453DE-EE80-4EF4-B0B6-B42B4172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858"/>
            <a:ext cx="10515600" cy="45701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9600" dirty="0"/>
          </a:p>
          <a:p>
            <a:pPr marL="0" indent="0" algn="ctr">
              <a:buNone/>
            </a:pPr>
            <a:r>
              <a:rPr lang="zh-TW" altLang="en-US" sz="9600" dirty="0"/>
              <a:t>功能介紹</a:t>
            </a:r>
          </a:p>
        </p:txBody>
      </p:sp>
    </p:spTree>
    <p:extLst>
      <p:ext uri="{BB962C8B-B14F-4D97-AF65-F5344CB8AC3E}">
        <p14:creationId xmlns:p14="http://schemas.microsoft.com/office/powerpoint/2010/main" val="185417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8C361-9460-4269-8C89-22C43631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Login and </a:t>
            </a:r>
            <a:r>
              <a:rPr lang="en-US" altLang="zh-TW" dirty="0" err="1"/>
              <a:t>MainMenu</a:t>
            </a: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1D0A7C68-0CC6-4A0D-9D2D-679B1229D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6347" y="470832"/>
            <a:ext cx="3563661" cy="4351338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DFF1068-834A-449D-BAD4-52DF6FC07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347" y="4717588"/>
            <a:ext cx="3563661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1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DF262-FD49-421A-BA86-C1A1B0AE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1.Show_All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24B9F79-9F6A-41E6-8A1A-936219D5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733" y="2175908"/>
            <a:ext cx="5051692" cy="3638966"/>
          </a:xfrm>
          <a:prstGeom prst="rect">
            <a:avLst/>
          </a:prstGeom>
        </p:spPr>
      </p:pic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64B21C7-EBFE-4860-BEF0-0184B787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481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39AC5-E932-48EB-9DD7-52A0626E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</a:t>
            </a:r>
            <a:r>
              <a:rPr lang="en-US" altLang="zh-TW" dirty="0" err="1"/>
              <a:t>Show_per_page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02087348-3D4C-4A20-8E79-A3F77E806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112" y="1825625"/>
            <a:ext cx="7015775" cy="4351338"/>
          </a:xfrm>
        </p:spPr>
      </p:pic>
    </p:spTree>
    <p:extLst>
      <p:ext uri="{BB962C8B-B14F-4D97-AF65-F5344CB8AC3E}">
        <p14:creationId xmlns:p14="http://schemas.microsoft.com/office/powerpoint/2010/main" val="335969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A0AC82-66BC-4913-843E-27622A44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en-US" altLang="zh-TW" dirty="0" err="1"/>
              <a:t>Show_by_catalog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3CC40BA-D779-485B-A86D-646DEFD2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975" y="2877344"/>
            <a:ext cx="6496050" cy="2247900"/>
          </a:xfrm>
        </p:spPr>
      </p:pic>
    </p:spTree>
    <p:extLst>
      <p:ext uri="{BB962C8B-B14F-4D97-AF65-F5344CB8AC3E}">
        <p14:creationId xmlns:p14="http://schemas.microsoft.com/office/powerpoint/2010/main" val="328855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39F248-F3F2-4F8E-9CDB-C2F8DDF6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Search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860D450-3001-4A4E-9223-E97821729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250" y="2972594"/>
            <a:ext cx="6667500" cy="2057400"/>
          </a:xfrm>
        </p:spPr>
      </p:pic>
    </p:spTree>
    <p:extLst>
      <p:ext uri="{BB962C8B-B14F-4D97-AF65-F5344CB8AC3E}">
        <p14:creationId xmlns:p14="http://schemas.microsoft.com/office/powerpoint/2010/main" val="72998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893E8-9DA6-42EC-928C-2839794A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Modify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98ADFBD-70A9-405A-A60C-F2BE364C4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637" y="2648744"/>
            <a:ext cx="6562725" cy="2705100"/>
          </a:xfrm>
        </p:spPr>
      </p:pic>
    </p:spTree>
    <p:extLst>
      <p:ext uri="{BB962C8B-B14F-4D97-AF65-F5344CB8AC3E}">
        <p14:creationId xmlns:p14="http://schemas.microsoft.com/office/powerpoint/2010/main" val="398765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566</Words>
  <Application>Microsoft Office PowerPoint</Application>
  <PresentationFormat>寬螢幕</PresentationFormat>
  <Paragraphs>103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微軟正黑體</vt:lpstr>
      <vt:lpstr>Arial</vt:lpstr>
      <vt:lpstr>Calibri</vt:lpstr>
      <vt:lpstr>Calibri Light</vt:lpstr>
      <vt:lpstr>Office 佈景主題</vt:lpstr>
      <vt:lpstr>Java期末專題--個人聯絡簿</vt:lpstr>
      <vt:lpstr>PowerPoint 簡報</vt:lpstr>
      <vt:lpstr>PowerPoint 簡報</vt:lpstr>
      <vt:lpstr>Login and MainMenu</vt:lpstr>
      <vt:lpstr>1.Show_All</vt:lpstr>
      <vt:lpstr>2. Show_per_page </vt:lpstr>
      <vt:lpstr>3. Show_by_catalog</vt:lpstr>
      <vt:lpstr>4. Search</vt:lpstr>
      <vt:lpstr>5. Modify</vt:lpstr>
      <vt:lpstr>6. Delete </vt:lpstr>
      <vt:lpstr>7. Add_contact and Check</vt:lpstr>
      <vt:lpstr>8. Add_catalog</vt:lpstr>
      <vt:lpstr>9. Show_all_catalog </vt:lpstr>
      <vt:lpstr>10. Set_display_field</vt:lpstr>
      <vt:lpstr>11. Set_show_perpage </vt:lpstr>
      <vt:lpstr>12. Set_order </vt:lpstr>
      <vt:lpstr>13. Set_sort_by_field</vt:lpstr>
      <vt:lpstr>14. Show_raw_data</vt:lpstr>
      <vt:lpstr>15. Data_optimize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Java期末專題--個人聯絡簿</dc:title>
  <dc:creator>azazqazqaz992@gmail.com</dc:creator>
  <cp:lastModifiedBy>azazqazqaz992@gmail.com</cp:lastModifiedBy>
  <cp:revision>1</cp:revision>
  <dcterms:created xsi:type="dcterms:W3CDTF">2022-01-15T09:30:33Z</dcterms:created>
  <dcterms:modified xsi:type="dcterms:W3CDTF">2022-01-15T09:49:13Z</dcterms:modified>
</cp:coreProperties>
</file>