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8" r:id="rId8"/>
    <p:sldId id="265" r:id="rId9"/>
    <p:sldId id="267" r:id="rId10"/>
    <p:sldId id="260" r:id="rId11"/>
    <p:sldId id="261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2BEE2-2788-4025-8D99-89AC29E9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723" y="321899"/>
            <a:ext cx="4604553" cy="1169550"/>
          </a:xfrm>
        </p:spPr>
        <p:txBody>
          <a:bodyPr>
            <a:normAutofit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期末專題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9220AB-D20E-4A25-9CCA-6EC0B70BB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6373" y="2933908"/>
            <a:ext cx="7197726" cy="140546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ACS106126</a:t>
            </a:r>
            <a:r>
              <a:rPr lang="zh-TW" altLang="en-US" sz="2400" dirty="0"/>
              <a:t>王俊仁</a:t>
            </a:r>
          </a:p>
        </p:txBody>
      </p:sp>
    </p:spTree>
    <p:extLst>
      <p:ext uri="{BB962C8B-B14F-4D97-AF65-F5344CB8AC3E}">
        <p14:creationId xmlns:p14="http://schemas.microsoft.com/office/powerpoint/2010/main" val="416776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2BEE2-2788-4025-8D99-89AC29E9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121" y="301509"/>
            <a:ext cx="6984663" cy="112516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特殊功能</a:t>
            </a:r>
            <a:br>
              <a:rPr lang="en-US" altLang="zh-TW" dirty="0"/>
            </a:br>
            <a:r>
              <a:rPr lang="zh-TW" altLang="en-US" dirty="0"/>
              <a:t>當帳號跟密碼相同時可登入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2A31BB-4F04-40DC-BB8B-FB6F73CE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508" y="2038719"/>
            <a:ext cx="7401332" cy="29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7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2BEE2-2788-4025-8D99-89AC29E9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121" y="410675"/>
            <a:ext cx="7197726" cy="876587"/>
          </a:xfrm>
        </p:spPr>
        <p:txBody>
          <a:bodyPr/>
          <a:lstStyle/>
          <a:p>
            <a:r>
              <a:rPr lang="zh-TW" altLang="en-US" dirty="0"/>
              <a:t>特殊功能 顯示當前時間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3717E5-E625-4CAB-B84A-E424C2AA8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84" y="1364016"/>
            <a:ext cx="7401332" cy="29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4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2BEE2-2788-4025-8D99-89AC29E9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8907" y="339653"/>
            <a:ext cx="7197726" cy="74342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特殊功能</a:t>
            </a:r>
            <a:r>
              <a:rPr lang="en-US" altLang="zh-TW" dirty="0"/>
              <a:t> </a:t>
            </a:r>
            <a:r>
              <a:rPr lang="zh-TW" altLang="en-US" dirty="0"/>
              <a:t>驗證碼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FCFC5B-432B-49E8-B2FA-621AB996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901" y="1559002"/>
            <a:ext cx="57054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2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A55BD-100F-489E-93F3-2A7BE08F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927" y="210105"/>
            <a:ext cx="5537446" cy="1456267"/>
          </a:xfrm>
        </p:spPr>
        <p:txBody>
          <a:bodyPr/>
          <a:lstStyle/>
          <a:p>
            <a:r>
              <a:rPr lang="zh-TW" altLang="en-US" dirty="0"/>
              <a:t>顯示所有資料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698CE5-41EE-4D9E-879A-0367E491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FECA3D-62C3-4258-B992-6AE83DD1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4" y="1530566"/>
            <a:ext cx="7618857" cy="464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5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2BEE2-2788-4025-8D99-89AC29E9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513" y="268632"/>
            <a:ext cx="7197726" cy="805566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期末專題－主題１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9220AB-D20E-4A25-9CCA-6EC0B70BB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6954" y="1162975"/>
            <a:ext cx="8856956" cy="54086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2800" b="1" dirty="0">
                <a:solidFill>
                  <a:srgbClr val="FF0000"/>
                </a:solidFill>
              </a:rPr>
              <a:t>設計一個「個人連絡簿」管理系統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ECBAB4-F0EB-4818-BAA3-1CAC2EDF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2" y="1653096"/>
            <a:ext cx="8302453" cy="46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6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2BEE2-2788-4025-8D99-89AC29E9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683" y="313021"/>
            <a:ext cx="4986293" cy="1231694"/>
          </a:xfrm>
        </p:spPr>
        <p:txBody>
          <a:bodyPr/>
          <a:lstStyle/>
          <a:p>
            <a:r>
              <a:rPr lang="zh-TW" altLang="en-US" dirty="0"/>
              <a:t>登入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1D7661-DCDB-4CCE-9A29-BB811F71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558" y="1971004"/>
            <a:ext cx="8255024" cy="329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4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2BEE2-2788-4025-8D99-89AC29E9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121" y="410675"/>
            <a:ext cx="3912095" cy="1015996"/>
          </a:xfrm>
        </p:spPr>
        <p:txBody>
          <a:bodyPr/>
          <a:lstStyle/>
          <a:p>
            <a:r>
              <a:rPr lang="zh-TW" altLang="en-US" dirty="0"/>
              <a:t>讀檔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9220AB-D20E-4A25-9CCA-6EC0B70BB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6058" y="4025862"/>
            <a:ext cx="7197726" cy="1405467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ACEB07-569F-46AD-8947-64F79B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38" y="1441936"/>
            <a:ext cx="7751778" cy="51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9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2BEE2-2788-4025-8D99-89AC29E9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121" y="410675"/>
            <a:ext cx="7197726" cy="887499"/>
          </a:xfrm>
        </p:spPr>
        <p:txBody>
          <a:bodyPr/>
          <a:lstStyle/>
          <a:p>
            <a:r>
              <a:rPr lang="zh-TW" altLang="en-US" dirty="0"/>
              <a:t>新增功能展示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9220AB-D20E-4A25-9CCA-6EC0B70BB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6058" y="4025862"/>
            <a:ext cx="7197726" cy="1405467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209B07-DD59-4766-BA73-06E5B9C5F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8" y="1959284"/>
            <a:ext cx="5298545" cy="41331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814A4FD-ABAB-414B-A553-5FE73030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00" y="1298173"/>
            <a:ext cx="3561157" cy="413315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067914-9812-4B19-B22E-77B4A9035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299" y="5429981"/>
            <a:ext cx="3561157" cy="7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2BEE2-2788-4025-8D99-89AC29E9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7482" y="437308"/>
            <a:ext cx="7197726" cy="885465"/>
          </a:xfrm>
        </p:spPr>
        <p:txBody>
          <a:bodyPr/>
          <a:lstStyle/>
          <a:p>
            <a:r>
              <a:rPr lang="zh-TW" altLang="en-US" dirty="0"/>
              <a:t>分頁功能展示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9220AB-D20E-4A25-9CCA-6EC0B70BB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6058" y="4025862"/>
            <a:ext cx="7197726" cy="1405467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85795B-47E3-48EE-8066-667939E2B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6" y="1676650"/>
            <a:ext cx="6432464" cy="469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3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79E9C-2944-4FA1-AA82-CDEA896A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659" y="456209"/>
            <a:ext cx="1746681" cy="1456267"/>
          </a:xfrm>
        </p:spPr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15181D7-A82E-46D0-A35F-13190D2D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72" y="2601249"/>
            <a:ext cx="80581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1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42BEE2-2788-4025-8D99-89AC29E9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944" y="397360"/>
            <a:ext cx="7197726" cy="743422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刪除功能展示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20845F-212C-4E42-A2EB-715DF127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72" y="2291455"/>
            <a:ext cx="8897125" cy="34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9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F6915-0819-416D-A8B6-37209137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630" y="432046"/>
            <a:ext cx="1853213" cy="1456267"/>
          </a:xfrm>
        </p:spPr>
        <p:txBody>
          <a:bodyPr/>
          <a:lstStyle/>
          <a:p>
            <a:r>
              <a:rPr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896E0E-6207-480A-A8C7-1A2DEFAE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5B9AB4-44AB-4658-AE1E-69C37EAEE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72" y="1502221"/>
            <a:ext cx="93535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32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61</TotalTime>
  <Words>48</Words>
  <Application>Microsoft Office PowerPoint</Application>
  <PresentationFormat>寬螢幕</PresentationFormat>
  <Paragraphs>15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標楷體</vt:lpstr>
      <vt:lpstr>Arial</vt:lpstr>
      <vt:lpstr>Calibri</vt:lpstr>
      <vt:lpstr>Calibri Light</vt:lpstr>
      <vt:lpstr>天體</vt:lpstr>
      <vt:lpstr>JAVA期末專題</vt:lpstr>
      <vt:lpstr>期末專題－主題１</vt:lpstr>
      <vt:lpstr>登入</vt:lpstr>
      <vt:lpstr>讀檔</vt:lpstr>
      <vt:lpstr>新增功能展示</vt:lpstr>
      <vt:lpstr>分頁功能展示</vt:lpstr>
      <vt:lpstr>程式碼</vt:lpstr>
      <vt:lpstr>刪除功能展示</vt:lpstr>
      <vt:lpstr>程式碼</vt:lpstr>
      <vt:lpstr>特殊功能 當帳號跟密碼相同時可登入</vt:lpstr>
      <vt:lpstr>特殊功能 顯示當前時間</vt:lpstr>
      <vt:lpstr>特殊功能 驗證碼</vt:lpstr>
      <vt:lpstr>顯示所有資料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JAVA期末專題</dc:title>
  <dc:creator>王俊仁</dc:creator>
  <cp:lastModifiedBy>王俊仁</cp:lastModifiedBy>
  <cp:revision>9</cp:revision>
  <dcterms:created xsi:type="dcterms:W3CDTF">2019-01-09T16:30:02Z</dcterms:created>
  <dcterms:modified xsi:type="dcterms:W3CDTF">2019-01-09T17:31:53Z</dcterms:modified>
</cp:coreProperties>
</file>