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9C549-6094-478E-9B07-D38EF0C0B1F1}" type="doc">
      <dgm:prSet loTypeId="urn:microsoft.com/office/officeart/2005/8/layout/cycle1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MY"/>
        </a:p>
      </dgm:t>
    </dgm:pt>
    <dgm:pt modelId="{701BCECF-BECA-4C22-9447-7DECC570BD26}">
      <dgm:prSet phldrT="[Text]"/>
      <dgm:spPr/>
      <dgm:t>
        <a:bodyPr/>
        <a:lstStyle/>
        <a:p>
          <a:r>
            <a:rPr lang="en-MY" dirty="0"/>
            <a:t>Dynamic analysis equation</a:t>
          </a:r>
        </a:p>
      </dgm:t>
    </dgm:pt>
    <dgm:pt modelId="{56D8FD5A-0E4B-4A9D-A03D-DCCC721FE8E5}" type="parTrans" cxnId="{59AA3C1D-22C0-4703-B759-57D178712CAB}">
      <dgm:prSet/>
      <dgm:spPr/>
      <dgm:t>
        <a:bodyPr/>
        <a:lstStyle/>
        <a:p>
          <a:endParaRPr lang="en-MY"/>
        </a:p>
      </dgm:t>
    </dgm:pt>
    <dgm:pt modelId="{711E9D29-9A24-4800-9224-6809618E8DC7}" type="sibTrans" cxnId="{59AA3C1D-22C0-4703-B759-57D178712CAB}">
      <dgm:prSet/>
      <dgm:spPr>
        <a:solidFill>
          <a:schemeClr val="accent1"/>
        </a:solidFill>
      </dgm:spPr>
      <dgm:t>
        <a:bodyPr/>
        <a:lstStyle/>
        <a:p>
          <a:endParaRPr lang="en-MY"/>
        </a:p>
      </dgm:t>
    </dgm:pt>
    <dgm:pt modelId="{7D06CD62-5463-4849-A71F-AE862E1BC1BA}">
      <dgm:prSet phldrT="[Text]"/>
      <dgm:spPr/>
      <dgm:t>
        <a:bodyPr/>
        <a:lstStyle/>
        <a:p>
          <a:r>
            <a:rPr lang="en-MY"/>
            <a:t>Spawn in Rviz</a:t>
          </a:r>
        </a:p>
      </dgm:t>
    </dgm:pt>
    <dgm:pt modelId="{F35AC5F1-C80B-4C5F-9A6E-5BDEA98CF8D0}" type="parTrans" cxnId="{BC2FAAA2-08A7-4C7A-A215-B30313F6BBF8}">
      <dgm:prSet/>
      <dgm:spPr/>
      <dgm:t>
        <a:bodyPr/>
        <a:lstStyle/>
        <a:p>
          <a:endParaRPr lang="en-MY"/>
        </a:p>
      </dgm:t>
    </dgm:pt>
    <dgm:pt modelId="{AD0F023A-147C-42C1-8F74-15F9EE2CD147}" type="sibTrans" cxnId="{BC2FAAA2-08A7-4C7A-A215-B30313F6BBF8}">
      <dgm:prSet/>
      <dgm:spPr>
        <a:solidFill>
          <a:schemeClr val="accent1"/>
        </a:solidFill>
      </dgm:spPr>
      <dgm:t>
        <a:bodyPr/>
        <a:lstStyle/>
        <a:p>
          <a:endParaRPr lang="en-MY"/>
        </a:p>
      </dgm:t>
    </dgm:pt>
    <dgm:pt modelId="{ABD7E4E6-2833-450B-9593-64E43946ED98}">
      <dgm:prSet phldrT="[Text]"/>
      <dgm:spPr/>
      <dgm:t>
        <a:bodyPr/>
        <a:lstStyle/>
        <a:p>
          <a:r>
            <a:rPr lang="en-MY"/>
            <a:t>Control robot in Gazebo from Rviz</a:t>
          </a:r>
        </a:p>
      </dgm:t>
    </dgm:pt>
    <dgm:pt modelId="{E06B29F5-60A3-450F-88BD-B9EBA29AC170}" type="parTrans" cxnId="{F02C914A-7F94-44D8-A448-2105393848EB}">
      <dgm:prSet/>
      <dgm:spPr/>
      <dgm:t>
        <a:bodyPr/>
        <a:lstStyle/>
        <a:p>
          <a:endParaRPr lang="en-MY"/>
        </a:p>
      </dgm:t>
    </dgm:pt>
    <dgm:pt modelId="{5E564BAD-99B2-4DFB-93C0-7D03E93C39F3}" type="sibTrans" cxnId="{F02C914A-7F94-44D8-A448-2105393848EB}">
      <dgm:prSet/>
      <dgm:spPr>
        <a:noFill/>
        <a:ln>
          <a:noFill/>
        </a:ln>
      </dgm:spPr>
      <dgm:t>
        <a:bodyPr/>
        <a:lstStyle/>
        <a:p>
          <a:endParaRPr lang="en-MY"/>
        </a:p>
      </dgm:t>
    </dgm:pt>
    <dgm:pt modelId="{C6730851-CF09-47DA-97DB-F0DD2ED4BE5F}">
      <dgm:prSet phldrT="[Text]"/>
      <dgm:spPr/>
      <dgm:t>
        <a:bodyPr/>
        <a:lstStyle/>
        <a:p>
          <a:r>
            <a:rPr lang="en-MY"/>
            <a:t>Change to urdf files</a:t>
          </a:r>
        </a:p>
      </dgm:t>
    </dgm:pt>
    <dgm:pt modelId="{3CDAFBBB-67AC-408F-883B-AE80C50AE559}" type="parTrans" cxnId="{BACFFD0A-C506-4A0D-984D-9B35F9C3BFB3}">
      <dgm:prSet/>
      <dgm:spPr/>
      <dgm:t>
        <a:bodyPr/>
        <a:lstStyle/>
        <a:p>
          <a:endParaRPr lang="en-MY"/>
        </a:p>
      </dgm:t>
    </dgm:pt>
    <dgm:pt modelId="{666BA063-2DE4-4C10-BCB6-164A1114CA82}" type="sibTrans" cxnId="{BACFFD0A-C506-4A0D-984D-9B35F9C3BFB3}">
      <dgm:prSet/>
      <dgm:spPr>
        <a:solidFill>
          <a:schemeClr val="accent1"/>
        </a:solidFill>
      </dgm:spPr>
      <dgm:t>
        <a:bodyPr/>
        <a:lstStyle/>
        <a:p>
          <a:endParaRPr lang="en-MY"/>
        </a:p>
      </dgm:t>
    </dgm:pt>
    <dgm:pt modelId="{3EB1F310-0EA5-4FE9-A093-7879703DB65B}">
      <dgm:prSet phldrT="[Text]"/>
      <dgm:spPr/>
      <dgm:t>
        <a:bodyPr/>
        <a:lstStyle/>
        <a:p>
          <a:r>
            <a:rPr lang="en-MY" dirty="0" err="1"/>
            <a:t>Solidworks</a:t>
          </a:r>
          <a:endParaRPr lang="en-MY" dirty="0"/>
        </a:p>
      </dgm:t>
    </dgm:pt>
    <dgm:pt modelId="{CAB778ED-84C6-47FC-A860-C0B7BFBF6CB8}" type="parTrans" cxnId="{907E36AA-C97B-467F-8D93-50E9A05BB971}">
      <dgm:prSet/>
      <dgm:spPr/>
      <dgm:t>
        <a:bodyPr/>
        <a:lstStyle/>
        <a:p>
          <a:endParaRPr lang="en-MY"/>
        </a:p>
      </dgm:t>
    </dgm:pt>
    <dgm:pt modelId="{6952DCEB-5375-48D9-8513-93A91F8BBA5A}" type="sibTrans" cxnId="{907E36AA-C97B-467F-8D93-50E9A05BB971}">
      <dgm:prSet/>
      <dgm:spPr>
        <a:solidFill>
          <a:schemeClr val="accent1"/>
        </a:solidFill>
      </dgm:spPr>
      <dgm:t>
        <a:bodyPr/>
        <a:lstStyle/>
        <a:p>
          <a:endParaRPr lang="en-MY"/>
        </a:p>
      </dgm:t>
    </dgm:pt>
    <dgm:pt modelId="{B67B2011-0960-4D39-8AA6-CE02FD95C590}">
      <dgm:prSet phldrT="[Text]"/>
      <dgm:spPr/>
      <dgm:t>
        <a:bodyPr/>
        <a:lstStyle/>
        <a:p>
          <a:r>
            <a:rPr lang="en-MY"/>
            <a:t>Enable joints and controllers in code</a:t>
          </a:r>
        </a:p>
      </dgm:t>
    </dgm:pt>
    <dgm:pt modelId="{D40A2A01-4849-4F9F-8EC0-1483EA9699C6}" type="sibTrans" cxnId="{E740AE21-1808-4A5B-B920-0F33F6A0CCBC}">
      <dgm:prSet/>
      <dgm:spPr>
        <a:solidFill>
          <a:schemeClr val="accent1"/>
        </a:solidFill>
      </dgm:spPr>
      <dgm:t>
        <a:bodyPr/>
        <a:lstStyle/>
        <a:p>
          <a:endParaRPr lang="en-MY"/>
        </a:p>
      </dgm:t>
    </dgm:pt>
    <dgm:pt modelId="{73B914AB-B168-4035-B2F2-16CFD7D851FF}" type="parTrans" cxnId="{E740AE21-1808-4A5B-B920-0F33F6A0CCBC}">
      <dgm:prSet/>
      <dgm:spPr/>
      <dgm:t>
        <a:bodyPr/>
        <a:lstStyle/>
        <a:p>
          <a:endParaRPr lang="en-MY"/>
        </a:p>
      </dgm:t>
    </dgm:pt>
    <dgm:pt modelId="{6FA71091-220C-4A16-BFA7-BEF79778BF8A}" type="pres">
      <dgm:prSet presAssocID="{19B9C549-6094-478E-9B07-D38EF0C0B1F1}" presName="cycle" presStyleCnt="0">
        <dgm:presLayoutVars>
          <dgm:dir/>
          <dgm:resizeHandles val="exact"/>
        </dgm:presLayoutVars>
      </dgm:prSet>
      <dgm:spPr/>
    </dgm:pt>
    <dgm:pt modelId="{7C515568-32D2-4C15-ADE6-9E83079AA4E3}" type="pres">
      <dgm:prSet presAssocID="{701BCECF-BECA-4C22-9447-7DECC570BD26}" presName="dummy" presStyleCnt="0"/>
      <dgm:spPr/>
    </dgm:pt>
    <dgm:pt modelId="{8DD68494-26E1-4E3A-A07B-C52291ABE954}" type="pres">
      <dgm:prSet presAssocID="{701BCECF-BECA-4C22-9447-7DECC570BD26}" presName="node" presStyleLbl="revTx" presStyleIdx="0" presStyleCnt="6">
        <dgm:presLayoutVars>
          <dgm:bulletEnabled val="1"/>
        </dgm:presLayoutVars>
      </dgm:prSet>
      <dgm:spPr/>
    </dgm:pt>
    <dgm:pt modelId="{7F1D0A0A-6D74-4C02-B0F0-76A50D602CB6}" type="pres">
      <dgm:prSet presAssocID="{711E9D29-9A24-4800-9224-6809618E8DC7}" presName="sibTrans" presStyleLbl="node1" presStyleIdx="0" presStyleCnt="6"/>
      <dgm:spPr/>
    </dgm:pt>
    <dgm:pt modelId="{4A95F6FD-69BE-4CE1-A491-D2AFBF2DC2DB}" type="pres">
      <dgm:prSet presAssocID="{3EB1F310-0EA5-4FE9-A093-7879703DB65B}" presName="dummy" presStyleCnt="0"/>
      <dgm:spPr/>
    </dgm:pt>
    <dgm:pt modelId="{B5055482-2C28-41F1-A471-7F26F15FAD9C}" type="pres">
      <dgm:prSet presAssocID="{3EB1F310-0EA5-4FE9-A093-7879703DB65B}" presName="node" presStyleLbl="revTx" presStyleIdx="1" presStyleCnt="6">
        <dgm:presLayoutVars>
          <dgm:bulletEnabled val="1"/>
        </dgm:presLayoutVars>
      </dgm:prSet>
      <dgm:spPr/>
    </dgm:pt>
    <dgm:pt modelId="{E26D8BB3-F6DA-4A3F-9804-898756E2388E}" type="pres">
      <dgm:prSet presAssocID="{6952DCEB-5375-48D9-8513-93A91F8BBA5A}" presName="sibTrans" presStyleLbl="node1" presStyleIdx="1" presStyleCnt="6"/>
      <dgm:spPr/>
    </dgm:pt>
    <dgm:pt modelId="{29F2E9B5-6C76-4F5D-8EB6-76C460F160E0}" type="pres">
      <dgm:prSet presAssocID="{C6730851-CF09-47DA-97DB-F0DD2ED4BE5F}" presName="dummy" presStyleCnt="0"/>
      <dgm:spPr/>
    </dgm:pt>
    <dgm:pt modelId="{FA951DA8-362E-456C-9E06-59567B599E4D}" type="pres">
      <dgm:prSet presAssocID="{C6730851-CF09-47DA-97DB-F0DD2ED4BE5F}" presName="node" presStyleLbl="revTx" presStyleIdx="2" presStyleCnt="6">
        <dgm:presLayoutVars>
          <dgm:bulletEnabled val="1"/>
        </dgm:presLayoutVars>
      </dgm:prSet>
      <dgm:spPr/>
    </dgm:pt>
    <dgm:pt modelId="{5222C8CA-F467-4CAC-A642-2A126395AFDB}" type="pres">
      <dgm:prSet presAssocID="{666BA063-2DE4-4C10-BCB6-164A1114CA82}" presName="sibTrans" presStyleLbl="node1" presStyleIdx="2" presStyleCnt="6"/>
      <dgm:spPr/>
    </dgm:pt>
    <dgm:pt modelId="{883A248D-4303-4EAA-B709-19811C50797A}" type="pres">
      <dgm:prSet presAssocID="{B67B2011-0960-4D39-8AA6-CE02FD95C590}" presName="dummy" presStyleCnt="0"/>
      <dgm:spPr/>
    </dgm:pt>
    <dgm:pt modelId="{ABE8B5F5-1775-49A0-9703-23024DB03508}" type="pres">
      <dgm:prSet presAssocID="{B67B2011-0960-4D39-8AA6-CE02FD95C590}" presName="node" presStyleLbl="revTx" presStyleIdx="3" presStyleCnt="6">
        <dgm:presLayoutVars>
          <dgm:bulletEnabled val="1"/>
        </dgm:presLayoutVars>
      </dgm:prSet>
      <dgm:spPr/>
    </dgm:pt>
    <dgm:pt modelId="{B9832935-4807-4E42-B899-EAFEF2681953}" type="pres">
      <dgm:prSet presAssocID="{D40A2A01-4849-4F9F-8EC0-1483EA9699C6}" presName="sibTrans" presStyleLbl="node1" presStyleIdx="3" presStyleCnt="6"/>
      <dgm:spPr/>
    </dgm:pt>
    <dgm:pt modelId="{0CA69FE4-5B4C-492E-9AE9-8CB86AE17A5A}" type="pres">
      <dgm:prSet presAssocID="{7D06CD62-5463-4849-A71F-AE862E1BC1BA}" presName="dummy" presStyleCnt="0"/>
      <dgm:spPr/>
    </dgm:pt>
    <dgm:pt modelId="{DA3C2152-F3EE-4605-8B7E-E1C06FE61469}" type="pres">
      <dgm:prSet presAssocID="{7D06CD62-5463-4849-A71F-AE862E1BC1BA}" presName="node" presStyleLbl="revTx" presStyleIdx="4" presStyleCnt="6">
        <dgm:presLayoutVars>
          <dgm:bulletEnabled val="1"/>
        </dgm:presLayoutVars>
      </dgm:prSet>
      <dgm:spPr/>
    </dgm:pt>
    <dgm:pt modelId="{7507B197-DE70-4439-A027-65BBD8F0AD6E}" type="pres">
      <dgm:prSet presAssocID="{AD0F023A-147C-42C1-8F74-15F9EE2CD147}" presName="sibTrans" presStyleLbl="node1" presStyleIdx="4" presStyleCnt="6"/>
      <dgm:spPr/>
    </dgm:pt>
    <dgm:pt modelId="{99F69421-D06C-45DE-B166-9BDFDD91904A}" type="pres">
      <dgm:prSet presAssocID="{ABD7E4E6-2833-450B-9593-64E43946ED98}" presName="dummy" presStyleCnt="0"/>
      <dgm:spPr/>
    </dgm:pt>
    <dgm:pt modelId="{3F748A97-C377-40A0-8098-EF976E4A809D}" type="pres">
      <dgm:prSet presAssocID="{ABD7E4E6-2833-450B-9593-64E43946ED98}" presName="node" presStyleLbl="revTx" presStyleIdx="5" presStyleCnt="6">
        <dgm:presLayoutVars>
          <dgm:bulletEnabled val="1"/>
        </dgm:presLayoutVars>
      </dgm:prSet>
      <dgm:spPr/>
    </dgm:pt>
    <dgm:pt modelId="{7E2542FF-FEEF-4A94-A1FE-40BE5AF96438}" type="pres">
      <dgm:prSet presAssocID="{5E564BAD-99B2-4DFB-93C0-7D03E93C39F3}" presName="sibTrans" presStyleLbl="node1" presStyleIdx="5" presStyleCnt="6"/>
      <dgm:spPr/>
    </dgm:pt>
  </dgm:ptLst>
  <dgm:cxnLst>
    <dgm:cxn modelId="{BACFFD0A-C506-4A0D-984D-9B35F9C3BFB3}" srcId="{19B9C549-6094-478E-9B07-D38EF0C0B1F1}" destId="{C6730851-CF09-47DA-97DB-F0DD2ED4BE5F}" srcOrd="2" destOrd="0" parTransId="{3CDAFBBB-67AC-408F-883B-AE80C50AE559}" sibTransId="{666BA063-2DE4-4C10-BCB6-164A1114CA82}"/>
    <dgm:cxn modelId="{59AA3C1D-22C0-4703-B759-57D178712CAB}" srcId="{19B9C549-6094-478E-9B07-D38EF0C0B1F1}" destId="{701BCECF-BECA-4C22-9447-7DECC570BD26}" srcOrd="0" destOrd="0" parTransId="{56D8FD5A-0E4B-4A9D-A03D-DCCC721FE8E5}" sibTransId="{711E9D29-9A24-4800-9224-6809618E8DC7}"/>
    <dgm:cxn modelId="{E740AE21-1808-4A5B-B920-0F33F6A0CCBC}" srcId="{19B9C549-6094-478E-9B07-D38EF0C0B1F1}" destId="{B67B2011-0960-4D39-8AA6-CE02FD95C590}" srcOrd="3" destOrd="0" parTransId="{73B914AB-B168-4035-B2F2-16CFD7D851FF}" sibTransId="{D40A2A01-4849-4F9F-8EC0-1483EA9699C6}"/>
    <dgm:cxn modelId="{B84FB13A-CE72-41A2-9A66-9F776A9B3E04}" type="presOf" srcId="{701BCECF-BECA-4C22-9447-7DECC570BD26}" destId="{8DD68494-26E1-4E3A-A07B-C52291ABE954}" srcOrd="0" destOrd="0" presId="urn:microsoft.com/office/officeart/2005/8/layout/cycle1"/>
    <dgm:cxn modelId="{F17ABA60-6CD0-4547-AC6E-442B2BC172C5}" type="presOf" srcId="{C6730851-CF09-47DA-97DB-F0DD2ED4BE5F}" destId="{FA951DA8-362E-456C-9E06-59567B599E4D}" srcOrd="0" destOrd="0" presId="urn:microsoft.com/office/officeart/2005/8/layout/cycle1"/>
    <dgm:cxn modelId="{442B7861-258C-4FD3-9DE7-B04C7D924A98}" type="presOf" srcId="{5E564BAD-99B2-4DFB-93C0-7D03E93C39F3}" destId="{7E2542FF-FEEF-4A94-A1FE-40BE5AF96438}" srcOrd="0" destOrd="0" presId="urn:microsoft.com/office/officeart/2005/8/layout/cycle1"/>
    <dgm:cxn modelId="{F02C914A-7F94-44D8-A448-2105393848EB}" srcId="{19B9C549-6094-478E-9B07-D38EF0C0B1F1}" destId="{ABD7E4E6-2833-450B-9593-64E43946ED98}" srcOrd="5" destOrd="0" parTransId="{E06B29F5-60A3-450F-88BD-B9EBA29AC170}" sibTransId="{5E564BAD-99B2-4DFB-93C0-7D03E93C39F3}"/>
    <dgm:cxn modelId="{2D924F50-01B9-4690-88D9-A695EAA06ECA}" type="presOf" srcId="{B67B2011-0960-4D39-8AA6-CE02FD95C590}" destId="{ABE8B5F5-1775-49A0-9703-23024DB03508}" srcOrd="0" destOrd="0" presId="urn:microsoft.com/office/officeart/2005/8/layout/cycle1"/>
    <dgm:cxn modelId="{8B193C7A-66FC-4971-935F-45BCF8931870}" type="presOf" srcId="{D40A2A01-4849-4F9F-8EC0-1483EA9699C6}" destId="{B9832935-4807-4E42-B899-EAFEF2681953}" srcOrd="0" destOrd="0" presId="urn:microsoft.com/office/officeart/2005/8/layout/cycle1"/>
    <dgm:cxn modelId="{AFFBA85A-8C4A-4F1B-BF28-2C4C59EA6ECD}" type="presOf" srcId="{3EB1F310-0EA5-4FE9-A093-7879703DB65B}" destId="{B5055482-2C28-41F1-A471-7F26F15FAD9C}" srcOrd="0" destOrd="0" presId="urn:microsoft.com/office/officeart/2005/8/layout/cycle1"/>
    <dgm:cxn modelId="{BC2FAAA2-08A7-4C7A-A215-B30313F6BBF8}" srcId="{19B9C549-6094-478E-9B07-D38EF0C0B1F1}" destId="{7D06CD62-5463-4849-A71F-AE862E1BC1BA}" srcOrd="4" destOrd="0" parTransId="{F35AC5F1-C80B-4C5F-9A6E-5BDEA98CF8D0}" sibTransId="{AD0F023A-147C-42C1-8F74-15F9EE2CD147}"/>
    <dgm:cxn modelId="{907E36AA-C97B-467F-8D93-50E9A05BB971}" srcId="{19B9C549-6094-478E-9B07-D38EF0C0B1F1}" destId="{3EB1F310-0EA5-4FE9-A093-7879703DB65B}" srcOrd="1" destOrd="0" parTransId="{CAB778ED-84C6-47FC-A860-C0B7BFBF6CB8}" sibTransId="{6952DCEB-5375-48D9-8513-93A91F8BBA5A}"/>
    <dgm:cxn modelId="{BDEEB8AA-BF27-4872-B3DB-EE3952A316CB}" type="presOf" srcId="{711E9D29-9A24-4800-9224-6809618E8DC7}" destId="{7F1D0A0A-6D74-4C02-B0F0-76A50D602CB6}" srcOrd="0" destOrd="0" presId="urn:microsoft.com/office/officeart/2005/8/layout/cycle1"/>
    <dgm:cxn modelId="{21FC61B1-DEE2-4AF9-87D5-B6A945A5463C}" type="presOf" srcId="{666BA063-2DE4-4C10-BCB6-164A1114CA82}" destId="{5222C8CA-F467-4CAC-A642-2A126395AFDB}" srcOrd="0" destOrd="0" presId="urn:microsoft.com/office/officeart/2005/8/layout/cycle1"/>
    <dgm:cxn modelId="{81B8FBB5-1CC7-4A05-B83B-64EAC426A210}" type="presOf" srcId="{6952DCEB-5375-48D9-8513-93A91F8BBA5A}" destId="{E26D8BB3-F6DA-4A3F-9804-898756E2388E}" srcOrd="0" destOrd="0" presId="urn:microsoft.com/office/officeart/2005/8/layout/cycle1"/>
    <dgm:cxn modelId="{25E4CDD2-1B0A-4F7A-AECF-5FCA70439129}" type="presOf" srcId="{AD0F023A-147C-42C1-8F74-15F9EE2CD147}" destId="{7507B197-DE70-4439-A027-65BBD8F0AD6E}" srcOrd="0" destOrd="0" presId="urn:microsoft.com/office/officeart/2005/8/layout/cycle1"/>
    <dgm:cxn modelId="{3F13B3DA-5023-43EF-ABF0-E18F2143597D}" type="presOf" srcId="{ABD7E4E6-2833-450B-9593-64E43946ED98}" destId="{3F748A97-C377-40A0-8098-EF976E4A809D}" srcOrd="0" destOrd="0" presId="urn:microsoft.com/office/officeart/2005/8/layout/cycle1"/>
    <dgm:cxn modelId="{180571DD-9D52-4C5A-BE3B-3ACF468E791B}" type="presOf" srcId="{19B9C549-6094-478E-9B07-D38EF0C0B1F1}" destId="{6FA71091-220C-4A16-BFA7-BEF79778BF8A}" srcOrd="0" destOrd="0" presId="urn:microsoft.com/office/officeart/2005/8/layout/cycle1"/>
    <dgm:cxn modelId="{4E1BB8FB-190F-4D9F-8B7F-FC32234F61BB}" type="presOf" srcId="{7D06CD62-5463-4849-A71F-AE862E1BC1BA}" destId="{DA3C2152-F3EE-4605-8B7E-E1C06FE61469}" srcOrd="0" destOrd="0" presId="urn:microsoft.com/office/officeart/2005/8/layout/cycle1"/>
    <dgm:cxn modelId="{8908EF9C-EE90-4CFB-A73C-10B6EE96AA84}" type="presParOf" srcId="{6FA71091-220C-4A16-BFA7-BEF79778BF8A}" destId="{7C515568-32D2-4C15-ADE6-9E83079AA4E3}" srcOrd="0" destOrd="0" presId="urn:microsoft.com/office/officeart/2005/8/layout/cycle1"/>
    <dgm:cxn modelId="{D32265AD-880C-4A8B-B013-6F890E020221}" type="presParOf" srcId="{6FA71091-220C-4A16-BFA7-BEF79778BF8A}" destId="{8DD68494-26E1-4E3A-A07B-C52291ABE954}" srcOrd="1" destOrd="0" presId="urn:microsoft.com/office/officeart/2005/8/layout/cycle1"/>
    <dgm:cxn modelId="{B84A9D50-BFBB-462A-9978-FCE818EF750F}" type="presParOf" srcId="{6FA71091-220C-4A16-BFA7-BEF79778BF8A}" destId="{7F1D0A0A-6D74-4C02-B0F0-76A50D602CB6}" srcOrd="2" destOrd="0" presId="urn:microsoft.com/office/officeart/2005/8/layout/cycle1"/>
    <dgm:cxn modelId="{BE078ED7-1219-4CFB-B083-A38121A982AB}" type="presParOf" srcId="{6FA71091-220C-4A16-BFA7-BEF79778BF8A}" destId="{4A95F6FD-69BE-4CE1-A491-D2AFBF2DC2DB}" srcOrd="3" destOrd="0" presId="urn:microsoft.com/office/officeart/2005/8/layout/cycle1"/>
    <dgm:cxn modelId="{7A7E565C-393C-4654-9756-641F3E15228C}" type="presParOf" srcId="{6FA71091-220C-4A16-BFA7-BEF79778BF8A}" destId="{B5055482-2C28-41F1-A471-7F26F15FAD9C}" srcOrd="4" destOrd="0" presId="urn:microsoft.com/office/officeart/2005/8/layout/cycle1"/>
    <dgm:cxn modelId="{9309014A-74EE-45CE-B9B0-870056072740}" type="presParOf" srcId="{6FA71091-220C-4A16-BFA7-BEF79778BF8A}" destId="{E26D8BB3-F6DA-4A3F-9804-898756E2388E}" srcOrd="5" destOrd="0" presId="urn:microsoft.com/office/officeart/2005/8/layout/cycle1"/>
    <dgm:cxn modelId="{0AB65B3F-D4D4-4EA8-9249-1A28CB404999}" type="presParOf" srcId="{6FA71091-220C-4A16-BFA7-BEF79778BF8A}" destId="{29F2E9B5-6C76-4F5D-8EB6-76C460F160E0}" srcOrd="6" destOrd="0" presId="urn:microsoft.com/office/officeart/2005/8/layout/cycle1"/>
    <dgm:cxn modelId="{80A21B9C-4F0C-4FFA-A8FE-7EFDE325684A}" type="presParOf" srcId="{6FA71091-220C-4A16-BFA7-BEF79778BF8A}" destId="{FA951DA8-362E-456C-9E06-59567B599E4D}" srcOrd="7" destOrd="0" presId="urn:microsoft.com/office/officeart/2005/8/layout/cycle1"/>
    <dgm:cxn modelId="{1E0F024A-A316-4F8A-9DB6-0F2CDE35400B}" type="presParOf" srcId="{6FA71091-220C-4A16-BFA7-BEF79778BF8A}" destId="{5222C8CA-F467-4CAC-A642-2A126395AFDB}" srcOrd="8" destOrd="0" presId="urn:microsoft.com/office/officeart/2005/8/layout/cycle1"/>
    <dgm:cxn modelId="{D23D5FF4-ACDA-4AE7-8CA3-23B27BFF07BB}" type="presParOf" srcId="{6FA71091-220C-4A16-BFA7-BEF79778BF8A}" destId="{883A248D-4303-4EAA-B709-19811C50797A}" srcOrd="9" destOrd="0" presId="urn:microsoft.com/office/officeart/2005/8/layout/cycle1"/>
    <dgm:cxn modelId="{938D1BEA-8348-4CDC-AC23-E36EE01C5C31}" type="presParOf" srcId="{6FA71091-220C-4A16-BFA7-BEF79778BF8A}" destId="{ABE8B5F5-1775-49A0-9703-23024DB03508}" srcOrd="10" destOrd="0" presId="urn:microsoft.com/office/officeart/2005/8/layout/cycle1"/>
    <dgm:cxn modelId="{5D1D131F-E7E1-4AA5-9BFC-2B51125E96CC}" type="presParOf" srcId="{6FA71091-220C-4A16-BFA7-BEF79778BF8A}" destId="{B9832935-4807-4E42-B899-EAFEF2681953}" srcOrd="11" destOrd="0" presId="urn:microsoft.com/office/officeart/2005/8/layout/cycle1"/>
    <dgm:cxn modelId="{CE7F50EB-C6A3-4E85-A248-7B206EA9EC30}" type="presParOf" srcId="{6FA71091-220C-4A16-BFA7-BEF79778BF8A}" destId="{0CA69FE4-5B4C-492E-9AE9-8CB86AE17A5A}" srcOrd="12" destOrd="0" presId="urn:microsoft.com/office/officeart/2005/8/layout/cycle1"/>
    <dgm:cxn modelId="{42C16A2D-B7D5-4680-8691-54616998A437}" type="presParOf" srcId="{6FA71091-220C-4A16-BFA7-BEF79778BF8A}" destId="{DA3C2152-F3EE-4605-8B7E-E1C06FE61469}" srcOrd="13" destOrd="0" presId="urn:microsoft.com/office/officeart/2005/8/layout/cycle1"/>
    <dgm:cxn modelId="{11CAE468-296F-4717-8085-6E995267D945}" type="presParOf" srcId="{6FA71091-220C-4A16-BFA7-BEF79778BF8A}" destId="{7507B197-DE70-4439-A027-65BBD8F0AD6E}" srcOrd="14" destOrd="0" presId="urn:microsoft.com/office/officeart/2005/8/layout/cycle1"/>
    <dgm:cxn modelId="{7A4BA8B6-7D7A-44D4-AF21-5BCDAB0CE8A2}" type="presParOf" srcId="{6FA71091-220C-4A16-BFA7-BEF79778BF8A}" destId="{99F69421-D06C-45DE-B166-9BDFDD91904A}" srcOrd="15" destOrd="0" presId="urn:microsoft.com/office/officeart/2005/8/layout/cycle1"/>
    <dgm:cxn modelId="{50661F27-4866-4177-AFAF-2B9987C3C0C1}" type="presParOf" srcId="{6FA71091-220C-4A16-BFA7-BEF79778BF8A}" destId="{3F748A97-C377-40A0-8098-EF976E4A809D}" srcOrd="16" destOrd="0" presId="urn:microsoft.com/office/officeart/2005/8/layout/cycle1"/>
    <dgm:cxn modelId="{8E6695D5-AB28-40B6-B9F9-8A63D4CCD15E}" type="presParOf" srcId="{6FA71091-220C-4A16-BFA7-BEF79778BF8A}" destId="{7E2542FF-FEEF-4A94-A1FE-40BE5AF96438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68494-26E1-4E3A-A07B-C52291ABE954}">
      <dsp:nvSpPr>
        <dsp:cNvPr id="0" name=""/>
        <dsp:cNvSpPr/>
      </dsp:nvSpPr>
      <dsp:spPr>
        <a:xfrm>
          <a:off x="3888981" y="12789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Dynamic analysis equation</a:t>
          </a:r>
        </a:p>
      </dsp:txBody>
      <dsp:txXfrm>
        <a:off x="3888981" y="12789"/>
        <a:ext cx="1044630" cy="1044630"/>
      </dsp:txXfrm>
    </dsp:sp>
    <dsp:sp modelId="{7F1D0A0A-6D74-4C02-B0F0-76A50D602CB6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20572119"/>
            <a:gd name="adj4" fmla="val 18984123"/>
            <a:gd name="adj5" fmla="val 4659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55482-2C28-41F1-A471-7F26F15FAD9C}">
      <dsp:nvSpPr>
        <dsp:cNvPr id="0" name=""/>
        <dsp:cNvSpPr/>
      </dsp:nvSpPr>
      <dsp:spPr>
        <a:xfrm>
          <a:off x="5053841" y="2030384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 err="1"/>
            <a:t>Solidworks</a:t>
          </a:r>
          <a:endParaRPr lang="en-MY" sz="1700" kern="1200" dirty="0"/>
        </a:p>
      </dsp:txBody>
      <dsp:txXfrm>
        <a:off x="5053841" y="2030384"/>
        <a:ext cx="1044630" cy="1044630"/>
      </dsp:txXfrm>
    </dsp:sp>
    <dsp:sp modelId="{E26D8BB3-F6DA-4A3F-9804-898756E2388E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2365334"/>
            <a:gd name="adj4" fmla="val 777338"/>
            <a:gd name="adj5" fmla="val 4659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51DA8-362E-456C-9E06-59567B599E4D}">
      <dsp:nvSpPr>
        <dsp:cNvPr id="0" name=""/>
        <dsp:cNvSpPr/>
      </dsp:nvSpPr>
      <dsp:spPr>
        <a:xfrm>
          <a:off x="3888981" y="4047980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Change to urdf files</a:t>
          </a:r>
        </a:p>
      </dsp:txBody>
      <dsp:txXfrm>
        <a:off x="3888981" y="4047980"/>
        <a:ext cx="1044630" cy="1044630"/>
      </dsp:txXfrm>
    </dsp:sp>
    <dsp:sp modelId="{5222C8CA-F467-4CAC-A642-2A126395AFDB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6110051"/>
            <a:gd name="adj4" fmla="val 4439406"/>
            <a:gd name="adj5" fmla="val 4659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8B5F5-1775-49A0-9703-23024DB03508}">
      <dsp:nvSpPr>
        <dsp:cNvPr id="0" name=""/>
        <dsp:cNvSpPr/>
      </dsp:nvSpPr>
      <dsp:spPr>
        <a:xfrm>
          <a:off x="1559263" y="4047980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Enable joints and controllers in code</a:t>
          </a:r>
        </a:p>
      </dsp:txBody>
      <dsp:txXfrm>
        <a:off x="1559263" y="4047980"/>
        <a:ext cx="1044630" cy="1044630"/>
      </dsp:txXfrm>
    </dsp:sp>
    <dsp:sp modelId="{B9832935-4807-4E42-B899-EAFEF2681953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9772119"/>
            <a:gd name="adj4" fmla="val 8184123"/>
            <a:gd name="adj5" fmla="val 4659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2152-F3EE-4605-8B7E-E1C06FE61469}">
      <dsp:nvSpPr>
        <dsp:cNvPr id="0" name=""/>
        <dsp:cNvSpPr/>
      </dsp:nvSpPr>
      <dsp:spPr>
        <a:xfrm>
          <a:off x="394403" y="2030384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Spawn in Rviz</a:t>
          </a:r>
        </a:p>
      </dsp:txBody>
      <dsp:txXfrm>
        <a:off x="394403" y="2030384"/>
        <a:ext cx="1044630" cy="1044630"/>
      </dsp:txXfrm>
    </dsp:sp>
    <dsp:sp modelId="{7507B197-DE70-4439-A027-65BBD8F0AD6E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13165334"/>
            <a:gd name="adj4" fmla="val 11577338"/>
            <a:gd name="adj5" fmla="val 4659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8A97-C377-40A0-8098-EF976E4A809D}">
      <dsp:nvSpPr>
        <dsp:cNvPr id="0" name=""/>
        <dsp:cNvSpPr/>
      </dsp:nvSpPr>
      <dsp:spPr>
        <a:xfrm>
          <a:off x="1559263" y="12789"/>
          <a:ext cx="1044630" cy="1044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Control robot in Gazebo from Rviz</a:t>
          </a:r>
        </a:p>
      </dsp:txBody>
      <dsp:txXfrm>
        <a:off x="1559263" y="12789"/>
        <a:ext cx="1044630" cy="1044630"/>
      </dsp:txXfrm>
    </dsp:sp>
    <dsp:sp modelId="{7E2542FF-FEEF-4A94-A1FE-40BE5AF96438}">
      <dsp:nvSpPr>
        <dsp:cNvPr id="0" name=""/>
        <dsp:cNvSpPr/>
      </dsp:nvSpPr>
      <dsp:spPr>
        <a:xfrm>
          <a:off x="696040" y="2303"/>
          <a:ext cx="5100793" cy="5100793"/>
        </a:xfrm>
        <a:prstGeom prst="circularArrow">
          <a:avLst>
            <a:gd name="adj1" fmla="val 3994"/>
            <a:gd name="adj2" fmla="val 250543"/>
            <a:gd name="adj3" fmla="val 16910051"/>
            <a:gd name="adj4" fmla="val 15239406"/>
            <a:gd name="adj5" fmla="val 4659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3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4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1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CC808-23E8-4BC5-8371-DDFF6DF5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3" r="9091"/>
          <a:stretch/>
        </p:blipFill>
        <p:spPr>
          <a:xfrm>
            <a:off x="11310" y="10"/>
            <a:ext cx="12191980" cy="6857991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45809-ADF3-4994-BC21-B59E2ADE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MY" sz="5400" dirty="0">
                <a:solidFill>
                  <a:schemeClr val="bg1"/>
                </a:solidFill>
                <a:latin typeface="Goudy Old Style" panose="02020502050305020303" pitchFamily="18" charset="0"/>
                <a:ea typeface="Adobe Song Std L" panose="02020300000000000000" pitchFamily="18" charset="-128"/>
                <a:cs typeface="Segoe UI" panose="020B0502040204020203" pitchFamily="34" charset="0"/>
              </a:rPr>
              <a:t>EEM 343 Robotics</a:t>
            </a:r>
            <a:br>
              <a:rPr lang="en-MY" sz="5400" dirty="0">
                <a:solidFill>
                  <a:schemeClr val="bg1"/>
                </a:solidFill>
                <a:latin typeface="Goudy Old Style" panose="02020502050305020303" pitchFamily="18" charset="0"/>
                <a:ea typeface="Adobe Song Std L" panose="02020300000000000000" pitchFamily="18" charset="-128"/>
                <a:cs typeface="Segoe UI" panose="020B0502040204020203" pitchFamily="34" charset="0"/>
              </a:rPr>
            </a:br>
            <a:r>
              <a:rPr lang="en-MY" sz="5400" dirty="0">
                <a:solidFill>
                  <a:schemeClr val="bg1"/>
                </a:solidFill>
                <a:latin typeface="Goudy Old Style" panose="02020502050305020303" pitchFamily="18" charset="0"/>
                <a:ea typeface="Adobe Song Std L" panose="02020300000000000000" pitchFamily="18" charset="-128"/>
                <a:cs typeface="Segoe UI" panose="020B0502040204020203" pitchFamily="34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17626-3991-42FD-96C9-EC1DE743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Goudy Old Style" panose="02020502050305020303" pitchFamily="18" charset="0"/>
              </a:rPr>
              <a:t>Cheah Kai Bin 139462</a:t>
            </a:r>
            <a:endParaRPr lang="en-MY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8574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99BC3-B91F-4E6D-A039-B104317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3" y="685801"/>
            <a:ext cx="7411825" cy="1195179"/>
          </a:xfrm>
        </p:spPr>
        <p:txBody>
          <a:bodyPr>
            <a:normAutofit/>
          </a:bodyPr>
          <a:lstStyle/>
          <a:p>
            <a:pPr algn="l"/>
            <a:r>
              <a:rPr lang="en-US"/>
              <a:t>Problem definition</a:t>
            </a:r>
            <a:endParaRPr lang="en-MY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71704F4-06C9-4DD5-BF81-9C16FFB5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06393"/>
            <a:ext cx="7555967" cy="4275139"/>
          </a:xfrm>
        </p:spPr>
        <p:txBody>
          <a:bodyPr anchor="t">
            <a:normAutofit/>
          </a:bodyPr>
          <a:lstStyle/>
          <a:p>
            <a:r>
              <a:rPr lang="en-US"/>
              <a:t>Rice as one of the main sources of nourishment for over half of the world’s population.</a:t>
            </a:r>
          </a:p>
          <a:p>
            <a:r>
              <a:rPr lang="en-US"/>
              <a:t>However, the transplant of seedlings is not an easy job as every seedling should be spaced for a suitable distance to promote growth, and the process is both tiring and not efficient.</a:t>
            </a:r>
            <a:endParaRPr lang="en-MY" sz="1800"/>
          </a:p>
          <a:p>
            <a:r>
              <a:rPr lang="en-US"/>
              <a:t>rice transplanter ready in the market, most of them are bulky and cost consuming,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99BC3-B91F-4E6D-A039-B104317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3" y="685802"/>
            <a:ext cx="7411825" cy="1303020"/>
          </a:xfrm>
        </p:spPr>
        <p:txBody>
          <a:bodyPr>
            <a:normAutofit/>
          </a:bodyPr>
          <a:lstStyle/>
          <a:p>
            <a:pPr algn="l"/>
            <a:r>
              <a:rPr lang="en-MY" dirty="0"/>
              <a:t>proposed solution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71704F4-06C9-4DD5-BF81-9C16FFB5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93597"/>
            <a:ext cx="7390796" cy="3529963"/>
          </a:xfrm>
        </p:spPr>
        <p:txBody>
          <a:bodyPr anchor="t">
            <a:normAutofit/>
          </a:bodyPr>
          <a:lstStyle/>
          <a:p>
            <a:r>
              <a:rPr lang="en-US"/>
              <a:t>A dual robotic arm platform can be used to perform the task mentioned. </a:t>
            </a:r>
          </a:p>
          <a:p>
            <a:r>
              <a:rPr lang="en-US"/>
              <a:t>It has 2 arms that faced both directions, can pick up seedlings  from the container and transplant it into flooded paddy field.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02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99BC3-B91F-4E6D-A039-B104317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3" cy="5105400"/>
          </a:xfrm>
        </p:spPr>
        <p:txBody>
          <a:bodyPr>
            <a:normAutofit/>
          </a:bodyPr>
          <a:lstStyle/>
          <a:p>
            <a:r>
              <a:rPr lang="en-MY" sz="3400" dirty="0">
                <a:solidFill>
                  <a:srgbClr val="FFFFFF"/>
                </a:solidFill>
              </a:rPr>
              <a:t>methodology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1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EF928C48-BF86-46FB-A789-14E026AAA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493056"/>
              </p:ext>
            </p:extLst>
          </p:nvPr>
        </p:nvGraphicFramePr>
        <p:xfrm>
          <a:off x="5010151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inus Sign 7">
            <a:extLst>
              <a:ext uri="{FF2B5EF4-FFF2-40B4-BE49-F238E27FC236}">
                <a16:creationId xmlns:a16="http://schemas.microsoft.com/office/drawing/2014/main" id="{3A93DD4D-1116-4D3F-B760-84999F86A368}"/>
              </a:ext>
            </a:extLst>
          </p:cNvPr>
          <p:cNvSpPr/>
          <p:nvPr/>
        </p:nvSpPr>
        <p:spPr>
          <a:xfrm rot="2206322">
            <a:off x="8514400" y="920234"/>
            <a:ext cx="357921" cy="1693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D1C70AA1-0A00-4F90-8B4E-31D3D018D531}"/>
              </a:ext>
            </a:extLst>
          </p:cNvPr>
          <p:cNvSpPr/>
          <p:nvPr/>
        </p:nvSpPr>
        <p:spPr>
          <a:xfrm rot="3583576">
            <a:off x="8776993" y="753260"/>
            <a:ext cx="237931" cy="19797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DAE14F46-37AB-456E-93AF-6B8B18899F58}"/>
              </a:ext>
            </a:extLst>
          </p:cNvPr>
          <p:cNvSpPr/>
          <p:nvPr/>
        </p:nvSpPr>
        <p:spPr>
          <a:xfrm>
            <a:off x="8475740" y="1149088"/>
            <a:ext cx="274755" cy="17489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598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62763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99BC3-B91F-4E6D-A039-B104317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8" y="275457"/>
            <a:ext cx="7966231" cy="791307"/>
          </a:xfrm>
        </p:spPr>
        <p:txBody>
          <a:bodyPr>
            <a:normAutofit/>
          </a:bodyPr>
          <a:lstStyle/>
          <a:p>
            <a:pPr algn="l"/>
            <a:r>
              <a:rPr lang="en-MY" dirty="0"/>
              <a:t>Simulation demonstration</a:t>
            </a:r>
          </a:p>
        </p:txBody>
      </p:sp>
      <p:pic>
        <p:nvPicPr>
          <p:cNvPr id="3" name="test1vid">
            <a:hlinkClick r:id="" action="ppaction://media"/>
            <a:extLst>
              <a:ext uri="{FF2B5EF4-FFF2-40B4-BE49-F238E27FC236}">
                <a16:creationId xmlns:a16="http://schemas.microsoft.com/office/drawing/2014/main" id="{B94C47CE-76AC-41C9-82FB-ECB6EFE7754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9529" y="1069145"/>
            <a:ext cx="10120003" cy="5275384"/>
          </a:xfrm>
        </p:spPr>
      </p:pic>
    </p:spTree>
    <p:extLst>
      <p:ext uri="{BB962C8B-B14F-4D97-AF65-F5344CB8AC3E}">
        <p14:creationId xmlns:p14="http://schemas.microsoft.com/office/powerpoint/2010/main" val="377679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6035F-1C23-4D6C-8AF9-22371FDC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459" y="1072608"/>
            <a:ext cx="3948019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impact on sustainability and environmental</a:t>
            </a:r>
            <a:endParaRPr lang="en-MY" sz="4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5B9F-3020-4CF1-807D-FD4FDF50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312" y="1072607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MY" dirty="0"/>
              <a:t>lower production cost and maintenance fees</a:t>
            </a:r>
          </a:p>
          <a:p>
            <a:r>
              <a:rPr lang="en-MY" dirty="0"/>
              <a:t>Autonomous, reduce total manpower needed.</a:t>
            </a:r>
          </a:p>
          <a:p>
            <a:r>
              <a:rPr lang="en-MY" dirty="0"/>
              <a:t>surpass normal worker in terms of speed and accuracy, increase efficiency.</a:t>
            </a:r>
          </a:p>
          <a:p>
            <a:r>
              <a:rPr lang="en-MY" dirty="0"/>
              <a:t>leaves low level to no carbon footprint,  does not emit any smoke (environment friendly)</a:t>
            </a:r>
          </a:p>
        </p:txBody>
      </p:sp>
    </p:spTree>
    <p:extLst>
      <p:ext uri="{BB962C8B-B14F-4D97-AF65-F5344CB8AC3E}">
        <p14:creationId xmlns:p14="http://schemas.microsoft.com/office/powerpoint/2010/main" val="5504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6035F-1C23-4D6C-8AF9-22371FDC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MY" sz="4400" dirty="0">
                <a:solidFill>
                  <a:schemeClr val="tx2"/>
                </a:solidFill>
              </a:rPr>
              <a:t>Possible future planning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5B9F-3020-4CF1-807D-FD4FDF50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570" y="1072609"/>
            <a:ext cx="6654669" cy="4712782"/>
          </a:xfrm>
        </p:spPr>
        <p:txBody>
          <a:bodyPr anchor="ctr">
            <a:normAutofit/>
          </a:bodyPr>
          <a:lstStyle/>
          <a:p>
            <a:r>
              <a:rPr lang="en-MY" dirty="0"/>
              <a:t>A more detail design on clippers can be created and shown in model. For current model only the robotic arm part and its movement are shown.</a:t>
            </a:r>
          </a:p>
          <a:p>
            <a:r>
              <a:rPr lang="en-MY" dirty="0"/>
              <a:t>The pick-and-plant technique should be more smoother and faster with more complex joint such as ball-and-socket joint or saddle joints.</a:t>
            </a:r>
          </a:p>
          <a:p>
            <a:r>
              <a:rPr lang="en-MY" dirty="0"/>
              <a:t>Container with build-in compress system that enable the arm to always pick up the seedlings.</a:t>
            </a:r>
          </a:p>
        </p:txBody>
      </p:sp>
    </p:spTree>
    <p:extLst>
      <p:ext uri="{BB962C8B-B14F-4D97-AF65-F5344CB8AC3E}">
        <p14:creationId xmlns:p14="http://schemas.microsoft.com/office/powerpoint/2010/main" val="15891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signing a *functional* futuristic user interface | by Sarah Kay ...">
            <a:extLst>
              <a:ext uri="{FF2B5EF4-FFF2-40B4-BE49-F238E27FC236}">
                <a16:creationId xmlns:a16="http://schemas.microsoft.com/office/drawing/2014/main" id="{0B650789-7DB1-4732-B304-9AE83A0C4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250093-BE64-4BA6-9418-89238213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131" y="2969717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731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3366118293F458A1DED5F2AC17D99" ma:contentTypeVersion="2" ma:contentTypeDescription="Create a new document." ma:contentTypeScope="" ma:versionID="e1e65d0f5344c66903455e43e09a5e6c">
  <xsd:schema xmlns:xsd="http://www.w3.org/2001/XMLSchema" xmlns:xs="http://www.w3.org/2001/XMLSchema" xmlns:p="http://schemas.microsoft.com/office/2006/metadata/properties" xmlns:ns3="da673fd0-473a-4b69-936a-de4c70de767c" targetNamespace="http://schemas.microsoft.com/office/2006/metadata/properties" ma:root="true" ma:fieldsID="3e6c8accbed73101e24a9ec5ed3ed596" ns3:_="">
    <xsd:import namespace="da673fd0-473a-4b69-936a-de4c70de76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73fd0-473a-4b69-936a-de4c70de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6AD528-9A48-4F4D-A946-5D0378D182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673fd0-473a-4b69-936a-de4c70de7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FA0B1F-1509-4AF3-B07A-614B724C59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6EC962-072A-43D6-A171-27234FCB8815}">
  <ds:schemaRefs>
    <ds:schemaRef ds:uri="http://schemas.openxmlformats.org/package/2006/metadata/core-properties"/>
    <ds:schemaRef ds:uri="http://schemas.microsoft.com/office/2006/metadata/properties"/>
    <ds:schemaRef ds:uri="da673fd0-473a-4b69-936a-de4c70de767c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263</Words>
  <Application>Microsoft Office PowerPoint</Application>
  <PresentationFormat>Widescreen</PresentationFormat>
  <Paragraphs>27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Goudy Old Style</vt:lpstr>
      <vt:lpstr>Parallax</vt:lpstr>
      <vt:lpstr>EEM 343 Robotics Presentation</vt:lpstr>
      <vt:lpstr>Problem definition</vt:lpstr>
      <vt:lpstr>proposed solution</vt:lpstr>
      <vt:lpstr>methodology</vt:lpstr>
      <vt:lpstr>Simulation demonstration</vt:lpstr>
      <vt:lpstr>impact on sustainability and environmental</vt:lpstr>
      <vt:lpstr>Possible future planning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EEM 343 Robotics Presentation</dc:title>
  <dc:creator>Cheah Kai Bin</dc:creator>
  <cp:lastModifiedBy>Cheah Kai Bin</cp:lastModifiedBy>
  <cp:revision>3</cp:revision>
  <dcterms:created xsi:type="dcterms:W3CDTF">2020-07-12T07:55:46Z</dcterms:created>
  <dcterms:modified xsi:type="dcterms:W3CDTF">2020-07-12T11:09:13Z</dcterms:modified>
</cp:coreProperties>
</file>