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6" r:id="rId6"/>
    <p:sldId id="267" r:id="rId7"/>
    <p:sldId id="269" r:id="rId8"/>
    <p:sldId id="265" r:id="rId9"/>
    <p:sldId id="268" r:id="rId10"/>
    <p:sldId id="263" r:id="rId11"/>
    <p:sldId id="264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2E615-A3F1-4EC1-875D-1AED6164F5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C2134E5-46D4-475D-8586-CCCF332C4BED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Annual GDP ($USD)</a:t>
          </a:r>
          <a:endParaRPr lang="en-AU" dirty="0"/>
        </a:p>
      </dgm:t>
    </dgm:pt>
    <dgm:pt modelId="{8C860567-D953-47F8-8522-03EBDA473854}" type="parTrans" cxnId="{68E4720A-A0B7-41B2-9ABA-FB42CE877D73}">
      <dgm:prSet/>
      <dgm:spPr/>
      <dgm:t>
        <a:bodyPr/>
        <a:lstStyle/>
        <a:p>
          <a:endParaRPr lang="en-AU"/>
        </a:p>
      </dgm:t>
    </dgm:pt>
    <dgm:pt modelId="{293A61E9-BEBF-46CB-A2F7-30DFFBD38B4C}" type="sibTrans" cxnId="{68E4720A-A0B7-41B2-9ABA-FB42CE877D73}">
      <dgm:prSet/>
      <dgm:spPr/>
      <dgm:t>
        <a:bodyPr/>
        <a:lstStyle/>
        <a:p>
          <a:endParaRPr lang="en-AU"/>
        </a:p>
      </dgm:t>
    </dgm:pt>
    <dgm:pt modelId="{B71904AF-4D7B-470B-B6A0-4388A42D0CB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Population Size</a:t>
          </a:r>
          <a:endParaRPr lang="en-AU" dirty="0"/>
        </a:p>
      </dgm:t>
    </dgm:pt>
    <dgm:pt modelId="{D99B3965-B9DA-49C6-899A-EAB595C94E1F}" type="parTrans" cxnId="{7CA9A537-D2D5-422D-98AD-1C0CDBDC39FA}">
      <dgm:prSet/>
      <dgm:spPr/>
      <dgm:t>
        <a:bodyPr/>
        <a:lstStyle/>
        <a:p>
          <a:endParaRPr lang="en-AU"/>
        </a:p>
      </dgm:t>
    </dgm:pt>
    <dgm:pt modelId="{48FBE05B-570B-4E3C-A20D-912E30164D1B}" type="sibTrans" cxnId="{7CA9A537-D2D5-422D-98AD-1C0CDBDC39FA}">
      <dgm:prSet/>
      <dgm:spPr/>
      <dgm:t>
        <a:bodyPr/>
        <a:lstStyle/>
        <a:p>
          <a:endParaRPr lang="en-AU"/>
        </a:p>
      </dgm:t>
    </dgm:pt>
    <dgm:pt modelId="{98A8DD0B-7F9D-4124-A4C8-2233D05F0D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Average Daily Income ($USD)</a:t>
          </a:r>
          <a:endParaRPr lang="en-AU" dirty="0"/>
        </a:p>
      </dgm:t>
    </dgm:pt>
    <dgm:pt modelId="{6BE7ADC8-4F05-43EE-880C-9445B90E6C50}" type="parTrans" cxnId="{DB217261-D4AF-4011-B612-0FC6E1776788}">
      <dgm:prSet/>
      <dgm:spPr/>
      <dgm:t>
        <a:bodyPr/>
        <a:lstStyle/>
        <a:p>
          <a:endParaRPr lang="en-AU"/>
        </a:p>
      </dgm:t>
    </dgm:pt>
    <dgm:pt modelId="{1B25BE5D-7F63-49B4-A1F1-9562F62C17D3}" type="sibTrans" cxnId="{DB217261-D4AF-4011-B612-0FC6E1776788}">
      <dgm:prSet/>
      <dgm:spPr/>
      <dgm:t>
        <a:bodyPr/>
        <a:lstStyle/>
        <a:p>
          <a:endParaRPr lang="en-AU"/>
        </a:p>
      </dgm:t>
    </dgm:pt>
    <dgm:pt modelId="{7DA6C40E-4965-4738-AA80-221B0ABA659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Total CO2 Emissions (millions of tonnes)</a:t>
          </a:r>
        </a:p>
      </dgm:t>
    </dgm:pt>
    <dgm:pt modelId="{6BF5CEBD-50B9-4AAE-973B-775AF24E0462}" type="parTrans" cxnId="{037001D0-72AF-484A-B06B-2A969E1410A3}">
      <dgm:prSet/>
      <dgm:spPr/>
      <dgm:t>
        <a:bodyPr/>
        <a:lstStyle/>
        <a:p>
          <a:endParaRPr lang="en-AU"/>
        </a:p>
      </dgm:t>
    </dgm:pt>
    <dgm:pt modelId="{A88D286A-578C-4425-871D-E437551E7047}" type="sibTrans" cxnId="{037001D0-72AF-484A-B06B-2A969E1410A3}">
      <dgm:prSet/>
      <dgm:spPr/>
      <dgm:t>
        <a:bodyPr/>
        <a:lstStyle/>
        <a:p>
          <a:endParaRPr lang="en-AU"/>
        </a:p>
      </dgm:t>
    </dgm:pt>
    <dgm:pt modelId="{B35C4906-A3D7-4597-8E9D-E843ED56A65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Annual CO2 Emissions Per Capita (tonnes)</a:t>
          </a:r>
        </a:p>
      </dgm:t>
    </dgm:pt>
    <dgm:pt modelId="{938A2C5A-983F-4E25-BDE7-4C068EBA6C5C}" type="parTrans" cxnId="{E5346964-D8A8-4572-9E85-43399832D605}">
      <dgm:prSet/>
      <dgm:spPr/>
      <dgm:t>
        <a:bodyPr/>
        <a:lstStyle/>
        <a:p>
          <a:endParaRPr lang="en-AU"/>
        </a:p>
      </dgm:t>
    </dgm:pt>
    <dgm:pt modelId="{380A1A3C-73DB-4DCA-B994-DF490CB3DD7F}" type="sibTrans" cxnId="{E5346964-D8A8-4572-9E85-43399832D605}">
      <dgm:prSet/>
      <dgm:spPr/>
      <dgm:t>
        <a:bodyPr/>
        <a:lstStyle/>
        <a:p>
          <a:endParaRPr lang="en-AU"/>
        </a:p>
      </dgm:t>
    </dgm:pt>
    <dgm:pt modelId="{8971D99F-454A-4A9F-B795-054492B6429E}" type="pres">
      <dgm:prSet presAssocID="{53C2E615-A3F1-4EC1-875D-1AED6164F51B}" presName="diagram" presStyleCnt="0">
        <dgm:presLayoutVars>
          <dgm:dir/>
          <dgm:resizeHandles val="exact"/>
        </dgm:presLayoutVars>
      </dgm:prSet>
      <dgm:spPr/>
    </dgm:pt>
    <dgm:pt modelId="{9CB40AF7-765B-4D21-ABDF-EC7308057C1A}" type="pres">
      <dgm:prSet presAssocID="{CC2134E5-46D4-475D-8586-CCCF332C4BED}" presName="node" presStyleLbl="node1" presStyleIdx="0" presStyleCnt="5">
        <dgm:presLayoutVars>
          <dgm:bulletEnabled val="1"/>
        </dgm:presLayoutVars>
      </dgm:prSet>
      <dgm:spPr/>
    </dgm:pt>
    <dgm:pt modelId="{F764E29D-84C1-4848-9559-CFD68EBA1A32}" type="pres">
      <dgm:prSet presAssocID="{293A61E9-BEBF-46CB-A2F7-30DFFBD38B4C}" presName="sibTrans" presStyleCnt="0"/>
      <dgm:spPr/>
    </dgm:pt>
    <dgm:pt modelId="{3E54707B-8A6D-4E48-B522-BDEE11BABF52}" type="pres">
      <dgm:prSet presAssocID="{B71904AF-4D7B-470B-B6A0-4388A42D0CB4}" presName="node" presStyleLbl="node1" presStyleIdx="1" presStyleCnt="5">
        <dgm:presLayoutVars>
          <dgm:bulletEnabled val="1"/>
        </dgm:presLayoutVars>
      </dgm:prSet>
      <dgm:spPr/>
    </dgm:pt>
    <dgm:pt modelId="{171262E4-9ABF-4D08-9B55-DB255D007A2D}" type="pres">
      <dgm:prSet presAssocID="{48FBE05B-570B-4E3C-A20D-912E30164D1B}" presName="sibTrans" presStyleCnt="0"/>
      <dgm:spPr/>
    </dgm:pt>
    <dgm:pt modelId="{AE87340D-15FC-48D8-BCC4-3368B1CEC6BB}" type="pres">
      <dgm:prSet presAssocID="{98A8DD0B-7F9D-4124-A4C8-2233D05F0D32}" presName="node" presStyleLbl="node1" presStyleIdx="2" presStyleCnt="5">
        <dgm:presLayoutVars>
          <dgm:bulletEnabled val="1"/>
        </dgm:presLayoutVars>
      </dgm:prSet>
      <dgm:spPr/>
    </dgm:pt>
    <dgm:pt modelId="{04F0E86E-EF35-4DA6-A682-B81BDEF431B4}" type="pres">
      <dgm:prSet presAssocID="{1B25BE5D-7F63-49B4-A1F1-9562F62C17D3}" presName="sibTrans" presStyleCnt="0"/>
      <dgm:spPr/>
    </dgm:pt>
    <dgm:pt modelId="{8C466F99-63B5-4401-81BB-AAA1B2E3160C}" type="pres">
      <dgm:prSet presAssocID="{7DA6C40E-4965-4738-AA80-221B0ABA6597}" presName="node" presStyleLbl="node1" presStyleIdx="3" presStyleCnt="5">
        <dgm:presLayoutVars>
          <dgm:bulletEnabled val="1"/>
        </dgm:presLayoutVars>
      </dgm:prSet>
      <dgm:spPr/>
    </dgm:pt>
    <dgm:pt modelId="{FC988D17-3192-4288-BE61-FC25CCA0820F}" type="pres">
      <dgm:prSet presAssocID="{A88D286A-578C-4425-871D-E437551E7047}" presName="sibTrans" presStyleCnt="0"/>
      <dgm:spPr/>
    </dgm:pt>
    <dgm:pt modelId="{9CC0959C-B9F3-4A4D-80FA-11C96E13A351}" type="pres">
      <dgm:prSet presAssocID="{B35C4906-A3D7-4597-8E9D-E843ED56A652}" presName="node" presStyleLbl="node1" presStyleIdx="4" presStyleCnt="5" custLinFactNeighborX="71" custLinFactNeighborY="-2406">
        <dgm:presLayoutVars>
          <dgm:bulletEnabled val="1"/>
        </dgm:presLayoutVars>
      </dgm:prSet>
      <dgm:spPr/>
    </dgm:pt>
  </dgm:ptLst>
  <dgm:cxnLst>
    <dgm:cxn modelId="{68E4720A-A0B7-41B2-9ABA-FB42CE877D73}" srcId="{53C2E615-A3F1-4EC1-875D-1AED6164F51B}" destId="{CC2134E5-46D4-475D-8586-CCCF332C4BED}" srcOrd="0" destOrd="0" parTransId="{8C860567-D953-47F8-8522-03EBDA473854}" sibTransId="{293A61E9-BEBF-46CB-A2F7-30DFFBD38B4C}"/>
    <dgm:cxn modelId="{26AD320F-86EC-4B5D-9A56-943811EB2BB4}" type="presOf" srcId="{98A8DD0B-7F9D-4124-A4C8-2233D05F0D32}" destId="{AE87340D-15FC-48D8-BCC4-3368B1CEC6BB}" srcOrd="0" destOrd="0" presId="urn:microsoft.com/office/officeart/2005/8/layout/default"/>
    <dgm:cxn modelId="{7CA9A537-D2D5-422D-98AD-1C0CDBDC39FA}" srcId="{53C2E615-A3F1-4EC1-875D-1AED6164F51B}" destId="{B71904AF-4D7B-470B-B6A0-4388A42D0CB4}" srcOrd="1" destOrd="0" parTransId="{D99B3965-B9DA-49C6-899A-EAB595C94E1F}" sibTransId="{48FBE05B-570B-4E3C-A20D-912E30164D1B}"/>
    <dgm:cxn modelId="{4BE9FD3A-947F-4E96-933B-47331580228A}" type="presOf" srcId="{CC2134E5-46D4-475D-8586-CCCF332C4BED}" destId="{9CB40AF7-765B-4D21-ABDF-EC7308057C1A}" srcOrd="0" destOrd="0" presId="urn:microsoft.com/office/officeart/2005/8/layout/default"/>
    <dgm:cxn modelId="{DB217261-D4AF-4011-B612-0FC6E1776788}" srcId="{53C2E615-A3F1-4EC1-875D-1AED6164F51B}" destId="{98A8DD0B-7F9D-4124-A4C8-2233D05F0D32}" srcOrd="2" destOrd="0" parTransId="{6BE7ADC8-4F05-43EE-880C-9445B90E6C50}" sibTransId="{1B25BE5D-7F63-49B4-A1F1-9562F62C17D3}"/>
    <dgm:cxn modelId="{E461DD61-8BBE-46F6-AF1B-F4E201DBA4A0}" type="presOf" srcId="{B71904AF-4D7B-470B-B6A0-4388A42D0CB4}" destId="{3E54707B-8A6D-4E48-B522-BDEE11BABF52}" srcOrd="0" destOrd="0" presId="urn:microsoft.com/office/officeart/2005/8/layout/default"/>
    <dgm:cxn modelId="{E5346964-D8A8-4572-9E85-43399832D605}" srcId="{53C2E615-A3F1-4EC1-875D-1AED6164F51B}" destId="{B35C4906-A3D7-4597-8E9D-E843ED56A652}" srcOrd="4" destOrd="0" parTransId="{938A2C5A-983F-4E25-BDE7-4C068EBA6C5C}" sibTransId="{380A1A3C-73DB-4DCA-B994-DF490CB3DD7F}"/>
    <dgm:cxn modelId="{B1204B6D-414B-451A-A74E-428E523B93E0}" type="presOf" srcId="{53C2E615-A3F1-4EC1-875D-1AED6164F51B}" destId="{8971D99F-454A-4A9F-B795-054492B6429E}" srcOrd="0" destOrd="0" presId="urn:microsoft.com/office/officeart/2005/8/layout/default"/>
    <dgm:cxn modelId="{037001D0-72AF-484A-B06B-2A969E1410A3}" srcId="{53C2E615-A3F1-4EC1-875D-1AED6164F51B}" destId="{7DA6C40E-4965-4738-AA80-221B0ABA6597}" srcOrd="3" destOrd="0" parTransId="{6BF5CEBD-50B9-4AAE-973B-775AF24E0462}" sibTransId="{A88D286A-578C-4425-871D-E437551E7047}"/>
    <dgm:cxn modelId="{728E22F8-0347-4CCF-BDF9-D4BE23D1EE84}" type="presOf" srcId="{7DA6C40E-4965-4738-AA80-221B0ABA6597}" destId="{8C466F99-63B5-4401-81BB-AAA1B2E3160C}" srcOrd="0" destOrd="0" presId="urn:microsoft.com/office/officeart/2005/8/layout/default"/>
    <dgm:cxn modelId="{F0365EFA-1627-422E-BF5E-E3D1A79F48C8}" type="presOf" srcId="{B35C4906-A3D7-4597-8E9D-E843ED56A652}" destId="{9CC0959C-B9F3-4A4D-80FA-11C96E13A351}" srcOrd="0" destOrd="0" presId="urn:microsoft.com/office/officeart/2005/8/layout/default"/>
    <dgm:cxn modelId="{BE953A88-17D6-486A-85FF-1D116A8B0164}" type="presParOf" srcId="{8971D99F-454A-4A9F-B795-054492B6429E}" destId="{9CB40AF7-765B-4D21-ABDF-EC7308057C1A}" srcOrd="0" destOrd="0" presId="urn:microsoft.com/office/officeart/2005/8/layout/default"/>
    <dgm:cxn modelId="{3BF57B1A-445D-4CE3-A96E-BB053C46AB46}" type="presParOf" srcId="{8971D99F-454A-4A9F-B795-054492B6429E}" destId="{F764E29D-84C1-4848-9559-CFD68EBA1A32}" srcOrd="1" destOrd="0" presId="urn:microsoft.com/office/officeart/2005/8/layout/default"/>
    <dgm:cxn modelId="{10C6B083-E1F6-45BC-8B8D-9A6DE37DD622}" type="presParOf" srcId="{8971D99F-454A-4A9F-B795-054492B6429E}" destId="{3E54707B-8A6D-4E48-B522-BDEE11BABF52}" srcOrd="2" destOrd="0" presId="urn:microsoft.com/office/officeart/2005/8/layout/default"/>
    <dgm:cxn modelId="{86AE64A9-3FF0-45B9-920A-CE54744E0AE5}" type="presParOf" srcId="{8971D99F-454A-4A9F-B795-054492B6429E}" destId="{171262E4-9ABF-4D08-9B55-DB255D007A2D}" srcOrd="3" destOrd="0" presId="urn:microsoft.com/office/officeart/2005/8/layout/default"/>
    <dgm:cxn modelId="{40AFED8C-9645-4476-A333-550B2BFC809B}" type="presParOf" srcId="{8971D99F-454A-4A9F-B795-054492B6429E}" destId="{AE87340D-15FC-48D8-BCC4-3368B1CEC6BB}" srcOrd="4" destOrd="0" presId="urn:microsoft.com/office/officeart/2005/8/layout/default"/>
    <dgm:cxn modelId="{6CC752F5-2B8B-4D60-B902-410353127EF4}" type="presParOf" srcId="{8971D99F-454A-4A9F-B795-054492B6429E}" destId="{04F0E86E-EF35-4DA6-A682-B81BDEF431B4}" srcOrd="5" destOrd="0" presId="urn:microsoft.com/office/officeart/2005/8/layout/default"/>
    <dgm:cxn modelId="{7A12AEB7-22BC-423D-97FA-D053A4DBDBD0}" type="presParOf" srcId="{8971D99F-454A-4A9F-B795-054492B6429E}" destId="{8C466F99-63B5-4401-81BB-AAA1B2E3160C}" srcOrd="6" destOrd="0" presId="urn:microsoft.com/office/officeart/2005/8/layout/default"/>
    <dgm:cxn modelId="{9FFF9978-2B5E-487F-A920-1C557F350714}" type="presParOf" srcId="{8971D99F-454A-4A9F-B795-054492B6429E}" destId="{FC988D17-3192-4288-BE61-FC25CCA0820F}" srcOrd="7" destOrd="0" presId="urn:microsoft.com/office/officeart/2005/8/layout/default"/>
    <dgm:cxn modelId="{4F860043-021F-4439-BC68-97EBA38028E1}" type="presParOf" srcId="{8971D99F-454A-4A9F-B795-054492B6429E}" destId="{9CC0959C-B9F3-4A4D-80FA-11C96E13A3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A32EA-AEFD-4FB5-A022-0DFCDF7E32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6C467AA-20A5-46C6-BA5C-07BD3F577306}">
      <dgm:prSet phldrT="[Text]"/>
      <dgm:spPr/>
      <dgm:t>
        <a:bodyPr/>
        <a:lstStyle/>
        <a:p>
          <a:r>
            <a:rPr lang="en-US" dirty="0"/>
            <a:t>Trends</a:t>
          </a:r>
          <a:endParaRPr lang="en-AU" dirty="0"/>
        </a:p>
      </dgm:t>
    </dgm:pt>
    <dgm:pt modelId="{FC282952-A50A-479F-82EC-06BE68761387}" type="parTrans" cxnId="{0EB901D2-C9D4-44B6-8326-503CAA372B96}">
      <dgm:prSet/>
      <dgm:spPr/>
      <dgm:t>
        <a:bodyPr/>
        <a:lstStyle/>
        <a:p>
          <a:endParaRPr lang="en-AU"/>
        </a:p>
      </dgm:t>
    </dgm:pt>
    <dgm:pt modelId="{692D59E3-281A-42E6-95BE-2405247B2C4C}" type="sibTrans" cxnId="{0EB901D2-C9D4-44B6-8326-503CAA372B96}">
      <dgm:prSet/>
      <dgm:spPr/>
      <dgm:t>
        <a:bodyPr/>
        <a:lstStyle/>
        <a:p>
          <a:endParaRPr lang="en-AU"/>
        </a:p>
      </dgm:t>
    </dgm:pt>
    <dgm:pt modelId="{183A5E88-251D-4C04-9C08-D846A66A4D9F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Population vs Total emissions</a:t>
          </a:r>
          <a:endParaRPr lang="en-AU" dirty="0"/>
        </a:p>
      </dgm:t>
    </dgm:pt>
    <dgm:pt modelId="{A65F9EFC-F2D3-40C2-8B2B-0E4668B15837}" type="parTrans" cxnId="{A5ED1A71-3DA2-44EC-8C10-CEEC76E907C3}">
      <dgm:prSet/>
      <dgm:spPr/>
      <dgm:t>
        <a:bodyPr/>
        <a:lstStyle/>
        <a:p>
          <a:endParaRPr lang="en-AU"/>
        </a:p>
      </dgm:t>
    </dgm:pt>
    <dgm:pt modelId="{BE8A5F35-C938-429F-BD7B-CBD329D28932}" type="sibTrans" cxnId="{A5ED1A71-3DA2-44EC-8C10-CEEC76E907C3}">
      <dgm:prSet/>
      <dgm:spPr/>
      <dgm:t>
        <a:bodyPr/>
        <a:lstStyle/>
        <a:p>
          <a:endParaRPr lang="en-AU"/>
        </a:p>
      </dgm:t>
    </dgm:pt>
    <dgm:pt modelId="{4B4A0AAC-92C4-4161-939A-F6055EF46D22}">
      <dgm:prSet phldrT="[Text]"/>
      <dgm:spPr/>
      <dgm:t>
        <a:bodyPr/>
        <a:lstStyle/>
        <a:p>
          <a:r>
            <a:rPr lang="en-US" dirty="0"/>
            <a:t>Major Contributors</a:t>
          </a:r>
          <a:endParaRPr lang="en-AU" dirty="0"/>
        </a:p>
      </dgm:t>
    </dgm:pt>
    <dgm:pt modelId="{C56A2597-63F7-483D-84C9-E222851C7012}" type="parTrans" cxnId="{1276D725-BDFE-47AC-BB1F-CCC97A387734}">
      <dgm:prSet/>
      <dgm:spPr/>
      <dgm:t>
        <a:bodyPr/>
        <a:lstStyle/>
        <a:p>
          <a:endParaRPr lang="en-AU"/>
        </a:p>
      </dgm:t>
    </dgm:pt>
    <dgm:pt modelId="{CC1D9CE7-2BFA-4427-ACC0-00C27A4BB4BC}" type="sibTrans" cxnId="{1276D725-BDFE-47AC-BB1F-CCC97A387734}">
      <dgm:prSet/>
      <dgm:spPr/>
      <dgm:t>
        <a:bodyPr/>
        <a:lstStyle/>
        <a:p>
          <a:endParaRPr lang="en-AU"/>
        </a:p>
      </dgm:t>
    </dgm:pt>
    <dgm:pt modelId="{374E259F-B64D-44D6-8CEB-12993D97C0F6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Economic conditions</a:t>
          </a:r>
          <a:endParaRPr lang="en-AU" dirty="0"/>
        </a:p>
      </dgm:t>
    </dgm:pt>
    <dgm:pt modelId="{EFAC79EC-29E8-4654-9F1F-32CFF9940085}" type="parTrans" cxnId="{F6F4A435-2F80-48F6-8152-FCC802EA3825}">
      <dgm:prSet/>
      <dgm:spPr/>
      <dgm:t>
        <a:bodyPr/>
        <a:lstStyle/>
        <a:p>
          <a:endParaRPr lang="en-AU"/>
        </a:p>
      </dgm:t>
    </dgm:pt>
    <dgm:pt modelId="{9328476C-9BD8-4A79-99EF-26A61FD2E05A}" type="sibTrans" cxnId="{F6F4A435-2F80-48F6-8152-FCC802EA3825}">
      <dgm:prSet/>
      <dgm:spPr/>
      <dgm:t>
        <a:bodyPr/>
        <a:lstStyle/>
        <a:p>
          <a:endParaRPr lang="en-AU"/>
        </a:p>
      </dgm:t>
    </dgm:pt>
    <dgm:pt modelId="{093F4790-55F0-403B-A9CB-0BE72ECF88B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vs Total emissions</a:t>
          </a:r>
        </a:p>
      </dgm:t>
    </dgm:pt>
    <dgm:pt modelId="{18D48595-598D-45AA-AF45-F14827CB6FEC}" type="parTrans" cxnId="{30F0247D-7CC0-4A59-9386-F40F4C8923F1}">
      <dgm:prSet/>
      <dgm:spPr/>
      <dgm:t>
        <a:bodyPr/>
        <a:lstStyle/>
        <a:p>
          <a:endParaRPr lang="en-AU"/>
        </a:p>
      </dgm:t>
    </dgm:pt>
    <dgm:pt modelId="{58F0B52B-6F3C-463A-AA0F-49FB22C5BF46}" type="sibTrans" cxnId="{30F0247D-7CC0-4A59-9386-F40F4C8923F1}">
      <dgm:prSet/>
      <dgm:spPr/>
      <dgm:t>
        <a:bodyPr/>
        <a:lstStyle/>
        <a:p>
          <a:endParaRPr lang="en-AU"/>
        </a:p>
      </dgm:t>
    </dgm:pt>
    <dgm:pt modelId="{0B98EECC-6E70-45F9-B7D1-FFF051ECD78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 vs  Total Emissions ratio</a:t>
          </a:r>
        </a:p>
      </dgm:t>
    </dgm:pt>
    <dgm:pt modelId="{51902305-D280-4DDC-A22D-4F562737C44D}" type="parTrans" cxnId="{7C74B953-3CC4-4859-BD6E-F9DF33AD4392}">
      <dgm:prSet/>
      <dgm:spPr/>
      <dgm:t>
        <a:bodyPr/>
        <a:lstStyle/>
        <a:p>
          <a:endParaRPr lang="en-AU"/>
        </a:p>
      </dgm:t>
    </dgm:pt>
    <dgm:pt modelId="{BC4AE80E-FFF9-4F73-9A92-84367913E6F4}" type="sibTrans" cxnId="{7C74B953-3CC4-4859-BD6E-F9DF33AD4392}">
      <dgm:prSet/>
      <dgm:spPr/>
      <dgm:t>
        <a:bodyPr/>
        <a:lstStyle/>
        <a:p>
          <a:endParaRPr lang="en-AU"/>
        </a:p>
      </dgm:t>
    </dgm:pt>
    <dgm:pt modelId="{B2EE062D-14A6-4767-8B84-2D3415C1FC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Emissions Per Person vs Daily Income</a:t>
          </a:r>
        </a:p>
      </dgm:t>
    </dgm:pt>
    <dgm:pt modelId="{D6DE1C30-15F3-497D-9F93-1495A3BB0136}" type="parTrans" cxnId="{920D3FD2-9CAF-46FF-B7EC-A09FD455EEFF}">
      <dgm:prSet/>
      <dgm:spPr/>
      <dgm:t>
        <a:bodyPr/>
        <a:lstStyle/>
        <a:p>
          <a:endParaRPr lang="en-AU"/>
        </a:p>
      </dgm:t>
    </dgm:pt>
    <dgm:pt modelId="{4C42DC9E-F5C3-4974-8D3C-6DBC1360A35A}" type="sibTrans" cxnId="{920D3FD2-9CAF-46FF-B7EC-A09FD455EEFF}">
      <dgm:prSet/>
      <dgm:spPr/>
      <dgm:t>
        <a:bodyPr/>
        <a:lstStyle/>
        <a:p>
          <a:endParaRPr lang="en-AU"/>
        </a:p>
      </dgm:t>
    </dgm:pt>
    <dgm:pt modelId="{02D73011-F9CE-438A-9588-F51DF59A703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Change over time</a:t>
          </a:r>
        </a:p>
      </dgm:t>
    </dgm:pt>
    <dgm:pt modelId="{1A9C6625-1783-4F21-90D9-36080DDA1F57}" type="parTrans" cxnId="{F4CD81EF-9A0C-461E-990C-2332663A3D1E}">
      <dgm:prSet/>
      <dgm:spPr/>
      <dgm:t>
        <a:bodyPr/>
        <a:lstStyle/>
        <a:p>
          <a:endParaRPr lang="en-AU"/>
        </a:p>
      </dgm:t>
    </dgm:pt>
    <dgm:pt modelId="{596AACD1-8F68-4AC9-B0E7-0EE8ED94F0A9}" type="sibTrans" cxnId="{F4CD81EF-9A0C-461E-990C-2332663A3D1E}">
      <dgm:prSet/>
      <dgm:spPr/>
      <dgm:t>
        <a:bodyPr/>
        <a:lstStyle/>
        <a:p>
          <a:endParaRPr lang="en-AU"/>
        </a:p>
      </dgm:t>
    </dgm:pt>
    <dgm:pt modelId="{C1F28251-85C6-4A90-84B7-475C6CC43A1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Average income</a:t>
          </a:r>
        </a:p>
      </dgm:t>
    </dgm:pt>
    <dgm:pt modelId="{68BD2D9A-2BC3-47E3-9B8C-83C034D66173}" type="parTrans" cxnId="{A4CA3774-AF4D-46BA-8A52-10D40BC35F55}">
      <dgm:prSet/>
      <dgm:spPr/>
      <dgm:t>
        <a:bodyPr/>
        <a:lstStyle/>
        <a:p>
          <a:endParaRPr lang="en-AU"/>
        </a:p>
      </dgm:t>
    </dgm:pt>
    <dgm:pt modelId="{C18C09C6-A99D-4EBB-8294-2B68078C14E1}" type="sibTrans" cxnId="{A4CA3774-AF4D-46BA-8A52-10D40BC35F55}">
      <dgm:prSet/>
      <dgm:spPr/>
      <dgm:t>
        <a:bodyPr/>
        <a:lstStyle/>
        <a:p>
          <a:endParaRPr lang="en-AU"/>
        </a:p>
      </dgm:t>
    </dgm:pt>
    <dgm:pt modelId="{4E939A52-0165-4546-83ED-28FECA1B908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GDP vs Population</a:t>
          </a:r>
        </a:p>
      </dgm:t>
    </dgm:pt>
    <dgm:pt modelId="{429E6353-DB9A-4EB3-868E-9EA6F684DF80}" type="parTrans" cxnId="{8E6E190D-52C8-40A3-8243-DCA812108909}">
      <dgm:prSet/>
      <dgm:spPr/>
      <dgm:t>
        <a:bodyPr/>
        <a:lstStyle/>
        <a:p>
          <a:endParaRPr lang="en-AU"/>
        </a:p>
      </dgm:t>
    </dgm:pt>
    <dgm:pt modelId="{17B344F9-AAA6-41EE-AFB2-C53EA4B42006}" type="sibTrans" cxnId="{8E6E190D-52C8-40A3-8243-DCA812108909}">
      <dgm:prSet/>
      <dgm:spPr/>
      <dgm:t>
        <a:bodyPr/>
        <a:lstStyle/>
        <a:p>
          <a:endParaRPr lang="en-AU"/>
        </a:p>
      </dgm:t>
    </dgm:pt>
    <dgm:pt modelId="{EF29713E-2E38-44CB-A887-C0238A7FFCD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Country </a:t>
          </a:r>
          <a:r>
            <a:rPr lang="en-US" dirty="0" err="1"/>
            <a:t>categorisation</a:t>
          </a:r>
          <a:r>
            <a:rPr lang="en-US" dirty="0"/>
            <a:t> </a:t>
          </a:r>
        </a:p>
      </dgm:t>
    </dgm:pt>
    <dgm:pt modelId="{E4A7616A-3CF1-422D-B1BE-314E7741C56A}" type="parTrans" cxnId="{9E463FE6-38A6-487A-8A98-4AEB0F5465DC}">
      <dgm:prSet/>
      <dgm:spPr/>
      <dgm:t>
        <a:bodyPr/>
        <a:lstStyle/>
        <a:p>
          <a:endParaRPr lang="en-AU"/>
        </a:p>
      </dgm:t>
    </dgm:pt>
    <dgm:pt modelId="{317C45AE-0D0D-435A-A60B-459BF6D55EA6}" type="sibTrans" cxnId="{9E463FE6-38A6-487A-8A98-4AEB0F5465DC}">
      <dgm:prSet/>
      <dgm:spPr/>
      <dgm:t>
        <a:bodyPr/>
        <a:lstStyle/>
        <a:p>
          <a:endParaRPr lang="en-AU"/>
        </a:p>
      </dgm:t>
    </dgm:pt>
    <dgm:pt modelId="{7314DE3E-82BA-46E7-A797-02234BB222EE}">
      <dgm:prSet/>
      <dgm:spPr/>
      <dgm:t>
        <a:bodyPr/>
        <a:lstStyle/>
        <a:p>
          <a:r>
            <a:rPr lang="en-US" dirty="0"/>
            <a:t>Does the overall development classification of the country impact it’s CO2 emissions?</a:t>
          </a:r>
        </a:p>
      </dgm:t>
    </dgm:pt>
    <dgm:pt modelId="{19241A45-609A-4E14-968A-1E65ED19FF52}" type="parTrans" cxnId="{955922C1-575E-40B7-97AF-E6980EB35008}">
      <dgm:prSet/>
      <dgm:spPr/>
      <dgm:t>
        <a:bodyPr/>
        <a:lstStyle/>
        <a:p>
          <a:endParaRPr lang="en-AU"/>
        </a:p>
      </dgm:t>
    </dgm:pt>
    <dgm:pt modelId="{CF953784-4DCF-4E1C-B147-433DA6BCFE8D}" type="sibTrans" cxnId="{955922C1-575E-40B7-97AF-E6980EB35008}">
      <dgm:prSet/>
      <dgm:spPr/>
      <dgm:t>
        <a:bodyPr/>
        <a:lstStyle/>
        <a:p>
          <a:endParaRPr lang="en-AU"/>
        </a:p>
      </dgm:t>
    </dgm:pt>
    <dgm:pt modelId="{E931AE0E-3C18-413E-A1D0-2DF07F7286AA}" type="pres">
      <dgm:prSet presAssocID="{F81A32EA-AEFD-4FB5-A022-0DFCDF7E3238}" presName="Name0" presStyleCnt="0">
        <dgm:presLayoutVars>
          <dgm:dir/>
          <dgm:animLvl val="lvl"/>
          <dgm:resizeHandles val="exact"/>
        </dgm:presLayoutVars>
      </dgm:prSet>
      <dgm:spPr/>
    </dgm:pt>
    <dgm:pt modelId="{01C1D7EA-0FA8-41D3-9615-5E53A39FC011}" type="pres">
      <dgm:prSet presAssocID="{A6C467AA-20A5-46C6-BA5C-07BD3F577306}" presName="composite" presStyleCnt="0"/>
      <dgm:spPr/>
    </dgm:pt>
    <dgm:pt modelId="{D8CAD440-F175-4DB3-BA9B-173C1E5907AA}" type="pres">
      <dgm:prSet presAssocID="{A6C467AA-20A5-46C6-BA5C-07BD3F5773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EECC43F-ACF3-4259-9B66-F25D2497DC79}" type="pres">
      <dgm:prSet presAssocID="{A6C467AA-20A5-46C6-BA5C-07BD3F577306}" presName="desTx" presStyleLbl="alignAccFollowNode1" presStyleIdx="0" presStyleCnt="2">
        <dgm:presLayoutVars>
          <dgm:bulletEnabled val="1"/>
        </dgm:presLayoutVars>
      </dgm:prSet>
      <dgm:spPr/>
    </dgm:pt>
    <dgm:pt modelId="{76B521D6-905A-4137-A08A-FA72FA7CCD90}" type="pres">
      <dgm:prSet presAssocID="{692D59E3-281A-42E6-95BE-2405247B2C4C}" presName="space" presStyleCnt="0"/>
      <dgm:spPr/>
    </dgm:pt>
    <dgm:pt modelId="{42FECF49-2F4A-45E8-B6A3-E050D390C3CD}" type="pres">
      <dgm:prSet presAssocID="{4B4A0AAC-92C4-4161-939A-F6055EF46D22}" presName="composite" presStyleCnt="0"/>
      <dgm:spPr/>
    </dgm:pt>
    <dgm:pt modelId="{93D71D2E-EA0E-4C50-A61F-86A295729541}" type="pres">
      <dgm:prSet presAssocID="{4B4A0AAC-92C4-4161-939A-F6055EF46D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397A11-0983-4B16-A7C8-F588CC997A8E}" type="pres">
      <dgm:prSet presAssocID="{4B4A0AAC-92C4-4161-939A-F6055EF46D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6E190D-52C8-40A3-8243-DCA812108909}" srcId="{374E259F-B64D-44D6-8CEB-12993D97C0F6}" destId="{4E939A52-0165-4546-83ED-28FECA1B9087}" srcOrd="1" destOrd="0" parTransId="{429E6353-DB9A-4EB3-868E-9EA6F684DF80}" sibTransId="{17B344F9-AAA6-41EE-AFB2-C53EA4B42006}"/>
    <dgm:cxn modelId="{AAFC0C1F-9F4C-4901-AAA0-DAB004E27062}" type="presOf" srcId="{0B98EECC-6E70-45F9-B7D1-FFF051ECD782}" destId="{4EECC43F-ACF3-4259-9B66-F25D2497DC79}" srcOrd="0" destOrd="2" presId="urn:microsoft.com/office/officeart/2005/8/layout/hList1"/>
    <dgm:cxn modelId="{3B76A01F-D6D9-488A-AEDC-70BA31F96994}" type="presOf" srcId="{093F4790-55F0-403B-A9CB-0BE72ECF88B4}" destId="{4EECC43F-ACF3-4259-9B66-F25D2497DC79}" srcOrd="0" destOrd="1" presId="urn:microsoft.com/office/officeart/2005/8/layout/hList1"/>
    <dgm:cxn modelId="{1276D725-BDFE-47AC-BB1F-CCC97A387734}" srcId="{F81A32EA-AEFD-4FB5-A022-0DFCDF7E3238}" destId="{4B4A0AAC-92C4-4161-939A-F6055EF46D22}" srcOrd="1" destOrd="0" parTransId="{C56A2597-63F7-483D-84C9-E222851C7012}" sibTransId="{CC1D9CE7-2BFA-4427-ACC0-00C27A4BB4BC}"/>
    <dgm:cxn modelId="{16DB732C-4878-4F78-AACB-15DAD09F5FED}" type="presOf" srcId="{7314DE3E-82BA-46E7-A797-02234BB222EE}" destId="{65397A11-0983-4B16-A7C8-F588CC997A8E}" srcOrd="0" destOrd="4" presId="urn:microsoft.com/office/officeart/2005/8/layout/hList1"/>
    <dgm:cxn modelId="{F6F4A435-2F80-48F6-8152-FCC802EA3825}" srcId="{4B4A0AAC-92C4-4161-939A-F6055EF46D22}" destId="{374E259F-B64D-44D6-8CEB-12993D97C0F6}" srcOrd="0" destOrd="0" parTransId="{EFAC79EC-29E8-4654-9F1F-32CFF9940085}" sibTransId="{9328476C-9BD8-4A79-99EF-26A61FD2E05A}"/>
    <dgm:cxn modelId="{4646FC37-676F-4066-BC28-C9A5D3D3D7E0}" type="presOf" srcId="{B2EE062D-14A6-4767-8B84-2D3415C1FC84}" destId="{4EECC43F-ACF3-4259-9B66-F25D2497DC79}" srcOrd="0" destOrd="3" presId="urn:microsoft.com/office/officeart/2005/8/layout/hList1"/>
    <dgm:cxn modelId="{E0D63269-37A2-48C9-9A81-E7032002B7CC}" type="presOf" srcId="{F81A32EA-AEFD-4FB5-A022-0DFCDF7E3238}" destId="{E931AE0E-3C18-413E-A1D0-2DF07F7286AA}" srcOrd="0" destOrd="0" presId="urn:microsoft.com/office/officeart/2005/8/layout/hList1"/>
    <dgm:cxn modelId="{AA6DBC4E-3A9C-4ACE-8061-F8DF3AF5EC04}" type="presOf" srcId="{4B4A0AAC-92C4-4161-939A-F6055EF46D22}" destId="{93D71D2E-EA0E-4C50-A61F-86A295729541}" srcOrd="0" destOrd="0" presId="urn:microsoft.com/office/officeart/2005/8/layout/hList1"/>
    <dgm:cxn modelId="{A5ED1A71-3DA2-44EC-8C10-CEEC76E907C3}" srcId="{A6C467AA-20A5-46C6-BA5C-07BD3F577306}" destId="{183A5E88-251D-4C04-9C08-D846A66A4D9F}" srcOrd="0" destOrd="0" parTransId="{A65F9EFC-F2D3-40C2-8B2B-0E4668B15837}" sibTransId="{BE8A5F35-C938-429F-BD7B-CBD329D28932}"/>
    <dgm:cxn modelId="{7C74B953-3CC4-4859-BD6E-F9DF33AD4392}" srcId="{A6C467AA-20A5-46C6-BA5C-07BD3F577306}" destId="{0B98EECC-6E70-45F9-B7D1-FFF051ECD782}" srcOrd="2" destOrd="0" parTransId="{51902305-D280-4DDC-A22D-4F562737C44D}" sibTransId="{BC4AE80E-FFF9-4F73-9A92-84367913E6F4}"/>
    <dgm:cxn modelId="{41F6E453-4C12-492B-81B6-FAEB354BCCFD}" type="presOf" srcId="{A6C467AA-20A5-46C6-BA5C-07BD3F577306}" destId="{D8CAD440-F175-4DB3-BA9B-173C1E5907AA}" srcOrd="0" destOrd="0" presId="urn:microsoft.com/office/officeart/2005/8/layout/hList1"/>
    <dgm:cxn modelId="{A4CA3774-AF4D-46BA-8A52-10D40BC35F55}" srcId="{374E259F-B64D-44D6-8CEB-12993D97C0F6}" destId="{C1F28251-85C6-4A90-84B7-475C6CC43A17}" srcOrd="0" destOrd="0" parTransId="{68BD2D9A-2BC3-47E3-9B8C-83C034D66173}" sibTransId="{C18C09C6-A99D-4EBB-8294-2B68078C14E1}"/>
    <dgm:cxn modelId="{30F0247D-7CC0-4A59-9386-F40F4C8923F1}" srcId="{A6C467AA-20A5-46C6-BA5C-07BD3F577306}" destId="{093F4790-55F0-403B-A9CB-0BE72ECF88B4}" srcOrd="1" destOrd="0" parTransId="{18D48595-598D-45AA-AF45-F14827CB6FEC}" sibTransId="{58F0B52B-6F3C-463A-AA0F-49FB22C5BF46}"/>
    <dgm:cxn modelId="{C1C80BB9-EA1A-49A8-BFE3-0B816F2F1E64}" type="presOf" srcId="{374E259F-B64D-44D6-8CEB-12993D97C0F6}" destId="{65397A11-0983-4B16-A7C8-F588CC997A8E}" srcOrd="0" destOrd="0" presId="urn:microsoft.com/office/officeart/2005/8/layout/hList1"/>
    <dgm:cxn modelId="{BD704ABD-D267-4906-B8B8-5842B04D31DE}" type="presOf" srcId="{C1F28251-85C6-4A90-84B7-475C6CC43A17}" destId="{65397A11-0983-4B16-A7C8-F588CC997A8E}" srcOrd="0" destOrd="1" presId="urn:microsoft.com/office/officeart/2005/8/layout/hList1"/>
    <dgm:cxn modelId="{955922C1-575E-40B7-97AF-E6980EB35008}" srcId="{EF29713E-2E38-44CB-A887-C0238A7FFCDB}" destId="{7314DE3E-82BA-46E7-A797-02234BB222EE}" srcOrd="0" destOrd="0" parTransId="{19241A45-609A-4E14-968A-1E65ED19FF52}" sibTransId="{CF953784-4DCF-4E1C-B147-433DA6BCFE8D}"/>
    <dgm:cxn modelId="{515EE8D1-54FC-4F11-9BE9-14ACCD0DB9BE}" type="presOf" srcId="{02D73011-F9CE-438A-9588-F51DF59A7033}" destId="{4EECC43F-ACF3-4259-9B66-F25D2497DC79}" srcOrd="0" destOrd="4" presId="urn:microsoft.com/office/officeart/2005/8/layout/hList1"/>
    <dgm:cxn modelId="{0EB901D2-C9D4-44B6-8326-503CAA372B96}" srcId="{F81A32EA-AEFD-4FB5-A022-0DFCDF7E3238}" destId="{A6C467AA-20A5-46C6-BA5C-07BD3F577306}" srcOrd="0" destOrd="0" parTransId="{FC282952-A50A-479F-82EC-06BE68761387}" sibTransId="{692D59E3-281A-42E6-95BE-2405247B2C4C}"/>
    <dgm:cxn modelId="{920D3FD2-9CAF-46FF-B7EC-A09FD455EEFF}" srcId="{A6C467AA-20A5-46C6-BA5C-07BD3F577306}" destId="{B2EE062D-14A6-4767-8B84-2D3415C1FC84}" srcOrd="3" destOrd="0" parTransId="{D6DE1C30-15F3-497D-9F93-1495A3BB0136}" sibTransId="{4C42DC9E-F5C3-4974-8D3C-6DBC1360A35A}"/>
    <dgm:cxn modelId="{341A92E0-BDCF-4329-9D28-0707109D3AD0}" type="presOf" srcId="{183A5E88-251D-4C04-9C08-D846A66A4D9F}" destId="{4EECC43F-ACF3-4259-9B66-F25D2497DC79}" srcOrd="0" destOrd="0" presId="urn:microsoft.com/office/officeart/2005/8/layout/hList1"/>
    <dgm:cxn modelId="{E2E144E3-93A4-4884-BBC2-775F6157A6EB}" type="presOf" srcId="{4E939A52-0165-4546-83ED-28FECA1B9087}" destId="{65397A11-0983-4B16-A7C8-F588CC997A8E}" srcOrd="0" destOrd="2" presId="urn:microsoft.com/office/officeart/2005/8/layout/hList1"/>
    <dgm:cxn modelId="{9E463FE6-38A6-487A-8A98-4AEB0F5465DC}" srcId="{4B4A0AAC-92C4-4161-939A-F6055EF46D22}" destId="{EF29713E-2E38-44CB-A887-C0238A7FFCDB}" srcOrd="1" destOrd="0" parTransId="{E4A7616A-3CF1-422D-B1BE-314E7741C56A}" sibTransId="{317C45AE-0D0D-435A-A60B-459BF6D55EA6}"/>
    <dgm:cxn modelId="{F4CD81EF-9A0C-461E-990C-2332663A3D1E}" srcId="{A6C467AA-20A5-46C6-BA5C-07BD3F577306}" destId="{02D73011-F9CE-438A-9588-F51DF59A7033}" srcOrd="4" destOrd="0" parTransId="{1A9C6625-1783-4F21-90D9-36080DDA1F57}" sibTransId="{596AACD1-8F68-4AC9-B0E7-0EE8ED94F0A9}"/>
    <dgm:cxn modelId="{84A654F6-FF6D-4982-B621-705596F221F4}" type="presOf" srcId="{EF29713E-2E38-44CB-A887-C0238A7FFCDB}" destId="{65397A11-0983-4B16-A7C8-F588CC997A8E}" srcOrd="0" destOrd="3" presId="urn:microsoft.com/office/officeart/2005/8/layout/hList1"/>
    <dgm:cxn modelId="{BE3DE9B7-EB02-41E1-9C7A-ADAA86847702}" type="presParOf" srcId="{E931AE0E-3C18-413E-A1D0-2DF07F7286AA}" destId="{01C1D7EA-0FA8-41D3-9615-5E53A39FC011}" srcOrd="0" destOrd="0" presId="urn:microsoft.com/office/officeart/2005/8/layout/hList1"/>
    <dgm:cxn modelId="{BF3D7738-73AE-4F45-8F20-92059A360894}" type="presParOf" srcId="{01C1D7EA-0FA8-41D3-9615-5E53A39FC011}" destId="{D8CAD440-F175-4DB3-BA9B-173C1E5907AA}" srcOrd="0" destOrd="0" presId="urn:microsoft.com/office/officeart/2005/8/layout/hList1"/>
    <dgm:cxn modelId="{8746D382-FBAD-4E0F-B10E-F797AF4EFFA6}" type="presParOf" srcId="{01C1D7EA-0FA8-41D3-9615-5E53A39FC011}" destId="{4EECC43F-ACF3-4259-9B66-F25D2497DC79}" srcOrd="1" destOrd="0" presId="urn:microsoft.com/office/officeart/2005/8/layout/hList1"/>
    <dgm:cxn modelId="{75458255-8580-4E47-AB03-FF87857FD22A}" type="presParOf" srcId="{E931AE0E-3C18-413E-A1D0-2DF07F7286AA}" destId="{76B521D6-905A-4137-A08A-FA72FA7CCD90}" srcOrd="1" destOrd="0" presId="urn:microsoft.com/office/officeart/2005/8/layout/hList1"/>
    <dgm:cxn modelId="{239D89F5-F8E1-4F31-8870-8B5156D93F17}" type="presParOf" srcId="{E931AE0E-3C18-413E-A1D0-2DF07F7286AA}" destId="{42FECF49-2F4A-45E8-B6A3-E050D390C3CD}" srcOrd="2" destOrd="0" presId="urn:microsoft.com/office/officeart/2005/8/layout/hList1"/>
    <dgm:cxn modelId="{51CE5E9A-FEEA-4175-986B-707B76E88BF0}" type="presParOf" srcId="{42FECF49-2F4A-45E8-B6A3-E050D390C3CD}" destId="{93D71D2E-EA0E-4C50-A61F-86A295729541}" srcOrd="0" destOrd="0" presId="urn:microsoft.com/office/officeart/2005/8/layout/hList1"/>
    <dgm:cxn modelId="{2D2BF5A4-1501-43C5-AADD-98BE48619FE1}" type="presParOf" srcId="{42FECF49-2F4A-45E8-B6A3-E050D390C3CD}" destId="{65397A11-0983-4B16-A7C8-F588CC997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14A13-8B42-42FE-AFA2-0CC889E0ECD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EEB87A1-9928-420A-BCE7-3DD2F07252A1}">
      <dgm:prSet phldrT="[Text]"/>
      <dgm:spPr/>
      <dgm:t>
        <a:bodyPr/>
        <a:lstStyle/>
        <a:p>
          <a:r>
            <a:rPr lang="en-US" dirty="0"/>
            <a:t>Data Sourcing</a:t>
          </a:r>
          <a:endParaRPr lang="en-AU" dirty="0"/>
        </a:p>
      </dgm:t>
    </dgm:pt>
    <dgm:pt modelId="{34743688-1176-4EDF-8606-EDE68FEBBE85}" type="parTrans" cxnId="{46C9EB36-00EF-402C-95A8-237D46A625BE}">
      <dgm:prSet/>
      <dgm:spPr/>
      <dgm:t>
        <a:bodyPr/>
        <a:lstStyle/>
        <a:p>
          <a:endParaRPr lang="en-AU"/>
        </a:p>
      </dgm:t>
    </dgm:pt>
    <dgm:pt modelId="{8397EAA0-B10B-4992-B889-D1EE16F9BDA4}" type="sibTrans" cxnId="{46C9EB36-00EF-402C-95A8-237D46A625BE}">
      <dgm:prSet/>
      <dgm:spPr/>
      <dgm:t>
        <a:bodyPr/>
        <a:lstStyle/>
        <a:p>
          <a:endParaRPr lang="en-AU"/>
        </a:p>
      </dgm:t>
    </dgm:pt>
    <dgm:pt modelId="{27F1FA2C-CD37-42EA-A383-E2BD204B6FF3}">
      <dgm:prSet phldrT="[Text]"/>
      <dgm:spPr/>
      <dgm:t>
        <a:bodyPr/>
        <a:lstStyle/>
        <a:p>
          <a:r>
            <a:rPr lang="en-US" dirty="0"/>
            <a:t>Analysis/</a:t>
          </a:r>
          <a:r>
            <a:rPr lang="en-US" dirty="0" err="1"/>
            <a:t>Visualisation</a:t>
          </a:r>
          <a:endParaRPr lang="en-AU" dirty="0"/>
        </a:p>
      </dgm:t>
    </dgm:pt>
    <dgm:pt modelId="{14FACDA7-A664-40F5-8BA2-E4562B2DC6DC}" type="parTrans" cxnId="{31E159A2-982A-4E7B-857C-B1716754A27B}">
      <dgm:prSet/>
      <dgm:spPr/>
      <dgm:t>
        <a:bodyPr/>
        <a:lstStyle/>
        <a:p>
          <a:endParaRPr lang="en-AU"/>
        </a:p>
      </dgm:t>
    </dgm:pt>
    <dgm:pt modelId="{33B8406C-E1A5-4129-A076-FA17A701DA5E}" type="sibTrans" cxnId="{31E159A2-982A-4E7B-857C-B1716754A27B}">
      <dgm:prSet/>
      <dgm:spPr/>
      <dgm:t>
        <a:bodyPr/>
        <a:lstStyle/>
        <a:p>
          <a:endParaRPr lang="en-AU"/>
        </a:p>
      </dgm:t>
    </dgm:pt>
    <dgm:pt modelId="{01076D16-83C4-48E4-A52E-753E00699C90}">
      <dgm:prSet phldrT="[Text]"/>
      <dgm:spPr/>
      <dgm:t>
        <a:bodyPr/>
        <a:lstStyle/>
        <a:p>
          <a:r>
            <a:rPr lang="en-US" dirty="0"/>
            <a:t>Decisions/Outcomes</a:t>
          </a:r>
          <a:endParaRPr lang="en-AU" dirty="0"/>
        </a:p>
      </dgm:t>
    </dgm:pt>
    <dgm:pt modelId="{2333C11F-9B1D-4BC9-AC0E-385C668D1131}" type="parTrans" cxnId="{43B8C88C-7318-4FE7-8732-6ACCD32B00CA}">
      <dgm:prSet/>
      <dgm:spPr/>
      <dgm:t>
        <a:bodyPr/>
        <a:lstStyle/>
        <a:p>
          <a:endParaRPr lang="en-AU"/>
        </a:p>
      </dgm:t>
    </dgm:pt>
    <dgm:pt modelId="{7B988317-90EE-459E-BACC-93C1541E9964}" type="sibTrans" cxnId="{43B8C88C-7318-4FE7-8732-6ACCD32B00CA}">
      <dgm:prSet/>
      <dgm:spPr/>
      <dgm:t>
        <a:bodyPr/>
        <a:lstStyle/>
        <a:p>
          <a:endParaRPr lang="en-AU"/>
        </a:p>
      </dgm:t>
    </dgm:pt>
    <dgm:pt modelId="{A6E06C31-A8ED-4E16-B031-1F8A35E88ABA}" type="pres">
      <dgm:prSet presAssocID="{35214A13-8B42-42FE-AFA2-0CC889E0ECD2}" presName="outerComposite" presStyleCnt="0">
        <dgm:presLayoutVars>
          <dgm:chMax val="5"/>
          <dgm:dir/>
          <dgm:resizeHandles val="exact"/>
        </dgm:presLayoutVars>
      </dgm:prSet>
      <dgm:spPr/>
    </dgm:pt>
    <dgm:pt modelId="{6EC93937-A8F2-42FE-9C2E-1F7718E386A4}" type="pres">
      <dgm:prSet presAssocID="{35214A13-8B42-42FE-AFA2-0CC889E0ECD2}" presName="dummyMaxCanvas" presStyleCnt="0">
        <dgm:presLayoutVars/>
      </dgm:prSet>
      <dgm:spPr/>
    </dgm:pt>
    <dgm:pt modelId="{BF22D83F-58A5-4100-8C18-8079328CA103}" type="pres">
      <dgm:prSet presAssocID="{35214A13-8B42-42FE-AFA2-0CC889E0ECD2}" presName="ThreeNodes_1" presStyleLbl="node1" presStyleIdx="0" presStyleCnt="3">
        <dgm:presLayoutVars>
          <dgm:bulletEnabled val="1"/>
        </dgm:presLayoutVars>
      </dgm:prSet>
      <dgm:spPr/>
    </dgm:pt>
    <dgm:pt modelId="{EF7936CE-2BB1-4E81-8FD3-E1E13ABBA949}" type="pres">
      <dgm:prSet presAssocID="{35214A13-8B42-42FE-AFA2-0CC889E0ECD2}" presName="ThreeNodes_2" presStyleLbl="node1" presStyleIdx="1" presStyleCnt="3">
        <dgm:presLayoutVars>
          <dgm:bulletEnabled val="1"/>
        </dgm:presLayoutVars>
      </dgm:prSet>
      <dgm:spPr/>
    </dgm:pt>
    <dgm:pt modelId="{182A884F-C316-40BE-8D96-C4595D0D9C35}" type="pres">
      <dgm:prSet presAssocID="{35214A13-8B42-42FE-AFA2-0CC889E0ECD2}" presName="ThreeNodes_3" presStyleLbl="node1" presStyleIdx="2" presStyleCnt="3">
        <dgm:presLayoutVars>
          <dgm:bulletEnabled val="1"/>
        </dgm:presLayoutVars>
      </dgm:prSet>
      <dgm:spPr/>
    </dgm:pt>
    <dgm:pt modelId="{E91CF396-2AF7-44D5-8B29-B748A870A8A0}" type="pres">
      <dgm:prSet presAssocID="{35214A13-8B42-42FE-AFA2-0CC889E0ECD2}" presName="ThreeConn_1-2" presStyleLbl="fgAccFollowNode1" presStyleIdx="0" presStyleCnt="2">
        <dgm:presLayoutVars>
          <dgm:bulletEnabled val="1"/>
        </dgm:presLayoutVars>
      </dgm:prSet>
      <dgm:spPr/>
    </dgm:pt>
    <dgm:pt modelId="{16EA29EF-0EAD-4D13-A97A-F728FA1911D6}" type="pres">
      <dgm:prSet presAssocID="{35214A13-8B42-42FE-AFA2-0CC889E0ECD2}" presName="ThreeConn_2-3" presStyleLbl="fgAccFollowNode1" presStyleIdx="1" presStyleCnt="2">
        <dgm:presLayoutVars>
          <dgm:bulletEnabled val="1"/>
        </dgm:presLayoutVars>
      </dgm:prSet>
      <dgm:spPr/>
    </dgm:pt>
    <dgm:pt modelId="{7AE0DEE7-916E-45B2-B36E-E2AE6EB1F83C}" type="pres">
      <dgm:prSet presAssocID="{35214A13-8B42-42FE-AFA2-0CC889E0ECD2}" presName="ThreeNodes_1_text" presStyleLbl="node1" presStyleIdx="2" presStyleCnt="3">
        <dgm:presLayoutVars>
          <dgm:bulletEnabled val="1"/>
        </dgm:presLayoutVars>
      </dgm:prSet>
      <dgm:spPr/>
    </dgm:pt>
    <dgm:pt modelId="{897A24FD-CAD8-4589-9E97-9CEED77E253D}" type="pres">
      <dgm:prSet presAssocID="{35214A13-8B42-42FE-AFA2-0CC889E0ECD2}" presName="ThreeNodes_2_text" presStyleLbl="node1" presStyleIdx="2" presStyleCnt="3">
        <dgm:presLayoutVars>
          <dgm:bulletEnabled val="1"/>
        </dgm:presLayoutVars>
      </dgm:prSet>
      <dgm:spPr/>
    </dgm:pt>
    <dgm:pt modelId="{82CA2799-89C8-432A-8038-39AE1DE7B042}" type="pres">
      <dgm:prSet presAssocID="{35214A13-8B42-42FE-AFA2-0CC889E0ECD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4B2101-EC5E-4399-8A6C-63FE9FFF255B}" type="presOf" srcId="{35214A13-8B42-42FE-AFA2-0CC889E0ECD2}" destId="{A6E06C31-A8ED-4E16-B031-1F8A35E88ABA}" srcOrd="0" destOrd="0" presId="urn:microsoft.com/office/officeart/2005/8/layout/vProcess5"/>
    <dgm:cxn modelId="{46C9EB36-00EF-402C-95A8-237D46A625BE}" srcId="{35214A13-8B42-42FE-AFA2-0CC889E0ECD2}" destId="{1EEB87A1-9928-420A-BCE7-3DD2F07252A1}" srcOrd="0" destOrd="0" parTransId="{34743688-1176-4EDF-8606-EDE68FEBBE85}" sibTransId="{8397EAA0-B10B-4992-B889-D1EE16F9BDA4}"/>
    <dgm:cxn modelId="{5B7DE65B-B1F2-47F4-AEAB-FEEBE940D556}" type="presOf" srcId="{27F1FA2C-CD37-42EA-A383-E2BD204B6FF3}" destId="{EF7936CE-2BB1-4E81-8FD3-E1E13ABBA949}" srcOrd="0" destOrd="0" presId="urn:microsoft.com/office/officeart/2005/8/layout/vProcess5"/>
    <dgm:cxn modelId="{B9079947-0C02-4CA1-B20B-DDE17C5B2EB7}" type="presOf" srcId="{1EEB87A1-9928-420A-BCE7-3DD2F07252A1}" destId="{BF22D83F-58A5-4100-8C18-8079328CA103}" srcOrd="0" destOrd="0" presId="urn:microsoft.com/office/officeart/2005/8/layout/vProcess5"/>
    <dgm:cxn modelId="{A3DC1268-9963-4A10-94AF-C08675B05CCD}" type="presOf" srcId="{01076D16-83C4-48E4-A52E-753E00699C90}" destId="{182A884F-C316-40BE-8D96-C4595D0D9C35}" srcOrd="0" destOrd="0" presId="urn:microsoft.com/office/officeart/2005/8/layout/vProcess5"/>
    <dgm:cxn modelId="{14C3098A-BF58-431B-A246-F987245C2FDA}" type="presOf" srcId="{33B8406C-E1A5-4129-A076-FA17A701DA5E}" destId="{16EA29EF-0EAD-4D13-A97A-F728FA1911D6}" srcOrd="0" destOrd="0" presId="urn:microsoft.com/office/officeart/2005/8/layout/vProcess5"/>
    <dgm:cxn modelId="{43B8C88C-7318-4FE7-8732-6ACCD32B00CA}" srcId="{35214A13-8B42-42FE-AFA2-0CC889E0ECD2}" destId="{01076D16-83C4-48E4-A52E-753E00699C90}" srcOrd="2" destOrd="0" parTransId="{2333C11F-9B1D-4BC9-AC0E-385C668D1131}" sibTransId="{7B988317-90EE-459E-BACC-93C1541E9964}"/>
    <dgm:cxn modelId="{31E159A2-982A-4E7B-857C-B1716754A27B}" srcId="{35214A13-8B42-42FE-AFA2-0CC889E0ECD2}" destId="{27F1FA2C-CD37-42EA-A383-E2BD204B6FF3}" srcOrd="1" destOrd="0" parTransId="{14FACDA7-A664-40F5-8BA2-E4562B2DC6DC}" sibTransId="{33B8406C-E1A5-4129-A076-FA17A701DA5E}"/>
    <dgm:cxn modelId="{BF5DCDBD-20BA-4D85-AFFF-585B128FAB15}" type="presOf" srcId="{8397EAA0-B10B-4992-B889-D1EE16F9BDA4}" destId="{E91CF396-2AF7-44D5-8B29-B748A870A8A0}" srcOrd="0" destOrd="0" presId="urn:microsoft.com/office/officeart/2005/8/layout/vProcess5"/>
    <dgm:cxn modelId="{E3018FC2-3D12-43AB-BBCC-6CC10D25A546}" type="presOf" srcId="{27F1FA2C-CD37-42EA-A383-E2BD204B6FF3}" destId="{897A24FD-CAD8-4589-9E97-9CEED77E253D}" srcOrd="1" destOrd="0" presId="urn:microsoft.com/office/officeart/2005/8/layout/vProcess5"/>
    <dgm:cxn modelId="{8348B3F1-BBFA-42A2-9935-BF1665169882}" type="presOf" srcId="{1EEB87A1-9928-420A-BCE7-3DD2F07252A1}" destId="{7AE0DEE7-916E-45B2-B36E-E2AE6EB1F83C}" srcOrd="1" destOrd="0" presId="urn:microsoft.com/office/officeart/2005/8/layout/vProcess5"/>
    <dgm:cxn modelId="{EF996CF6-3361-432E-904A-BDF4B537BEDA}" type="presOf" srcId="{01076D16-83C4-48E4-A52E-753E00699C90}" destId="{82CA2799-89C8-432A-8038-39AE1DE7B042}" srcOrd="1" destOrd="0" presId="urn:microsoft.com/office/officeart/2005/8/layout/vProcess5"/>
    <dgm:cxn modelId="{8A2EC692-2AB3-468E-BD6E-E85E8CBF489A}" type="presParOf" srcId="{A6E06C31-A8ED-4E16-B031-1F8A35E88ABA}" destId="{6EC93937-A8F2-42FE-9C2E-1F7718E386A4}" srcOrd="0" destOrd="0" presId="urn:microsoft.com/office/officeart/2005/8/layout/vProcess5"/>
    <dgm:cxn modelId="{1C9EFB93-AA2A-4CD5-ABE2-EAF3D7E960CE}" type="presParOf" srcId="{A6E06C31-A8ED-4E16-B031-1F8A35E88ABA}" destId="{BF22D83F-58A5-4100-8C18-8079328CA103}" srcOrd="1" destOrd="0" presId="urn:microsoft.com/office/officeart/2005/8/layout/vProcess5"/>
    <dgm:cxn modelId="{BD83B03B-5A5D-4E7E-922B-2EEB028BC939}" type="presParOf" srcId="{A6E06C31-A8ED-4E16-B031-1F8A35E88ABA}" destId="{EF7936CE-2BB1-4E81-8FD3-E1E13ABBA949}" srcOrd="2" destOrd="0" presId="urn:microsoft.com/office/officeart/2005/8/layout/vProcess5"/>
    <dgm:cxn modelId="{5C739537-9468-45C7-B614-B42BE5BF3C0B}" type="presParOf" srcId="{A6E06C31-A8ED-4E16-B031-1F8A35E88ABA}" destId="{182A884F-C316-40BE-8D96-C4595D0D9C35}" srcOrd="3" destOrd="0" presId="urn:microsoft.com/office/officeart/2005/8/layout/vProcess5"/>
    <dgm:cxn modelId="{D4500F1F-63C5-43E6-8364-92BEFC8C93CF}" type="presParOf" srcId="{A6E06C31-A8ED-4E16-B031-1F8A35E88ABA}" destId="{E91CF396-2AF7-44D5-8B29-B748A870A8A0}" srcOrd="4" destOrd="0" presId="urn:microsoft.com/office/officeart/2005/8/layout/vProcess5"/>
    <dgm:cxn modelId="{A54AC1CF-BE3D-4460-91D4-8F055CE7E29C}" type="presParOf" srcId="{A6E06C31-A8ED-4E16-B031-1F8A35E88ABA}" destId="{16EA29EF-0EAD-4D13-A97A-F728FA1911D6}" srcOrd="5" destOrd="0" presId="urn:microsoft.com/office/officeart/2005/8/layout/vProcess5"/>
    <dgm:cxn modelId="{288C062A-7966-4010-B6EC-E0A9223892DF}" type="presParOf" srcId="{A6E06C31-A8ED-4E16-B031-1F8A35E88ABA}" destId="{7AE0DEE7-916E-45B2-B36E-E2AE6EB1F83C}" srcOrd="6" destOrd="0" presId="urn:microsoft.com/office/officeart/2005/8/layout/vProcess5"/>
    <dgm:cxn modelId="{34756750-F9F3-46D0-8643-B40EC545AF79}" type="presParOf" srcId="{A6E06C31-A8ED-4E16-B031-1F8A35E88ABA}" destId="{897A24FD-CAD8-4589-9E97-9CEED77E253D}" srcOrd="7" destOrd="0" presId="urn:microsoft.com/office/officeart/2005/8/layout/vProcess5"/>
    <dgm:cxn modelId="{00DC3E22-0BB1-4DE5-9C7C-98D1154572C7}" type="presParOf" srcId="{A6E06C31-A8ED-4E16-B031-1F8A35E88ABA}" destId="{82CA2799-89C8-432A-8038-39AE1DE7B0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0962C-C63D-4350-94F7-E1CD9603BA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B9C5CA8-2C95-4730-95EB-291C538D96D1}">
      <dgm:prSet phldrT="[Text]" custT="1"/>
      <dgm:spPr/>
      <dgm:t>
        <a:bodyPr/>
        <a:lstStyle/>
        <a:p>
          <a:r>
            <a:rPr lang="en-US" sz="3600" dirty="0"/>
            <a:t>Privacy</a:t>
          </a:r>
          <a:endParaRPr lang="en-AU" sz="2400" dirty="0"/>
        </a:p>
      </dgm:t>
    </dgm:pt>
    <dgm:pt modelId="{12F37C40-92C2-48DF-A96B-BAFC54E9E176}" type="parTrans" cxnId="{C01B000B-1D82-413F-AB26-CEE70B2C585F}">
      <dgm:prSet/>
      <dgm:spPr/>
      <dgm:t>
        <a:bodyPr/>
        <a:lstStyle/>
        <a:p>
          <a:endParaRPr lang="en-AU"/>
        </a:p>
      </dgm:t>
    </dgm:pt>
    <dgm:pt modelId="{0719B57C-3FFA-437F-B753-339386763FB7}" type="sibTrans" cxnId="{C01B000B-1D82-413F-AB26-CEE70B2C585F}">
      <dgm:prSet/>
      <dgm:spPr/>
      <dgm:t>
        <a:bodyPr/>
        <a:lstStyle/>
        <a:p>
          <a:endParaRPr lang="en-AU"/>
        </a:p>
      </dgm:t>
    </dgm:pt>
    <dgm:pt modelId="{C94987BC-BD1E-432D-8B39-5D6ADAC9F29E}">
      <dgm:prSet phldrT="[Text]"/>
      <dgm:spPr/>
      <dgm:t>
        <a:bodyPr/>
        <a:lstStyle/>
        <a:p>
          <a:r>
            <a:rPr lang="en-US" dirty="0"/>
            <a:t>Identifying information</a:t>
          </a:r>
          <a:endParaRPr lang="en-AU" dirty="0"/>
        </a:p>
      </dgm:t>
    </dgm:pt>
    <dgm:pt modelId="{5F3FC95E-3839-421C-B765-1C577A6D8145}" type="parTrans" cxnId="{1BF56A7E-FA8F-4672-AE9F-73F73096C571}">
      <dgm:prSet/>
      <dgm:spPr/>
      <dgm:t>
        <a:bodyPr/>
        <a:lstStyle/>
        <a:p>
          <a:endParaRPr lang="en-AU"/>
        </a:p>
      </dgm:t>
    </dgm:pt>
    <dgm:pt modelId="{8DE93EED-6B9C-4828-9E65-1E937D84D704}" type="sibTrans" cxnId="{1BF56A7E-FA8F-4672-AE9F-73F73096C571}">
      <dgm:prSet/>
      <dgm:spPr/>
      <dgm:t>
        <a:bodyPr/>
        <a:lstStyle/>
        <a:p>
          <a:endParaRPr lang="en-AU"/>
        </a:p>
      </dgm:t>
    </dgm:pt>
    <dgm:pt modelId="{14EFF2C4-4F4F-426A-B7A4-B633CA46DF5B}">
      <dgm:prSet phldrT="[Text]" custT="1"/>
      <dgm:spPr/>
      <dgm:t>
        <a:bodyPr/>
        <a:lstStyle/>
        <a:p>
          <a:r>
            <a:rPr lang="en-US" sz="2800" dirty="0"/>
            <a:t>Authority</a:t>
          </a:r>
          <a:endParaRPr lang="en-AU" sz="1800" dirty="0"/>
        </a:p>
      </dgm:t>
    </dgm:pt>
    <dgm:pt modelId="{BEDDFF58-E96C-4E79-BEED-9004CED58328}" type="parTrans" cxnId="{5D983882-E281-4AE3-82D8-F858ECF67671}">
      <dgm:prSet/>
      <dgm:spPr/>
      <dgm:t>
        <a:bodyPr/>
        <a:lstStyle/>
        <a:p>
          <a:endParaRPr lang="en-AU"/>
        </a:p>
      </dgm:t>
    </dgm:pt>
    <dgm:pt modelId="{A4CE4EA8-1406-4E1D-A0BE-9A1976811CEA}" type="sibTrans" cxnId="{5D983882-E281-4AE3-82D8-F858ECF67671}">
      <dgm:prSet/>
      <dgm:spPr/>
      <dgm:t>
        <a:bodyPr/>
        <a:lstStyle/>
        <a:p>
          <a:endParaRPr lang="en-AU"/>
        </a:p>
      </dgm:t>
    </dgm:pt>
    <dgm:pt modelId="{8BA18347-8A51-4381-9B3E-7A75F32DA920}">
      <dgm:prSet phldrT="[Text]"/>
      <dgm:spPr/>
      <dgm:t>
        <a:bodyPr/>
        <a:lstStyle/>
        <a:p>
          <a:r>
            <a:rPr lang="en-US" dirty="0"/>
            <a:t>Authority to access</a:t>
          </a:r>
          <a:endParaRPr lang="en-AU" dirty="0"/>
        </a:p>
      </dgm:t>
    </dgm:pt>
    <dgm:pt modelId="{FCC5A898-E5F6-405B-A495-D9EDDFD7E4F5}" type="parTrans" cxnId="{8F78DBAC-726C-4A2C-B16E-4A1E182F1872}">
      <dgm:prSet/>
      <dgm:spPr/>
      <dgm:t>
        <a:bodyPr/>
        <a:lstStyle/>
        <a:p>
          <a:endParaRPr lang="en-AU"/>
        </a:p>
      </dgm:t>
    </dgm:pt>
    <dgm:pt modelId="{14DD636A-041B-4623-B200-D96626922E44}" type="sibTrans" cxnId="{8F78DBAC-726C-4A2C-B16E-4A1E182F1872}">
      <dgm:prSet/>
      <dgm:spPr/>
      <dgm:t>
        <a:bodyPr/>
        <a:lstStyle/>
        <a:p>
          <a:endParaRPr lang="en-AU"/>
        </a:p>
      </dgm:t>
    </dgm:pt>
    <dgm:pt modelId="{12B764B8-189E-4204-96F8-BE66E49B5F55}">
      <dgm:prSet phldrT="[Text]"/>
      <dgm:spPr/>
      <dgm:t>
        <a:bodyPr/>
        <a:lstStyle/>
        <a:p>
          <a:r>
            <a:rPr lang="en-US" dirty="0"/>
            <a:t>Use permissions</a:t>
          </a:r>
          <a:endParaRPr lang="en-AU" dirty="0"/>
        </a:p>
      </dgm:t>
    </dgm:pt>
    <dgm:pt modelId="{5CEFF99D-D1F3-49CA-AD77-047A1164B5B6}" type="parTrans" cxnId="{4FFAF68A-729E-4CA4-B279-9B46AD1F6B80}">
      <dgm:prSet/>
      <dgm:spPr/>
      <dgm:t>
        <a:bodyPr/>
        <a:lstStyle/>
        <a:p>
          <a:endParaRPr lang="en-AU"/>
        </a:p>
      </dgm:t>
    </dgm:pt>
    <dgm:pt modelId="{54583AE5-D11D-4BA1-BCBB-196D429F3A21}" type="sibTrans" cxnId="{4FFAF68A-729E-4CA4-B279-9B46AD1F6B80}">
      <dgm:prSet/>
      <dgm:spPr/>
      <dgm:t>
        <a:bodyPr/>
        <a:lstStyle/>
        <a:p>
          <a:endParaRPr lang="en-AU"/>
        </a:p>
      </dgm:t>
    </dgm:pt>
    <dgm:pt modelId="{E2C1F05A-19E6-4C72-BF3E-781B8E19C2FE}">
      <dgm:prSet phldrT="[Text]"/>
      <dgm:spPr/>
      <dgm:t>
        <a:bodyPr/>
        <a:lstStyle/>
        <a:p>
          <a:r>
            <a:rPr lang="en-US" dirty="0"/>
            <a:t>Misrepresentation</a:t>
          </a:r>
          <a:endParaRPr lang="en-AU" dirty="0"/>
        </a:p>
      </dgm:t>
    </dgm:pt>
    <dgm:pt modelId="{EB3BDAF8-1E57-468F-9EDE-939D45A92F13}" type="parTrans" cxnId="{CD7A7156-B2E2-4896-BD48-7C2CF706318B}">
      <dgm:prSet/>
      <dgm:spPr/>
      <dgm:t>
        <a:bodyPr/>
        <a:lstStyle/>
        <a:p>
          <a:endParaRPr lang="en-AU"/>
        </a:p>
      </dgm:t>
    </dgm:pt>
    <dgm:pt modelId="{6AF7A0A2-4B2D-499B-AA72-92058417DFB4}" type="sibTrans" cxnId="{CD7A7156-B2E2-4896-BD48-7C2CF706318B}">
      <dgm:prSet/>
      <dgm:spPr/>
      <dgm:t>
        <a:bodyPr/>
        <a:lstStyle/>
        <a:p>
          <a:endParaRPr lang="en-AU"/>
        </a:p>
      </dgm:t>
    </dgm:pt>
    <dgm:pt modelId="{9B999D90-45F7-4752-82B5-20AF4C906D56}">
      <dgm:prSet phldrT="[Text]"/>
      <dgm:spPr/>
      <dgm:t>
        <a:bodyPr/>
        <a:lstStyle/>
        <a:p>
          <a:r>
            <a:rPr lang="en-US" dirty="0"/>
            <a:t>Data cleaning</a:t>
          </a:r>
          <a:endParaRPr lang="en-AU" dirty="0"/>
        </a:p>
      </dgm:t>
    </dgm:pt>
    <dgm:pt modelId="{1518D53A-7A7C-4F4F-A88E-9245FB8C5380}" type="parTrans" cxnId="{CA1FBB00-3B51-43B5-8B58-56976E7DC773}">
      <dgm:prSet/>
      <dgm:spPr/>
      <dgm:t>
        <a:bodyPr/>
        <a:lstStyle/>
        <a:p>
          <a:endParaRPr lang="en-AU"/>
        </a:p>
      </dgm:t>
    </dgm:pt>
    <dgm:pt modelId="{6985A215-B6E4-443E-8599-915FE605B927}" type="sibTrans" cxnId="{CA1FBB00-3B51-43B5-8B58-56976E7DC773}">
      <dgm:prSet/>
      <dgm:spPr/>
      <dgm:t>
        <a:bodyPr/>
        <a:lstStyle/>
        <a:p>
          <a:endParaRPr lang="en-AU"/>
        </a:p>
      </dgm:t>
    </dgm:pt>
    <dgm:pt modelId="{D98BB7F9-0094-4D75-B00B-0F2FEBDC54A2}">
      <dgm:prSet phldrT="[Text]"/>
      <dgm:spPr/>
      <dgm:t>
        <a:bodyPr/>
        <a:lstStyle/>
        <a:p>
          <a:r>
            <a:rPr lang="en-US" dirty="0"/>
            <a:t>Purpose of use</a:t>
          </a:r>
          <a:endParaRPr lang="en-AU" dirty="0"/>
        </a:p>
      </dgm:t>
    </dgm:pt>
    <dgm:pt modelId="{7CF0E2A7-95F7-46CE-B0FD-7AD52B527E61}" type="parTrans" cxnId="{062EFCFA-AC79-4CE1-9B3E-09DE108CADA6}">
      <dgm:prSet/>
      <dgm:spPr/>
      <dgm:t>
        <a:bodyPr/>
        <a:lstStyle/>
        <a:p>
          <a:endParaRPr lang="en-AU"/>
        </a:p>
      </dgm:t>
    </dgm:pt>
    <dgm:pt modelId="{951C4003-2887-400D-9F6B-E7CEEF3670AD}" type="sibTrans" cxnId="{062EFCFA-AC79-4CE1-9B3E-09DE108CADA6}">
      <dgm:prSet/>
      <dgm:spPr/>
      <dgm:t>
        <a:bodyPr/>
        <a:lstStyle/>
        <a:p>
          <a:endParaRPr lang="en-AU"/>
        </a:p>
      </dgm:t>
    </dgm:pt>
    <dgm:pt modelId="{5EE1CF9A-401B-4660-B4B9-62C8D8B78C96}" type="pres">
      <dgm:prSet presAssocID="{C3C0962C-C63D-4350-94F7-E1CD9603BA78}" presName="Name0" presStyleCnt="0">
        <dgm:presLayoutVars>
          <dgm:dir/>
          <dgm:animLvl val="lvl"/>
          <dgm:resizeHandles val="exact"/>
        </dgm:presLayoutVars>
      </dgm:prSet>
      <dgm:spPr/>
    </dgm:pt>
    <dgm:pt modelId="{DE659004-2580-4A1E-98DD-8B2E3A3853D3}" type="pres">
      <dgm:prSet presAssocID="{CB9C5CA8-2C95-4730-95EB-291C538D96D1}" presName="linNode" presStyleCnt="0"/>
      <dgm:spPr/>
    </dgm:pt>
    <dgm:pt modelId="{E2A41132-3FB2-4C48-BC7A-C5145264753A}" type="pres">
      <dgm:prSet presAssocID="{CB9C5CA8-2C95-4730-95EB-291C538D96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58F241-24DA-41F3-8D7A-C0E230EB897A}" type="pres">
      <dgm:prSet presAssocID="{CB9C5CA8-2C95-4730-95EB-291C538D96D1}" presName="descendantText" presStyleLbl="alignAccFollowNode1" presStyleIdx="0" presStyleCnt="3">
        <dgm:presLayoutVars>
          <dgm:bulletEnabled val="1"/>
        </dgm:presLayoutVars>
      </dgm:prSet>
      <dgm:spPr/>
    </dgm:pt>
    <dgm:pt modelId="{C3E231B7-ADC4-4470-8609-C2E9B4CD290A}" type="pres">
      <dgm:prSet presAssocID="{0719B57C-3FFA-437F-B753-339386763FB7}" presName="sp" presStyleCnt="0"/>
      <dgm:spPr/>
    </dgm:pt>
    <dgm:pt modelId="{509DA05A-A7B8-4EB2-8FFB-102D7A502717}" type="pres">
      <dgm:prSet presAssocID="{14EFF2C4-4F4F-426A-B7A4-B633CA46DF5B}" presName="linNode" presStyleCnt="0"/>
      <dgm:spPr/>
    </dgm:pt>
    <dgm:pt modelId="{ACDD1281-6D6C-4881-B974-75D3D90A4D40}" type="pres">
      <dgm:prSet presAssocID="{14EFF2C4-4F4F-426A-B7A4-B633CA46DF5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A74B26-63D4-4DB0-B04C-EC44A17757B8}" type="pres">
      <dgm:prSet presAssocID="{14EFF2C4-4F4F-426A-B7A4-B633CA46DF5B}" presName="descendantText" presStyleLbl="alignAccFollowNode1" presStyleIdx="1" presStyleCnt="3">
        <dgm:presLayoutVars>
          <dgm:bulletEnabled val="1"/>
        </dgm:presLayoutVars>
      </dgm:prSet>
      <dgm:spPr/>
    </dgm:pt>
    <dgm:pt modelId="{B088D260-DB03-4620-B785-943744700A60}" type="pres">
      <dgm:prSet presAssocID="{A4CE4EA8-1406-4E1D-A0BE-9A1976811CEA}" presName="sp" presStyleCnt="0"/>
      <dgm:spPr/>
    </dgm:pt>
    <dgm:pt modelId="{7D7C56D7-61C9-4583-85FB-7BFDB48F3524}" type="pres">
      <dgm:prSet presAssocID="{E2C1F05A-19E6-4C72-BF3E-781B8E19C2FE}" presName="linNode" presStyleCnt="0"/>
      <dgm:spPr/>
    </dgm:pt>
    <dgm:pt modelId="{007BEE7D-B7D3-4A45-BE90-AE49ADB6A454}" type="pres">
      <dgm:prSet presAssocID="{E2C1F05A-19E6-4C72-BF3E-781B8E19C2F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D04738-BF2F-477A-9321-6792D65964C8}" type="pres">
      <dgm:prSet presAssocID="{E2C1F05A-19E6-4C72-BF3E-781B8E19C2F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A1FBB00-3B51-43B5-8B58-56976E7DC773}" srcId="{E2C1F05A-19E6-4C72-BF3E-781B8E19C2FE}" destId="{9B999D90-45F7-4752-82B5-20AF4C906D56}" srcOrd="0" destOrd="0" parTransId="{1518D53A-7A7C-4F4F-A88E-9245FB8C5380}" sibTransId="{6985A215-B6E4-443E-8599-915FE605B927}"/>
    <dgm:cxn modelId="{C01B000B-1D82-413F-AB26-CEE70B2C585F}" srcId="{C3C0962C-C63D-4350-94F7-E1CD9603BA78}" destId="{CB9C5CA8-2C95-4730-95EB-291C538D96D1}" srcOrd="0" destOrd="0" parTransId="{12F37C40-92C2-48DF-A96B-BAFC54E9E176}" sibTransId="{0719B57C-3FFA-437F-B753-339386763FB7}"/>
    <dgm:cxn modelId="{532BD53B-BA42-4DDF-B32B-09F5749CDEC8}" type="presOf" srcId="{E2C1F05A-19E6-4C72-BF3E-781B8E19C2FE}" destId="{007BEE7D-B7D3-4A45-BE90-AE49ADB6A454}" srcOrd="0" destOrd="0" presId="urn:microsoft.com/office/officeart/2005/8/layout/vList5"/>
    <dgm:cxn modelId="{09F04163-B9D8-41DE-8CAE-2A58C82E33B4}" type="presOf" srcId="{D98BB7F9-0094-4D75-B00B-0F2FEBDC54A2}" destId="{11D04738-BF2F-477A-9321-6792D65964C8}" srcOrd="0" destOrd="1" presId="urn:microsoft.com/office/officeart/2005/8/layout/vList5"/>
    <dgm:cxn modelId="{3F21F74A-51BD-4FBD-8DA0-5DE2D02A8017}" type="presOf" srcId="{C3C0962C-C63D-4350-94F7-E1CD9603BA78}" destId="{5EE1CF9A-401B-4660-B4B9-62C8D8B78C96}" srcOrd="0" destOrd="0" presId="urn:microsoft.com/office/officeart/2005/8/layout/vList5"/>
    <dgm:cxn modelId="{A7BED952-0D71-4C96-B103-67AFDB6FDF86}" type="presOf" srcId="{CB9C5CA8-2C95-4730-95EB-291C538D96D1}" destId="{E2A41132-3FB2-4C48-BC7A-C5145264753A}" srcOrd="0" destOrd="0" presId="urn:microsoft.com/office/officeart/2005/8/layout/vList5"/>
    <dgm:cxn modelId="{0AB1D074-9439-46E3-8942-EE7EE2C194CB}" type="presOf" srcId="{C94987BC-BD1E-432D-8B39-5D6ADAC9F29E}" destId="{1658F241-24DA-41F3-8D7A-C0E230EB897A}" srcOrd="0" destOrd="0" presId="urn:microsoft.com/office/officeart/2005/8/layout/vList5"/>
    <dgm:cxn modelId="{CD7A7156-B2E2-4896-BD48-7C2CF706318B}" srcId="{C3C0962C-C63D-4350-94F7-E1CD9603BA78}" destId="{E2C1F05A-19E6-4C72-BF3E-781B8E19C2FE}" srcOrd="2" destOrd="0" parTransId="{EB3BDAF8-1E57-468F-9EDE-939D45A92F13}" sibTransId="{6AF7A0A2-4B2D-499B-AA72-92058417DFB4}"/>
    <dgm:cxn modelId="{1BF56A7E-FA8F-4672-AE9F-73F73096C571}" srcId="{CB9C5CA8-2C95-4730-95EB-291C538D96D1}" destId="{C94987BC-BD1E-432D-8B39-5D6ADAC9F29E}" srcOrd="0" destOrd="0" parTransId="{5F3FC95E-3839-421C-B765-1C577A6D8145}" sibTransId="{8DE93EED-6B9C-4828-9E65-1E937D84D704}"/>
    <dgm:cxn modelId="{5D983882-E281-4AE3-82D8-F858ECF67671}" srcId="{C3C0962C-C63D-4350-94F7-E1CD9603BA78}" destId="{14EFF2C4-4F4F-426A-B7A4-B633CA46DF5B}" srcOrd="1" destOrd="0" parTransId="{BEDDFF58-E96C-4E79-BEED-9004CED58328}" sibTransId="{A4CE4EA8-1406-4E1D-A0BE-9A1976811CEA}"/>
    <dgm:cxn modelId="{3213E086-6FCB-4C97-A322-44BC73ED6FE6}" type="presOf" srcId="{8BA18347-8A51-4381-9B3E-7A75F32DA920}" destId="{F5A74B26-63D4-4DB0-B04C-EC44A17757B8}" srcOrd="0" destOrd="0" presId="urn:microsoft.com/office/officeart/2005/8/layout/vList5"/>
    <dgm:cxn modelId="{4FFAF68A-729E-4CA4-B279-9B46AD1F6B80}" srcId="{14EFF2C4-4F4F-426A-B7A4-B633CA46DF5B}" destId="{12B764B8-189E-4204-96F8-BE66E49B5F55}" srcOrd="1" destOrd="0" parTransId="{5CEFF99D-D1F3-49CA-AD77-047A1164B5B6}" sibTransId="{54583AE5-D11D-4BA1-BCBB-196D429F3A21}"/>
    <dgm:cxn modelId="{8F78DBAC-726C-4A2C-B16E-4A1E182F1872}" srcId="{14EFF2C4-4F4F-426A-B7A4-B633CA46DF5B}" destId="{8BA18347-8A51-4381-9B3E-7A75F32DA920}" srcOrd="0" destOrd="0" parTransId="{FCC5A898-E5F6-405B-A495-D9EDDFD7E4F5}" sibTransId="{14DD636A-041B-4623-B200-D96626922E44}"/>
    <dgm:cxn modelId="{6D176EAE-4D3C-4E6E-A46F-A1066A777892}" type="presOf" srcId="{14EFF2C4-4F4F-426A-B7A4-B633CA46DF5B}" destId="{ACDD1281-6D6C-4881-B974-75D3D90A4D40}" srcOrd="0" destOrd="0" presId="urn:microsoft.com/office/officeart/2005/8/layout/vList5"/>
    <dgm:cxn modelId="{F80B53EA-CDAA-4361-9181-A387397F747B}" type="presOf" srcId="{9B999D90-45F7-4752-82B5-20AF4C906D56}" destId="{11D04738-BF2F-477A-9321-6792D65964C8}" srcOrd="0" destOrd="0" presId="urn:microsoft.com/office/officeart/2005/8/layout/vList5"/>
    <dgm:cxn modelId="{BE9A29EC-A854-425C-B74A-A0513430E702}" type="presOf" srcId="{12B764B8-189E-4204-96F8-BE66E49B5F55}" destId="{F5A74B26-63D4-4DB0-B04C-EC44A17757B8}" srcOrd="0" destOrd="1" presId="urn:microsoft.com/office/officeart/2005/8/layout/vList5"/>
    <dgm:cxn modelId="{062EFCFA-AC79-4CE1-9B3E-09DE108CADA6}" srcId="{E2C1F05A-19E6-4C72-BF3E-781B8E19C2FE}" destId="{D98BB7F9-0094-4D75-B00B-0F2FEBDC54A2}" srcOrd="1" destOrd="0" parTransId="{7CF0E2A7-95F7-46CE-B0FD-7AD52B527E61}" sibTransId="{951C4003-2887-400D-9F6B-E7CEEF3670AD}"/>
    <dgm:cxn modelId="{6F9399C1-3183-4069-8FFF-8B6D802E5763}" type="presParOf" srcId="{5EE1CF9A-401B-4660-B4B9-62C8D8B78C96}" destId="{DE659004-2580-4A1E-98DD-8B2E3A3853D3}" srcOrd="0" destOrd="0" presId="urn:microsoft.com/office/officeart/2005/8/layout/vList5"/>
    <dgm:cxn modelId="{8D76994B-CB96-492A-B087-480E02FF9C33}" type="presParOf" srcId="{DE659004-2580-4A1E-98DD-8B2E3A3853D3}" destId="{E2A41132-3FB2-4C48-BC7A-C5145264753A}" srcOrd="0" destOrd="0" presId="urn:microsoft.com/office/officeart/2005/8/layout/vList5"/>
    <dgm:cxn modelId="{E8B86514-6DAB-4344-9D86-B8C26799B5D4}" type="presParOf" srcId="{DE659004-2580-4A1E-98DD-8B2E3A3853D3}" destId="{1658F241-24DA-41F3-8D7A-C0E230EB897A}" srcOrd="1" destOrd="0" presId="urn:microsoft.com/office/officeart/2005/8/layout/vList5"/>
    <dgm:cxn modelId="{6D08209C-169F-423B-802A-621705D8C816}" type="presParOf" srcId="{5EE1CF9A-401B-4660-B4B9-62C8D8B78C96}" destId="{C3E231B7-ADC4-4470-8609-C2E9B4CD290A}" srcOrd="1" destOrd="0" presId="urn:microsoft.com/office/officeart/2005/8/layout/vList5"/>
    <dgm:cxn modelId="{63EA1432-DCED-420F-AA93-769683A703EB}" type="presParOf" srcId="{5EE1CF9A-401B-4660-B4B9-62C8D8B78C96}" destId="{509DA05A-A7B8-4EB2-8FFB-102D7A502717}" srcOrd="2" destOrd="0" presId="urn:microsoft.com/office/officeart/2005/8/layout/vList5"/>
    <dgm:cxn modelId="{10ABB55C-16DE-4E8C-97CF-B25FBB512D80}" type="presParOf" srcId="{509DA05A-A7B8-4EB2-8FFB-102D7A502717}" destId="{ACDD1281-6D6C-4881-B974-75D3D90A4D40}" srcOrd="0" destOrd="0" presId="urn:microsoft.com/office/officeart/2005/8/layout/vList5"/>
    <dgm:cxn modelId="{192ECCFA-26D7-403D-BD9C-DA26A65C1FE1}" type="presParOf" srcId="{509DA05A-A7B8-4EB2-8FFB-102D7A502717}" destId="{F5A74B26-63D4-4DB0-B04C-EC44A17757B8}" srcOrd="1" destOrd="0" presId="urn:microsoft.com/office/officeart/2005/8/layout/vList5"/>
    <dgm:cxn modelId="{F605F3D5-FA9B-4BD3-92B2-46928629EB12}" type="presParOf" srcId="{5EE1CF9A-401B-4660-B4B9-62C8D8B78C96}" destId="{B088D260-DB03-4620-B785-943744700A60}" srcOrd="3" destOrd="0" presId="urn:microsoft.com/office/officeart/2005/8/layout/vList5"/>
    <dgm:cxn modelId="{50473CD0-433D-4861-92EB-C4178A550BA2}" type="presParOf" srcId="{5EE1CF9A-401B-4660-B4B9-62C8D8B78C96}" destId="{7D7C56D7-61C9-4583-85FB-7BFDB48F3524}" srcOrd="4" destOrd="0" presId="urn:microsoft.com/office/officeart/2005/8/layout/vList5"/>
    <dgm:cxn modelId="{1C6947C6-0530-4A91-8A89-A936BF3C270B}" type="presParOf" srcId="{7D7C56D7-61C9-4583-85FB-7BFDB48F3524}" destId="{007BEE7D-B7D3-4A45-BE90-AE49ADB6A454}" srcOrd="0" destOrd="0" presId="urn:microsoft.com/office/officeart/2005/8/layout/vList5"/>
    <dgm:cxn modelId="{58283F4C-E5BC-4CA0-BC61-88210A1F6C82}" type="presParOf" srcId="{7D7C56D7-61C9-4583-85FB-7BFDB48F3524}" destId="{11D04738-BF2F-477A-9321-6792D65964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40AF7-765B-4D21-ABDF-EC7308057C1A}">
      <dsp:nvSpPr>
        <dsp:cNvPr id="0" name=""/>
        <dsp:cNvSpPr/>
      </dsp:nvSpPr>
      <dsp:spPr>
        <a:xfrm>
          <a:off x="1057273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Annual GDP ($USD)</a:t>
          </a:r>
          <a:endParaRPr lang="en-AU" sz="2100" kern="1200" dirty="0"/>
        </a:p>
      </dsp:txBody>
      <dsp:txXfrm>
        <a:off x="1057273" y="304"/>
        <a:ext cx="2252930" cy="1351758"/>
      </dsp:txXfrm>
    </dsp:sp>
    <dsp:sp modelId="{3E54707B-8A6D-4E48-B522-BDEE11BABF52}">
      <dsp:nvSpPr>
        <dsp:cNvPr id="0" name=""/>
        <dsp:cNvSpPr/>
      </dsp:nvSpPr>
      <dsp:spPr>
        <a:xfrm>
          <a:off x="3535497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Population Size</a:t>
          </a:r>
          <a:endParaRPr lang="en-AU" sz="2100" kern="1200" dirty="0"/>
        </a:p>
      </dsp:txBody>
      <dsp:txXfrm>
        <a:off x="3535497" y="304"/>
        <a:ext cx="2252930" cy="1351758"/>
      </dsp:txXfrm>
    </dsp:sp>
    <dsp:sp modelId="{AE87340D-15FC-48D8-BCC4-3368B1CEC6BB}">
      <dsp:nvSpPr>
        <dsp:cNvPr id="0" name=""/>
        <dsp:cNvSpPr/>
      </dsp:nvSpPr>
      <dsp:spPr>
        <a:xfrm>
          <a:off x="1057273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Average Daily Income ($USD)</a:t>
          </a:r>
          <a:endParaRPr lang="en-AU" sz="2100" kern="1200" dirty="0"/>
        </a:p>
      </dsp:txBody>
      <dsp:txXfrm>
        <a:off x="1057273" y="1577355"/>
        <a:ext cx="2252930" cy="1351758"/>
      </dsp:txXfrm>
    </dsp:sp>
    <dsp:sp modelId="{8C466F99-63B5-4401-81BB-AAA1B2E3160C}">
      <dsp:nvSpPr>
        <dsp:cNvPr id="0" name=""/>
        <dsp:cNvSpPr/>
      </dsp:nvSpPr>
      <dsp:spPr>
        <a:xfrm>
          <a:off x="3535497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Total CO2 Emissions (millions of tonnes)</a:t>
          </a:r>
        </a:p>
      </dsp:txBody>
      <dsp:txXfrm>
        <a:off x="3535497" y="1577355"/>
        <a:ext cx="2252930" cy="1351758"/>
      </dsp:txXfrm>
    </dsp:sp>
    <dsp:sp modelId="{9CC0959C-B9F3-4A4D-80FA-11C96E13A351}">
      <dsp:nvSpPr>
        <dsp:cNvPr id="0" name=""/>
        <dsp:cNvSpPr/>
      </dsp:nvSpPr>
      <dsp:spPr>
        <a:xfrm>
          <a:off x="2297984" y="312188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Annual CO2 Emissions Per Capita (tonnes)</a:t>
          </a:r>
        </a:p>
      </dsp:txBody>
      <dsp:txXfrm>
        <a:off x="2297984" y="3121884"/>
        <a:ext cx="2252930" cy="135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D440-F175-4DB3-BA9B-173C1E5907AA}">
      <dsp:nvSpPr>
        <dsp:cNvPr id="0" name=""/>
        <dsp:cNvSpPr/>
      </dsp:nvSpPr>
      <dsp:spPr>
        <a:xfrm>
          <a:off x="46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Trends</a:t>
          </a:r>
          <a:endParaRPr lang="en-AU" sz="2500" kern="1200" dirty="0"/>
        </a:p>
      </dsp:txBody>
      <dsp:txXfrm>
        <a:off x="46" y="21370"/>
        <a:ext cx="4411917" cy="720000"/>
      </dsp:txXfrm>
    </dsp:sp>
    <dsp:sp modelId="{4EECC43F-ACF3-4259-9B66-F25D2497DC79}">
      <dsp:nvSpPr>
        <dsp:cNvPr id="0" name=""/>
        <dsp:cNvSpPr/>
      </dsp:nvSpPr>
      <dsp:spPr>
        <a:xfrm>
          <a:off x="46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Population vs Total emissions</a:t>
          </a:r>
          <a:endParaRPr lang="en-A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vs Total emissions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 vs  Total Emissions ratio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Emissions Per Person vs Daily 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Change over time</a:t>
          </a:r>
        </a:p>
      </dsp:txBody>
      <dsp:txXfrm>
        <a:off x="46" y="741370"/>
        <a:ext cx="4411917" cy="3429105"/>
      </dsp:txXfrm>
    </dsp:sp>
    <dsp:sp modelId="{93D71D2E-EA0E-4C50-A61F-86A295729541}">
      <dsp:nvSpPr>
        <dsp:cNvPr id="0" name=""/>
        <dsp:cNvSpPr/>
      </dsp:nvSpPr>
      <dsp:spPr>
        <a:xfrm>
          <a:off x="5029632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Major Contributors</a:t>
          </a:r>
          <a:endParaRPr lang="en-AU" sz="2500" kern="1200" dirty="0"/>
        </a:p>
      </dsp:txBody>
      <dsp:txXfrm>
        <a:off x="5029632" y="21370"/>
        <a:ext cx="4411917" cy="720000"/>
      </dsp:txXfrm>
    </dsp:sp>
    <dsp:sp modelId="{65397A11-0983-4B16-A7C8-F588CC997A8E}">
      <dsp:nvSpPr>
        <dsp:cNvPr id="0" name=""/>
        <dsp:cNvSpPr/>
      </dsp:nvSpPr>
      <dsp:spPr>
        <a:xfrm>
          <a:off x="5029632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Economic conditions</a:t>
          </a:r>
          <a:endParaRPr lang="en-AU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/>
            <a:t>Average income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/>
            <a:t>GDP vs Population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Country </a:t>
          </a:r>
          <a:r>
            <a:rPr lang="en-US" sz="2500" kern="1200" dirty="0" err="1"/>
            <a:t>categorisation</a:t>
          </a:r>
          <a:r>
            <a:rPr lang="en-US" sz="2500" kern="1200" dirty="0"/>
            <a:t>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Does the overall development classification of the country impact it’s CO2 emissions?</a:t>
          </a:r>
        </a:p>
      </dsp:txBody>
      <dsp:txXfrm>
        <a:off x="5029632" y="741370"/>
        <a:ext cx="4411917" cy="3429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D83F-58A5-4100-8C18-8079328CA103}">
      <dsp:nvSpPr>
        <dsp:cNvPr id="0" name=""/>
        <dsp:cNvSpPr/>
      </dsp:nvSpPr>
      <dsp:spPr>
        <a:xfrm>
          <a:off x="0" y="0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Sourcing</a:t>
          </a:r>
          <a:endParaRPr lang="en-AU" sz="2500" kern="1200" dirty="0"/>
        </a:p>
      </dsp:txBody>
      <dsp:txXfrm>
        <a:off x="27451" y="27451"/>
        <a:ext cx="3150096" cy="882358"/>
      </dsp:txXfrm>
    </dsp:sp>
    <dsp:sp modelId="{EF7936CE-2BB1-4E81-8FD3-E1E13ABBA949}">
      <dsp:nvSpPr>
        <dsp:cNvPr id="0" name=""/>
        <dsp:cNvSpPr/>
      </dsp:nvSpPr>
      <dsp:spPr>
        <a:xfrm>
          <a:off x="367188" y="109346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Analysis/</a:t>
          </a:r>
          <a:r>
            <a:rPr lang="en-US" sz="2500" kern="1200" dirty="0" err="1"/>
            <a:t>Visualisation</a:t>
          </a:r>
          <a:endParaRPr lang="en-AU" sz="2500" kern="1200" dirty="0"/>
        </a:p>
      </dsp:txBody>
      <dsp:txXfrm>
        <a:off x="394639" y="1120920"/>
        <a:ext cx="3130162" cy="882358"/>
      </dsp:txXfrm>
    </dsp:sp>
    <dsp:sp modelId="{182A884F-C316-40BE-8D96-C4595D0D9C35}">
      <dsp:nvSpPr>
        <dsp:cNvPr id="0" name=""/>
        <dsp:cNvSpPr/>
      </dsp:nvSpPr>
      <dsp:spPr>
        <a:xfrm>
          <a:off x="734377" y="218693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Decisions/Outcomes</a:t>
          </a:r>
          <a:endParaRPr lang="en-AU" sz="2500" kern="1200" dirty="0"/>
        </a:p>
      </dsp:txBody>
      <dsp:txXfrm>
        <a:off x="761828" y="2214390"/>
        <a:ext cx="3130162" cy="882358"/>
      </dsp:txXfrm>
    </dsp:sp>
    <dsp:sp modelId="{E91CF396-2AF7-44D5-8B29-B748A870A8A0}">
      <dsp:nvSpPr>
        <dsp:cNvPr id="0" name=""/>
        <dsp:cNvSpPr/>
      </dsp:nvSpPr>
      <dsp:spPr>
        <a:xfrm>
          <a:off x="3552253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3689327" y="710755"/>
        <a:ext cx="335071" cy="458437"/>
      </dsp:txXfrm>
    </dsp:sp>
    <dsp:sp modelId="{16EA29EF-0EAD-4D13-A97A-F728FA1911D6}">
      <dsp:nvSpPr>
        <dsp:cNvPr id="0" name=""/>
        <dsp:cNvSpPr/>
      </dsp:nvSpPr>
      <dsp:spPr>
        <a:xfrm>
          <a:off x="3919442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4056516" y="1797977"/>
        <a:ext cx="335071" cy="458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F241-24DA-41F3-8D7A-C0E230EB897A}">
      <dsp:nvSpPr>
        <dsp:cNvPr id="0" name=""/>
        <dsp:cNvSpPr/>
      </dsp:nvSpPr>
      <dsp:spPr>
        <a:xfrm rot="5400000">
          <a:off x="3671430" y="-1202139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Identifying information</a:t>
          </a:r>
          <a:endParaRPr lang="en-AU" sz="3400" kern="1200" dirty="0"/>
        </a:p>
      </dsp:txBody>
      <dsp:txXfrm rot="-5400000">
        <a:off x="2298978" y="235832"/>
        <a:ext cx="4021554" cy="1211130"/>
      </dsp:txXfrm>
    </dsp:sp>
    <dsp:sp modelId="{E2A41132-3FB2-4C48-BC7A-C5145264753A}">
      <dsp:nvSpPr>
        <dsp:cNvPr id="0" name=""/>
        <dsp:cNvSpPr/>
      </dsp:nvSpPr>
      <dsp:spPr>
        <a:xfrm>
          <a:off x="0" y="2541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Privacy</a:t>
          </a:r>
          <a:endParaRPr lang="en-AU" sz="2400" kern="1200" dirty="0"/>
        </a:p>
      </dsp:txBody>
      <dsp:txXfrm>
        <a:off x="81899" y="84440"/>
        <a:ext cx="2135180" cy="1513912"/>
      </dsp:txXfrm>
    </dsp:sp>
    <dsp:sp modelId="{F5A74B26-63D4-4DB0-B04C-EC44A17757B8}">
      <dsp:nvSpPr>
        <dsp:cNvPr id="0" name=""/>
        <dsp:cNvSpPr/>
      </dsp:nvSpPr>
      <dsp:spPr>
        <a:xfrm rot="5400000">
          <a:off x="3671430" y="559457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Authority to access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Use permissions</a:t>
          </a:r>
          <a:endParaRPr lang="en-AU" sz="3400" kern="1200" dirty="0"/>
        </a:p>
      </dsp:txBody>
      <dsp:txXfrm rot="-5400000">
        <a:off x="2298978" y="1997429"/>
        <a:ext cx="4021554" cy="1211130"/>
      </dsp:txXfrm>
    </dsp:sp>
    <dsp:sp modelId="{ACDD1281-6D6C-4881-B974-75D3D90A4D40}">
      <dsp:nvSpPr>
        <dsp:cNvPr id="0" name=""/>
        <dsp:cNvSpPr/>
      </dsp:nvSpPr>
      <dsp:spPr>
        <a:xfrm>
          <a:off x="0" y="1764138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Authority</a:t>
          </a:r>
          <a:endParaRPr lang="en-AU" sz="1800" kern="1200" dirty="0"/>
        </a:p>
      </dsp:txBody>
      <dsp:txXfrm>
        <a:off x="81899" y="1846037"/>
        <a:ext cx="2135180" cy="1513912"/>
      </dsp:txXfrm>
    </dsp:sp>
    <dsp:sp modelId="{11D04738-BF2F-477A-9321-6792D65964C8}">
      <dsp:nvSpPr>
        <dsp:cNvPr id="0" name=""/>
        <dsp:cNvSpPr/>
      </dsp:nvSpPr>
      <dsp:spPr>
        <a:xfrm rot="5400000">
          <a:off x="3671430" y="2321053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Data cleaning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Purpose of use</a:t>
          </a:r>
          <a:endParaRPr lang="en-AU" sz="3400" kern="1200" dirty="0"/>
        </a:p>
      </dsp:txBody>
      <dsp:txXfrm rot="-5400000">
        <a:off x="2298978" y="3759025"/>
        <a:ext cx="4021554" cy="1211130"/>
      </dsp:txXfrm>
    </dsp:sp>
    <dsp:sp modelId="{007BEE7D-B7D3-4A45-BE90-AE49ADB6A454}">
      <dsp:nvSpPr>
        <dsp:cNvPr id="0" name=""/>
        <dsp:cNvSpPr/>
      </dsp:nvSpPr>
      <dsp:spPr>
        <a:xfrm>
          <a:off x="0" y="3525735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Misrepresentation</a:t>
          </a:r>
          <a:endParaRPr lang="en-AU" sz="2000" kern="1200" dirty="0"/>
        </a:p>
      </dsp:txBody>
      <dsp:txXfrm>
        <a:off x="81899" y="3607634"/>
        <a:ext cx="2135180" cy="151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C6AE-D154-4E11-B603-A07971901444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E597-78A0-4769-A8FA-42EAD8C3E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7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E597-78A0-4769-A8FA-42EAD8C3E8D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93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266092" y="1984569"/>
            <a:ext cx="101736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72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72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DAE90E3-8F91-4218-8153-F632799FB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1DC6993-96FE-4235-985E-52489B423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76D3DE8D-3DEC-4FF8-B4FC-1DAB2036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679297AF-1418-41DB-A81A-D77E0CAF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F6AD388B-2E71-431B-90AB-B2F71F9F9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A9972D4-1E8B-4A06-BD7C-B5140A389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528281FC-5068-4A18-832D-B47A0F1A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56" name="Content Placeholder 5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7943034-2999-A311-7058-0E40355644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06532"/>
            <a:ext cx="11890376" cy="6622742"/>
          </a:xfrm>
        </p:spPr>
      </p:pic>
    </p:spTree>
    <p:extLst>
      <p:ext uri="{BB962C8B-B14F-4D97-AF65-F5344CB8AC3E}">
        <p14:creationId xmlns:p14="http://schemas.microsoft.com/office/powerpoint/2010/main" val="101285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839652A-B239-F06C-B975-EE8824DA2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" y="115410"/>
            <a:ext cx="12060524" cy="66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6AA7B-B440-3029-856D-0D86711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Ethical Considerations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023CF-F9F1-233E-E636-0F3B6726B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6792F5-9906-75D7-F31C-C62B69773A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0134951"/>
              </p:ext>
            </p:extLst>
          </p:nvPr>
        </p:nvGraphicFramePr>
        <p:xfrm>
          <a:off x="103239" y="2437848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D2164B2-9CB2-F8FB-A5B3-F2AD1F9B4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071586"/>
              </p:ext>
            </p:extLst>
          </p:nvPr>
        </p:nvGraphicFramePr>
        <p:xfrm>
          <a:off x="5116973" y="1538196"/>
          <a:ext cx="6386052" cy="520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07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5F41F7-2E44-B733-01BD-070120A7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30194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AU" sz="88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43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9F4DD7-6CEB-6EC9-4290-D6F96A97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 &amp; Effect 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8" name="Picture 7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D6F6F872-FB4A-4B18-B4AD-E7C22137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1" y="339496"/>
            <a:ext cx="5685029" cy="397921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99C4A7-BADC-576D-5B37-5FEF1A9FF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1190"/>
              </p:ext>
            </p:extLst>
          </p:nvPr>
        </p:nvGraphicFramePr>
        <p:xfrm>
          <a:off x="143174" y="4519149"/>
          <a:ext cx="7214681" cy="18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99">
                  <a:extLst>
                    <a:ext uri="{9D8B030D-6E8A-4147-A177-3AD203B41FA5}">
                      <a16:colId xmlns:a16="http://schemas.microsoft.com/office/drawing/2014/main" val="3327816420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739071117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576044105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070890420"/>
                    </a:ext>
                  </a:extLst>
                </a:gridCol>
              </a:tblGrid>
              <a:tr h="3918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CO2 emissions growth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32218"/>
                  </a:ext>
                </a:extLst>
              </a:tr>
              <a:tr h="68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1950’s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42.15%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1960’s – 16.33%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1970’s – 8.28%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1980’s – 4.39%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30974"/>
                  </a:ext>
                </a:extLst>
              </a:tr>
              <a:tr h="767462">
                <a:tc>
                  <a:txBody>
                    <a:bodyPr/>
                    <a:lstStyle/>
                    <a:p>
                      <a:pPr defTabSz="306324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1990’s – 4.95%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2000’s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2010’s - 2.92%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297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CB3069-A418-D936-584D-922DF977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0219"/>
              </p:ext>
            </p:extLst>
          </p:nvPr>
        </p:nvGraphicFramePr>
        <p:xfrm>
          <a:off x="143173" y="4506873"/>
          <a:ext cx="7214681" cy="184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21">
                  <a:extLst>
                    <a:ext uri="{9D8B030D-6E8A-4147-A177-3AD203B41FA5}">
                      <a16:colId xmlns:a16="http://schemas.microsoft.com/office/drawing/2014/main" val="3798173697"/>
                    </a:ext>
                  </a:extLst>
                </a:gridCol>
                <a:gridCol w="3660860">
                  <a:extLst>
                    <a:ext uri="{9D8B030D-6E8A-4147-A177-3AD203B41FA5}">
                      <a16:colId xmlns:a16="http://schemas.microsoft.com/office/drawing/2014/main" val="106571549"/>
                    </a:ext>
                  </a:extLst>
                </a:gridCol>
              </a:tblGrid>
              <a:tr h="42995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Emission 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345"/>
                  </a:ext>
                </a:extLst>
              </a:tr>
              <a:tr h="519435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Goods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23699"/>
                  </a:ext>
                </a:extLst>
              </a:tr>
              <a:tr h="451067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Transportation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Powering Buildings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3611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0112"/>
            <a:ext cx="5526963" cy="1702932"/>
          </a:xfrm>
        </p:spPr>
        <p:txBody>
          <a:bodyPr>
            <a:noAutofit/>
          </a:bodyPr>
          <a:lstStyle/>
          <a:p>
            <a: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Classifications:</a:t>
            </a:r>
            <a:b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AU" sz="40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45005B-82AD-8AA3-5878-B872D4E0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5402"/>
              </p:ext>
            </p:extLst>
          </p:nvPr>
        </p:nvGraphicFramePr>
        <p:xfrm>
          <a:off x="1284242" y="1931723"/>
          <a:ext cx="57270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121759404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54802966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344721005"/>
                    </a:ext>
                  </a:extLst>
                </a:gridCol>
              </a:tblGrid>
              <a:tr h="2132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Developing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Underdeveloped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37469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26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4897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4451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13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3552"/>
                  </a:ext>
                </a:extLst>
              </a:tr>
            </a:tbl>
          </a:graphicData>
        </a:graphic>
      </p:graphicFrame>
      <p:sp>
        <p:nvSpPr>
          <p:cNvPr id="17" name="Title 3">
            <a:extLst>
              <a:ext uri="{FF2B5EF4-FFF2-40B4-BE49-F238E27FC236}">
                <a16:creationId xmlns:a16="http://schemas.microsoft.com/office/drawing/2014/main" id="{434780C7-F6B6-88DE-4A75-E655DB38B046}"/>
              </a:ext>
            </a:extLst>
          </p:cNvPr>
          <p:cNvSpPr txBox="1">
            <a:spLocks/>
          </p:cNvSpPr>
          <p:nvPr/>
        </p:nvSpPr>
        <p:spPr>
          <a:xfrm>
            <a:off x="7645163" y="253959"/>
            <a:ext cx="4050535" cy="146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Economic &amp; Emission Markers: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BBE77A1-E6DA-EEAB-BB51-E7663CC8E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63673"/>
              </p:ext>
            </p:extLst>
          </p:nvPr>
        </p:nvGraphicFramePr>
        <p:xfrm>
          <a:off x="6096000" y="1908397"/>
          <a:ext cx="6845701" cy="450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43AC1B-6679-3685-C925-9EE6915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775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Investigate Trends In Emission Data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B5141D-FEC7-1677-AFE3-A8998CD5F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416652"/>
              </p:ext>
            </p:extLst>
          </p:nvPr>
        </p:nvGraphicFramePr>
        <p:xfrm>
          <a:off x="1772868" y="1741203"/>
          <a:ext cx="9441596" cy="419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5A4C-C06B-3714-78A3-C5F741F7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3BEBD-D1CC-F657-90E5-E1852EA727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5" y="155643"/>
            <a:ext cx="11747634" cy="640708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810A-A742-CFFE-6AFD-AE9982675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4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9496-9A68-3BD1-B908-3C770D3B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B5A14-9690-A38B-AA74-DC1059216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4438EC-16BF-310E-4196-ED2B97F2FC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" y="102099"/>
            <a:ext cx="11984037" cy="6565401"/>
          </a:xfrm>
        </p:spPr>
      </p:pic>
    </p:spTree>
    <p:extLst>
      <p:ext uri="{BB962C8B-B14F-4D97-AF65-F5344CB8AC3E}">
        <p14:creationId xmlns:p14="http://schemas.microsoft.com/office/powerpoint/2010/main" val="26080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13FE-551D-E8EF-923F-74707ABA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AE9C81-20BA-1C71-5C70-3346C9888E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19076"/>
            <a:ext cx="11766753" cy="63591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88115-2FDA-724B-0ABF-2E1C6A5214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2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EF7F-8CE8-AFD7-046F-2F0E1051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2B00-9184-75E5-60FE-8DA663B7D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03A0F1-D1BA-629A-A602-63A63D45B3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" y="333375"/>
            <a:ext cx="11629168" cy="6193771"/>
          </a:xfrm>
        </p:spPr>
      </p:pic>
    </p:spTree>
    <p:extLst>
      <p:ext uri="{BB962C8B-B14F-4D97-AF65-F5344CB8AC3E}">
        <p14:creationId xmlns:p14="http://schemas.microsoft.com/office/powerpoint/2010/main" val="130097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06E4-6270-25C3-4A7A-184F81D5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A98CF-1417-3C06-6DA2-7253C56ED0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7" y="3629025"/>
            <a:ext cx="11379198" cy="29173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5B91EA-C89F-375D-2B53-C8BCFC59B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" y="321175"/>
            <a:ext cx="11379198" cy="3183238"/>
          </a:xfrm>
        </p:spPr>
      </p:pic>
    </p:spTree>
    <p:extLst>
      <p:ext uri="{BB962C8B-B14F-4D97-AF65-F5344CB8AC3E}">
        <p14:creationId xmlns:p14="http://schemas.microsoft.com/office/powerpoint/2010/main" val="81542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1467</TotalTime>
  <Words>200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Corbel</vt:lpstr>
      <vt:lpstr>Wingdings</vt:lpstr>
      <vt:lpstr>Parallax</vt:lpstr>
      <vt:lpstr>PowerPoint Presentation</vt:lpstr>
      <vt:lpstr>Cause &amp; Effect </vt:lpstr>
      <vt:lpstr>Country Classifications: </vt:lpstr>
      <vt:lpstr>Investigate Trends In Emission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lachlan potter</cp:lastModifiedBy>
  <cp:revision>31</cp:revision>
  <dcterms:created xsi:type="dcterms:W3CDTF">2024-04-13T01:34:10Z</dcterms:created>
  <dcterms:modified xsi:type="dcterms:W3CDTF">2024-04-18T09:34:30Z</dcterms:modified>
</cp:coreProperties>
</file>