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307" r:id="rId3"/>
    <p:sldId id="295" r:id="rId4"/>
    <p:sldId id="348" r:id="rId5"/>
    <p:sldId id="281" r:id="rId6"/>
    <p:sldId id="309" r:id="rId7"/>
    <p:sldId id="341" r:id="rId8"/>
    <p:sldId id="345" r:id="rId9"/>
    <p:sldId id="268" r:id="rId10"/>
    <p:sldId id="349" r:id="rId11"/>
    <p:sldId id="282" r:id="rId12"/>
    <p:sldId id="350" r:id="rId13"/>
    <p:sldId id="351" r:id="rId14"/>
    <p:sldId id="352" r:id="rId15"/>
    <p:sldId id="353" r:id="rId16"/>
    <p:sldId id="355" r:id="rId17"/>
    <p:sldId id="357" r:id="rId18"/>
    <p:sldId id="34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A3EAF"/>
    <a:srgbClr val="FF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7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168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0:17.814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1 16383,'4'11'0,"-1"-2"0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5.71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70150.8125"/>
      <inkml:brushProperty name="anchorY" value="-1.28961E6"/>
      <inkml:brushProperty name="scaleFactor" value="0.5"/>
    </inkml:brush>
  </inkml:definitions>
  <inkml:trace contextRef="#ctx0" brushRef="#br0">0 0 24575,'0'0'0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8.15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19533.25"/>
      <inkml:brushProperty name="anchorY" value="-1.40037E6"/>
      <inkml:brushProperty name="scaleFactor" value="0.5"/>
    </inkml:brush>
  </inkml:definitions>
  <inkml:trace contextRef="#ctx0" brushRef="#br0">1 1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8.70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29265.125"/>
      <inkml:brushProperty name="anchorY" value="-1.41859E6"/>
      <inkml:brushProperty name="scaleFactor" value="0.5"/>
    </inkml:brush>
  </inkml:definitions>
  <inkml:trace contextRef="#ctx0" brushRef="#br0">0 0 24575,'0'0'0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9.10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38680.1875"/>
      <inkml:brushProperty name="anchorY" value="-1.4372E6"/>
      <inkml:brushProperty name="scaleFactor" value="0.5"/>
    </inkml:brush>
  </inkml:definitions>
  <inkml:trace contextRef="#ctx0" brushRef="#br0">1 1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9.52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49662.125"/>
      <inkml:brushProperty name="anchorY" value="-1.45519E6"/>
      <inkml:brushProperty name="scaleFactor" value="0.5"/>
    </inkml:brush>
  </inkml:definitions>
  <inkml:trace contextRef="#ctx0" brushRef="#br0">0 0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0.01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60229.375"/>
      <inkml:brushProperty name="anchorY" value="-1.47284E6"/>
      <inkml:brushProperty name="scaleFactor" value="0.5"/>
    </inkml:brush>
  </inkml:definitions>
  <inkml:trace contextRef="#ctx0" brushRef="#br0">0 1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0.43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70226.75"/>
      <inkml:brushProperty name="anchorY" value="-1.48974E6"/>
      <inkml:brushProperty name="scaleFactor" value="0.5"/>
    </inkml:brush>
  </inkml:definitions>
  <inkml:trace contextRef="#ctx0" brushRef="#br0">0 0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1.070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77789.1875"/>
      <inkml:brushProperty name="anchorY" value="-1.50728E6"/>
      <inkml:brushProperty name="scaleFactor" value="0.5"/>
    </inkml:brush>
  </inkml:definitions>
  <inkml:trace contextRef="#ctx0" brushRef="#br0">1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1.81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89780.1875"/>
      <inkml:brushProperty name="anchorY" value="-1.52623E6"/>
      <inkml:brushProperty name="scaleFactor" value="0.5"/>
    </inkml:brush>
  </inkml:definitions>
  <inkml:trace contextRef="#ctx0" brushRef="#br0">0 1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2.36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99880.3125"/>
      <inkml:brushProperty name="anchorY" value="-1.5455E6"/>
      <inkml:brushProperty name="scaleFactor" value="0.5"/>
    </inkml:brush>
  </inkml:definitions>
  <inkml:trace contextRef="#ctx0" brushRef="#br0">1 0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2.77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1165E6"/>
      <inkml:brushProperty name="anchorY" value="-1.56334E6"/>
      <inkml:brushProperty name="scaleFactor" value="0.5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6.12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77398.25"/>
      <inkml:brushProperty name="anchorY" value="-1.30799E6"/>
      <inkml:brushProperty name="scaleFactor" value="0.5"/>
    </inkml:brush>
  </inkml:definitions>
  <inkml:trace contextRef="#ctx0" brushRef="#br0">0 1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3.19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2333E6"/>
      <inkml:brushProperty name="anchorY" value="-1.58054E6"/>
      <inkml:brushProperty name="scaleFactor" value="0.5"/>
    </inkml:brush>
  </inkml:definitions>
  <inkml:trace contextRef="#ctx0" brushRef="#br0">0 1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3.60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3631E6"/>
      <inkml:brushProperty name="anchorY" value="-1.59791E6"/>
      <inkml:brushProperty name="scaleFactor" value="0.5"/>
    </inkml:brush>
  </inkml:definitions>
  <inkml:trace contextRef="#ctx0" brushRef="#br0">0 1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4.01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4916E6"/>
      <inkml:brushProperty name="anchorY" value="-1.61473E6"/>
      <inkml:brushProperty name="scaleFactor" value="0.5"/>
    </inkml:brush>
  </inkml:definitions>
  <inkml:trace contextRef="#ctx0" brushRef="#br0">0 0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4.360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6306E6"/>
      <inkml:brushProperty name="anchorY" value="-1.63117E6"/>
      <inkml:brushProperty name="scaleFactor" value="0.5"/>
    </inkml:brush>
  </inkml:definitions>
  <inkml:trace contextRef="#ctx0" brushRef="#br0">1 1 24575,'3'15'0,"0"-4"0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4.87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7729E6"/>
      <inkml:brushProperty name="anchorY" value="-1.64819E6"/>
      <inkml:brushProperty name="scaleFactor" value="0.5"/>
    </inkml:brush>
  </inkml:definitions>
  <inkml:trace contextRef="#ctx0" brushRef="#br0">0 0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5.315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919E6"/>
      <inkml:brushProperty name="anchorY" value="-1.66545E6"/>
      <inkml:brushProperty name="scaleFactor" value="0.5"/>
    </inkml:brush>
  </inkml:definitions>
  <inkml:trace contextRef="#ctx0" brushRef="#br0">1 0 24575,'0'0'0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5.638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0694E6"/>
      <inkml:brushProperty name="anchorY" value="-1.68204E6"/>
      <inkml:brushProperty name="scaleFactor" value="0.5"/>
    </inkml:brush>
  </inkml:definitions>
  <inkml:trace contextRef="#ctx0" brushRef="#br0">0 1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6.01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2199E6"/>
      <inkml:brushProperty name="anchorY" value="-1.69773E6"/>
      <inkml:brushProperty name="scaleFactor" value="0.5"/>
    </inkml:brush>
  </inkml:definitions>
  <inkml:trace contextRef="#ctx0" brushRef="#br0">1 0 24575,'0'0'0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7.38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3618E6"/>
      <inkml:brushProperty name="anchorY" value="-1.71342E6"/>
      <inkml:brushProperty name="scaleFactor" value="0.5"/>
    </inkml:brush>
  </inkml:definitions>
  <inkml:trace contextRef="#ctx0" brushRef="#br0">1 1 24575,'0'0'0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8.05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4926E6"/>
      <inkml:brushProperty name="anchorY" value="-1.72945E6"/>
      <inkml:brushProperty name="scaleFactor" value="0.5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6.50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85886.5625"/>
      <inkml:brushProperty name="anchorY" value="-1.3265E6"/>
      <inkml:brushProperty name="scaleFactor" value="0.5"/>
    </inkml:brush>
  </inkml:definitions>
  <inkml:trace contextRef="#ctx0" brushRef="#br0">1 1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9.78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6237E6"/>
      <inkml:brushProperty name="anchorY" value="-1.74778E6"/>
      <inkml:brushProperty name="scaleFactor" value="0.5"/>
    </inkml:brush>
  </inkml:definitions>
  <inkml:trace contextRef="#ctx0" brushRef="#br0">1 0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40.55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7471E6"/>
      <inkml:brushProperty name="anchorY" value="-1.76511E6"/>
      <inkml:brushProperty name="scaleFactor" value="0.5"/>
    </inkml:brush>
  </inkml:definitions>
  <inkml:trace contextRef="#ctx0" brushRef="#br0">0 0 24575,'0'0'0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43.29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8728E6"/>
      <inkml:brushProperty name="anchorY" value="-1.7814E6"/>
      <inkml:brushProperty name="scaleFactor" value="0.5"/>
    </inkml:brush>
  </inkml:definitions>
  <inkml:trace contextRef="#ctx0" brushRef="#br0">0 0 24575,'0'0'0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43.76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9826E6"/>
      <inkml:brushProperty name="anchorY" value="-1.79737E6"/>
      <inkml:brushProperty name="scaleFactor" value="0.5"/>
    </inkml:brush>
  </inkml:definitions>
  <inkml:trace contextRef="#ctx0" brushRef="#br0">1 0 24575,'0'0'0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44.44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20928E6"/>
      <inkml:brushProperty name="anchorY" value="-1.81413E6"/>
      <inkml:brushProperty name="scaleFactor" value="0.5"/>
    </inkml:brush>
  </inkml:definitions>
  <inkml:trace contextRef="#ctx0" brushRef="#br0">0 0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5:12.379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1 4431 16383,'21'-18'0,"6"5"0,-18 7 0,6 2 0,0-7 0,-7 3 0,16 0 0,-16 2 0,7 2 0,-8 0 0,3-5 0,-3 5 0,6-3 0,-3 1 0,3 2 0,16-10 0,3-2 0,0-1 0,12-4 0,-27 12 0,17-2 0,-19 5 0,9 1 0,-10-5 0,11 5 0,-11-4 0,10 4 0,-9 1 0,9-3 0,-12 0 0,21-4 0,6-2 0,21 0 0,3-14 0,15 10 0,-23-9 0,3 10 0,-13 4 0,2-9 0,-7 12 0,0-9 0,-24 13 0,-4-4 0,-2 5 0,1-2 0,7-2 0,9-3 0,20-4 0,13-10 0,9 8 0,10-17 0,-16 14 0,13-2 0,-36 2 0,15 1 0,-17 4 0,-6 0 0,2 5 0,-22 0 0,11 1 0,-11-1 0,12 1 0,-8-6 0,18 3 0,4-19 0,0 13 0,21-8 0,-15-2 0,4 13 0,-15-7 0,-9 10 0,-12 4 0,6-6 0,-2 2 0,-2 1 0,20-3 0,2-9 0,-3 7 0,24-10 0,-27 3 0,26 7 0,-19-17 0,9 18 0,-14-9 0,23-2 0,-30 11 0,28-10 0,-34 9 0,25 3 0,-20-4 0,6 5 0,-6 7 0,-9-7 0,9 7 0,-9-8 0,19 2 0,-17 1 0,36-3 0,-15-10 0,30 6 0,-11-21 0,11 21 0,-14-9 0,-2 3 0,23 6 0,-15-13 0,29 1 0,-45 9 0,20-17 0,-30 24 0,24-13 0,-21 16 0,3-12 0,-19 11 0,17-11 0,-15 10 0,12 1 0,10-10 0,-1-4 0,14 2 0,3-15 0,-11 18 0,17-20 0,-8 18 0,-9-5 0,9 0 0,-21 9 0,17-20 0,-17 24 0,1-9 0,-4 13 0,-10-7 0,19 4 0,-10-5 0,-2 5 0,12-4 0,-12 3 0,25-17 0,3 9 0,-10-7 0,14 8 0,-24 2 0,17-1 0,1-5 0,-24 11 0,23-17 0,-14 20 0,11-19 0,3 10 0,0-6 0,-17 9 0,0 4 0,-11-7 0,2 11 0,11-14 0,15-2 0,-7 10 0,-11-8 0,23-4 0,-27 14 0,35-27 0,-31 26 0,9-16 0,0 11 0,2-5 0,7 4 0,-15-8 0,34 4 0,-32-11 0,31 6 0,-32 0 0,14 3 0,-7 7 0,17-13 0,-8 9 0,11-17 0,-1 11 0,-14-9 0,30 8 0,-45 2 0,34 7 0,-54 9 0,13 2 0,-21 0 0,6 2 0,-4 1 0,-4 1 0,3 2 0,-3 1 0,0-6 0,8 3 0,-6-1 0,12 0 0,-9 3 0,22-19 0,-4 10 0,18-12 0,-8 2 0,3 8 0,0-20 0,2 19 0,-7-11 0,8 1 0,9 0 0,-12-3 0,3 13 0,-25 1 0,-9 13 0,14-21 0,-14 16 0,9-10 0,-14 14 0,3 0 0,2-1 0,-3-6 0,11 1 0,-11-1 0,12 1 0,-12-1 0,6 2 0,-2-2 0,-2 3 0,10-5 0,-9 4 0,4-4 0,-6 9 0,-3-3 0,3-1 0,-3-1 0,9-2 0,-4 3 0,1-4 0,2 7 0,-10-5 0,16 4 0,-16-2 0,10-3 0,-7 5 0,-1-4 0,3 6 0,-3-1 0,3-2 0,-2-1 0,7-1 0,-7-2 0,8 3 0,-9 3 0,3-5 0,-3 4 0,1-1 0,-2 0 0,6 1 0,-6-5 0,6 2 0,0 1 0,-3-2 0,3 8 0,3-13 0,-9 9 0,14-7 0,-1-8 0,14 7 0,6-15 0,-12 14 0,13-3 0,-29 4 0,33-13 0,-24 12 0,8-9 0,-13 13 0,-8 5 0,-2-4 0,3 6 0,-6-4 0,7-3 0,-1 3 0,-1 0 0,-3 1 0,5 2 0,-7-5 0,7 4 0,-2-4 0,0 5 0,9 1 0,-7-3 0,6-1 0,-8-1 0,0 2 0,-3 0 0,10 1 0,-7-5 0,17 5 0,-16-4 0,4 8 0,-8-5 0,3 6 0,-3-6 0,5 5 0,-7-8 0,7 7 0,-5-7 0,3 9 0,3-6 0,-6 5 0,3-5 0,-4-1 0,1-3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83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1 16383,'4'11'0,"-1"-2"0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84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42 1 16383,'0'60'0,"0"1"0,0 13 0,0 8 0,0 0 0,0-9 0,0-1 0,0 6 0,0 9 0,0 7 0,0 3 0,0-4 0,0-12 0,0-2 0,0 0 0,0 4 0,-2-1 0,0 4 0,0 2 0,0-2 0,1-3 0,0 5 0,0-5 0,1 1 0,-1 5 0,0 4 0,-1 5 0,-1 2 0,1-1 0,1-6 0,1-1 0,0-6 0,0 1 0,0 4 0,0 0 0,0 4 0,0 3 0,0-1 0,0 0 0,0-1 0,1-1 0,-1 1 0,0-1 0,-1 0 0,0-4 0,-1-1 0,0-1 0,0 2 0,0 2 0,1-4 0,1 2 0,0 2 0,0-1 0,0-3 0,-1-4 0,-1 14 0,-1-6 0,1-1 0,0 0 0,1 6 0,1 1 0,1-2 0,-1-7 0,0-4 0,0-6 0,0 4 0,0-4 0,0 6 0,0-2 0,0-5 0,0-5 0,0-5 0,0 5 0,0 5 0,0 6 0,0-1 0,0-10 0,0 13 0,0-6 0,0-13 0,0 1 0,0-3 0,0 6 0,0-3 0,3 0 0,1 0 0,-4 3 0,1-3 0,6-15 0,0-2 0,-5 1 0,-2-2 0,7 39 0,-1-21 0,-4-9 0,4-3 0,-6-25 0,11 12 0,-9-30 0,9 19 0,-11-21 0,0 4 0,0-4 0,0-7 0,0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85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0 124 16383,'61'-10'0,"-1"0"0,9 4 0,2 0 0,10-7 0,6 2 0,-16 8 0,3 3 0,6-1 0,2-3 0,5-1 0,4 0 0,0 2 0,-12 2 0,0 1 0,1 0 0,2 1 0,2-1 0,11 0 0,4 0 0,0 0 0,1 0 0,-1 0 0,-2 0 0,0 0 0,-1 0 0,0 0 0,1 0 0,1 0 0,0 0 0,0 0 0,0 0 0,0 0 0,-1 0 0,-1 0 0,0 0 0,1 0 0,0 0 0,0 0 0,0 0 0,0 0 0,2 0 0,3 0 0,-17 0 0,2 0 0,2 1 0,1-1 0,-1 0 0,-3 0 0,-5-1 0,10 0 0,-6-1 0,-2 0 0,1 0 0,6 0 0,2 2 0,5 0 0,3 0 0,-1 0 0,-3 0 0,-5-2 0,12-2 0,-6-1 0,-2 0 0,1 1 0,-1 3 0,-1 1 0,1 0 0,2-1 0,-10-1 0,3 0 0,1 0 0,-4 0 0,-4 1 0,16 0 0,-6 2 0,4-1 0,-5 0 0,5 0 0,0 0 0,-4 0 0,-14 0 0,-2 0 0,-1 0 0,-1 0 0,20 0 0,0 0 0,2 0 0,-14 0 0,3 0 0,-1 0 0,-5 0 0,-1 0 0,-4 0 0,1 0 0,10 0 0,3 0 0,-2 0 0,-4 0 0,-2 0 0,-5 0 0,6 0 0,-1 0 0,-10 0 0,3 0 0,-6 0 0,-2 0 0,-4 0 0,7 0 0,-2 0 0,-13 0 0,-4 0 0,30 0 0,-44-3 0,-15 2 0,-21-2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86"/>
    </inkml:context>
    <inkml:brush xml:id="br0">
      <inkml:brushProperty name="width" value="0.2" units="cm"/>
      <inkml:brushProperty name="height" value="1.2" units="cm"/>
      <inkml:brushProperty name="color" value="#33CCFF"/>
      <inkml:brushProperty name="inkEffects" value="pencil"/>
    </inkml:brush>
  </inkml:definitions>
  <inkml:trace contextRef="#ctx0" brushRef="#br0">0 1 16383,'0'0'0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6.90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94318.4375"/>
      <inkml:brushProperty name="anchorY" value="-1.34573E6"/>
      <inkml:brushProperty name="scaleFactor" value="0.5"/>
    </inkml:brush>
  </inkml:definitions>
  <inkml:trace contextRef="#ctx0" brushRef="#br0">1 0 24575,'0'0'0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87"/>
    </inkml:context>
    <inkml:brush xml:id="br0">
      <inkml:brushProperty name="width" value="0.2" units="cm"/>
      <inkml:brushProperty name="height" value="1.2" units="cm"/>
      <inkml:brushProperty name="color" value="#33CCFF"/>
      <inkml:brushProperty name="inkEffects" value="pencil"/>
    </inkml:brush>
  </inkml:definitions>
  <inkml:trace contextRef="#ctx0" brushRef="#br0">0 0 16383,'0'0'0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88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42149.25"/>
      <inkml:brushProperty name="anchorY" value="-1.21282E6"/>
      <inkml:brushProperty name="scaleFactor" value="0.5"/>
    </inkml:brush>
  </inkml:definitions>
  <inkml:trace contextRef="#ctx0" brushRef="#br0">1 0 24575,'0'0'0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8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48784"/>
      <inkml:brushProperty name="anchorY" value="-1.23235E6"/>
      <inkml:brushProperty name="scaleFactor" value="0.5"/>
    </inkml:brush>
  </inkml:definitions>
  <inkml:trace contextRef="#ctx0" brushRef="#br0">1 1 24575,'0'0'0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90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55362.6875"/>
      <inkml:brushProperty name="anchorY" value="-1.25143E6"/>
      <inkml:brushProperty name="scaleFactor" value="0.5"/>
    </inkml:brush>
  </inkml:definitions>
  <inkml:trace contextRef="#ctx0" brushRef="#br0">1 0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91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62824.5"/>
      <inkml:brushProperty name="anchorY" value="-1.27075E6"/>
      <inkml:brushProperty name="scaleFactor" value="0.5"/>
    </inkml:brush>
  </inkml:definitions>
  <inkml:trace contextRef="#ctx0" brushRef="#br0">0 0 24575,'0'0'0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9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70150.8125"/>
      <inkml:brushProperty name="anchorY" value="-1.28961E6"/>
      <inkml:brushProperty name="scaleFactor" value="0.5"/>
    </inkml:brush>
  </inkml:definitions>
  <inkml:trace contextRef="#ctx0" brushRef="#br0">0 0 24575,'0'0'0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93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77398.25"/>
      <inkml:brushProperty name="anchorY" value="-1.30799E6"/>
      <inkml:brushProperty name="scaleFactor" value="0.5"/>
    </inkml:brush>
  </inkml:definitions>
  <inkml:trace contextRef="#ctx0" brushRef="#br0">0 1 24575,'0'0'0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9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85886.5625"/>
      <inkml:brushProperty name="anchorY" value="-1.3265E6"/>
      <inkml:brushProperty name="scaleFactor" value="0.5"/>
    </inkml:brush>
  </inkml:definitions>
  <inkml:trace contextRef="#ctx0" brushRef="#br0">1 1 24575,'0'0'0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95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94318.4375"/>
      <inkml:brushProperty name="anchorY" value="-1.34573E6"/>
      <inkml:brushProperty name="scaleFactor" value="0.5"/>
    </inkml:brush>
  </inkml:definitions>
  <inkml:trace contextRef="#ctx0" brushRef="#br0">1 0 24575,'0'0'0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96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02260.0625"/>
      <inkml:brushProperty name="anchorY" value="-1.36448E6"/>
      <inkml:brushProperty name="scaleFactor" value="0.5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7.28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02260.0625"/>
      <inkml:brushProperty name="anchorY" value="-1.36448E6"/>
      <inkml:brushProperty name="scaleFactor" value="0.5"/>
    </inkml:brush>
  </inkml:definitions>
  <inkml:trace contextRef="#ctx0" brushRef="#br0">0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9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10472.0625"/>
      <inkml:brushProperty name="anchorY" value="-1.38259E6"/>
      <inkml:brushProperty name="scaleFactor" value="0.5"/>
    </inkml:brush>
  </inkml:definitions>
  <inkml:trace contextRef="#ctx0" brushRef="#br0">0 0 24575,'0'0'0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98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19533.25"/>
      <inkml:brushProperty name="anchorY" value="-1.40037E6"/>
      <inkml:brushProperty name="scaleFactor" value="0.5"/>
    </inkml:brush>
  </inkml:definitions>
  <inkml:trace contextRef="#ctx0" brushRef="#br0">1 1 24575,'0'0'0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9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29265.125"/>
      <inkml:brushProperty name="anchorY" value="-1.41859E6"/>
      <inkml:brushProperty name="scaleFactor" value="0.5"/>
    </inkml:brush>
  </inkml:definitions>
  <inkml:trace contextRef="#ctx0" brushRef="#br0">0 0 24575,'0'0'0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00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38680.1875"/>
      <inkml:brushProperty name="anchorY" value="-1.4372E6"/>
      <inkml:brushProperty name="scaleFactor" value="0.5"/>
    </inkml:brush>
  </inkml:definitions>
  <inkml:trace contextRef="#ctx0" brushRef="#br0">1 1 24575,'0'0'0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01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49662.125"/>
      <inkml:brushProperty name="anchorY" value="-1.45519E6"/>
      <inkml:brushProperty name="scaleFactor" value="0.5"/>
    </inkml:brush>
  </inkml:definitions>
  <inkml:trace contextRef="#ctx0" brushRef="#br0">0 0 24575,'0'0'0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0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60229.375"/>
      <inkml:brushProperty name="anchorY" value="-1.47284E6"/>
      <inkml:brushProperty name="scaleFactor" value="0.5"/>
    </inkml:brush>
  </inkml:definitions>
  <inkml:trace contextRef="#ctx0" brushRef="#br0">0 1 24575,'0'0'0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03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70226.75"/>
      <inkml:brushProperty name="anchorY" value="-1.48974E6"/>
      <inkml:brushProperty name="scaleFactor" value="0.5"/>
    </inkml:brush>
  </inkml:definitions>
  <inkml:trace contextRef="#ctx0" brushRef="#br0">0 0 24575,'0'0'0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0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77789.1875"/>
      <inkml:brushProperty name="anchorY" value="-1.50728E6"/>
      <inkml:brushProperty name="scaleFactor" value="0.5"/>
    </inkml:brush>
  </inkml:definitions>
  <inkml:trace contextRef="#ctx0" brushRef="#br0">1 1 24575,'0'0'0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05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89780.1875"/>
      <inkml:brushProperty name="anchorY" value="-1.52623E6"/>
      <inkml:brushProperty name="scaleFactor" value="0.5"/>
    </inkml:brush>
  </inkml:definitions>
  <inkml:trace contextRef="#ctx0" brushRef="#br0">0 1 24575,'0'0'0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06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99880.3125"/>
      <inkml:brushProperty name="anchorY" value="-1.5455E6"/>
      <inkml:brushProperty name="scaleFactor" value="0.5"/>
    </inkml:brush>
  </inkml:definitions>
  <inkml:trace contextRef="#ctx0" brushRef="#br0">1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7.71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10472.0625"/>
      <inkml:brushProperty name="anchorY" value="-1.38259E6"/>
      <inkml:brushProperty name="scaleFactor" value="0.5"/>
    </inkml:brush>
  </inkml:definitions>
  <inkml:trace contextRef="#ctx0" brushRef="#br0">0 0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0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1165E6"/>
      <inkml:brushProperty name="anchorY" value="-1.56334E6"/>
      <inkml:brushProperty name="scaleFactor" value="0.5"/>
    </inkml:brush>
  </inkml:definitions>
  <inkml:trace contextRef="#ctx0" brushRef="#br0">1 1 24575,'0'0'0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08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2333E6"/>
      <inkml:brushProperty name="anchorY" value="-1.58054E6"/>
      <inkml:brushProperty name="scaleFactor" value="0.5"/>
    </inkml:brush>
  </inkml:definitions>
  <inkml:trace contextRef="#ctx0" brushRef="#br0">0 1 24575,'0'0'0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0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3631E6"/>
      <inkml:brushProperty name="anchorY" value="-1.59791E6"/>
      <inkml:brushProperty name="scaleFactor" value="0.5"/>
    </inkml:brush>
  </inkml:definitions>
  <inkml:trace contextRef="#ctx0" brushRef="#br0">0 1 24575,'0'0'0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10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4916E6"/>
      <inkml:brushProperty name="anchorY" value="-1.61473E6"/>
      <inkml:brushProperty name="scaleFactor" value="0.5"/>
    </inkml:brush>
  </inkml:definitions>
  <inkml:trace contextRef="#ctx0" brushRef="#br0">0 0 24575,'0'0'0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11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6306E6"/>
      <inkml:brushProperty name="anchorY" value="-1.63117E6"/>
      <inkml:brushProperty name="scaleFactor" value="0.5"/>
    </inkml:brush>
  </inkml:definitions>
  <inkml:trace contextRef="#ctx0" brushRef="#br0">1 1 24575,'3'15'0,"0"-4"0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1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7729E6"/>
      <inkml:brushProperty name="anchorY" value="-1.64819E6"/>
      <inkml:brushProperty name="scaleFactor" value="0.5"/>
    </inkml:brush>
  </inkml:definitions>
  <inkml:trace contextRef="#ctx0" brushRef="#br0">0 0 24575,'0'0'0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13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919E6"/>
      <inkml:brushProperty name="anchorY" value="-1.66545E6"/>
      <inkml:brushProperty name="scaleFactor" value="0.5"/>
    </inkml:brush>
  </inkml:definitions>
  <inkml:trace contextRef="#ctx0" brushRef="#br0">1 0 24575,'0'0'0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1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0694E6"/>
      <inkml:brushProperty name="anchorY" value="-1.68204E6"/>
      <inkml:brushProperty name="scaleFactor" value="0.5"/>
    </inkml:brush>
  </inkml:definitions>
  <inkml:trace contextRef="#ctx0" brushRef="#br0">0 1 24575,'0'0'0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15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2199E6"/>
      <inkml:brushProperty name="anchorY" value="-1.69773E6"/>
      <inkml:brushProperty name="scaleFactor" value="0.5"/>
    </inkml:brush>
  </inkml:definitions>
  <inkml:trace contextRef="#ctx0" brushRef="#br0">1 0 24575,'0'0'0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16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3618E6"/>
      <inkml:brushProperty name="anchorY" value="-1.71342E6"/>
      <inkml:brushProperty name="scaleFactor" value="0.5"/>
    </inkml:brush>
  </inkml:definitions>
  <inkml:trace contextRef="#ctx0" brushRef="#br0">1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8.15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19533.25"/>
      <inkml:brushProperty name="anchorY" value="-1.40037E6"/>
      <inkml:brushProperty name="scaleFactor" value="0.5"/>
    </inkml:brush>
  </inkml:definitions>
  <inkml:trace contextRef="#ctx0" brushRef="#br0">1 1 24575,'0'0'0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1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4926E6"/>
      <inkml:brushProperty name="anchorY" value="-1.72945E6"/>
      <inkml:brushProperty name="scaleFactor" value="0.5"/>
    </inkml:brush>
  </inkml:definitions>
  <inkml:trace contextRef="#ctx0" brushRef="#br0">0 1 24575,'0'0'0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18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6237E6"/>
      <inkml:brushProperty name="anchorY" value="-1.74778E6"/>
      <inkml:brushProperty name="scaleFactor" value="0.5"/>
    </inkml:brush>
  </inkml:definitions>
  <inkml:trace contextRef="#ctx0" brushRef="#br0">1 0 24575,'0'0'0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1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7471E6"/>
      <inkml:brushProperty name="anchorY" value="-1.76511E6"/>
      <inkml:brushProperty name="scaleFactor" value="0.5"/>
    </inkml:brush>
  </inkml:definitions>
  <inkml:trace contextRef="#ctx0" brushRef="#br0">0 0 24575,'0'0'0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20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8728E6"/>
      <inkml:brushProperty name="anchorY" value="-1.7814E6"/>
      <inkml:brushProperty name="scaleFactor" value="0.5"/>
    </inkml:brush>
  </inkml:definitions>
  <inkml:trace contextRef="#ctx0" brushRef="#br0">0 0 24575,'0'0'0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21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9826E6"/>
      <inkml:brushProperty name="anchorY" value="-1.79737E6"/>
      <inkml:brushProperty name="scaleFactor" value="0.5"/>
    </inkml:brush>
  </inkml:definitions>
  <inkml:trace contextRef="#ctx0" brushRef="#br0">1 0 24575,'0'0'0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2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20928E6"/>
      <inkml:brushProperty name="anchorY" value="-1.81413E6"/>
      <inkml:brushProperty name="scaleFactor" value="0.5"/>
    </inkml:brush>
  </inkml:definitions>
  <inkml:trace contextRef="#ctx0" brushRef="#br0">0 0 24575,'0'0'0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23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1 4431 16383,'21'-18'0,"6"5"0,-18 7 0,6 2 0,0-7 0,-7 3 0,16 0 0,-16 2 0,7 2 0,-8 0 0,3-5 0,-3 5 0,6-3 0,-3 1 0,3 2 0,16-10 0,3-2 0,0-1 0,12-4 0,-27 12 0,17-2 0,-19 5 0,9 1 0,-10-5 0,11 5 0,-11-4 0,10 4 0,-9 1 0,9-3 0,-12 0 0,21-4 0,6-2 0,21 0 0,3-14 0,15 10 0,-23-9 0,3 10 0,-13 4 0,2-9 0,-7 12 0,0-9 0,-24 13 0,-4-4 0,-2 5 0,1-2 0,7-2 0,9-3 0,20-4 0,13-10 0,9 8 0,10-17 0,-16 14 0,13-2 0,-36 2 0,15 1 0,-17 4 0,-6 0 0,2 5 0,-22 0 0,11 1 0,-11-1 0,12 1 0,-8-6 0,18 3 0,4-19 0,0 13 0,21-8 0,-15-2 0,4 13 0,-15-7 0,-9 10 0,-12 4 0,6-6 0,-2 2 0,-2 1 0,20-3 0,2-9 0,-3 7 0,24-10 0,-27 3 0,26 7 0,-19-17 0,9 18 0,-14-9 0,23-2 0,-30 11 0,28-10 0,-34 9 0,25 3 0,-20-4 0,6 5 0,-6 7 0,-9-7 0,9 7 0,-9-8 0,19 2 0,-17 1 0,36-3 0,-15-10 0,30 6 0,-11-21 0,11 21 0,-14-9 0,-2 3 0,23 6 0,-15-13 0,29 1 0,-45 9 0,20-17 0,-30 24 0,24-13 0,-21 16 0,3-12 0,-19 11 0,17-11 0,-15 10 0,12 1 0,10-10 0,-1-4 0,14 2 0,3-15 0,-11 18 0,17-20 0,-8 18 0,-9-5 0,9 0 0,-21 9 0,17-20 0,-17 24 0,1-9 0,-4 13 0,-10-7 0,19 4 0,-10-5 0,-2 5 0,12-4 0,-12 3 0,25-17 0,3 9 0,-10-7 0,14 8 0,-24 2 0,17-1 0,1-5 0,-24 11 0,23-17 0,-14 20 0,11-19 0,3 10 0,0-6 0,-17 9 0,0 4 0,-11-7 0,2 11 0,11-14 0,15-2 0,-7 10 0,-11-8 0,23-4 0,-27 14 0,35-27 0,-31 26 0,9-16 0,0 11 0,2-5 0,7 4 0,-15-8 0,34 4 0,-32-11 0,31 6 0,-32 0 0,14 3 0,-7 7 0,17-13 0,-8 9 0,11-17 0,-1 11 0,-14-9 0,30 8 0,-45 2 0,34 7 0,-54 9 0,13 2 0,-21 0 0,6 2 0,-4 1 0,-4 1 0,3 2 0,-3 1 0,0-6 0,8 3 0,-6-1 0,12 0 0,-9 3 0,22-19 0,-4 10 0,18-12 0,-8 2 0,3 8 0,0-20 0,2 19 0,-7-11 0,8 1 0,9 0 0,-12-3 0,3 13 0,-25 1 0,-9 13 0,14-21 0,-14 16 0,9-10 0,-14 14 0,3 0 0,2-1 0,-3-6 0,11 1 0,-11-1 0,12 1 0,-12-1 0,6 2 0,-2-2 0,-2 3 0,10-5 0,-9 4 0,4-4 0,-6 9 0,-3-3 0,3-1 0,-3-1 0,9-2 0,-4 3 0,1-4 0,2 7 0,-10-5 0,16 4 0,-16-2 0,10-3 0,-7 5 0,-1-4 0,3 6 0,-3-1 0,3-2 0,-2-1 0,7-1 0,-7-2 0,8 3 0,-9 3 0,3-5 0,-3 4 0,1-1 0,-2 0 0,6 1 0,-6-5 0,6 2 0,0 1 0,-3-2 0,3 8 0,3-13 0,-9 9 0,14-7 0,-1-8 0,14 7 0,6-15 0,-12 14 0,13-3 0,-29 4 0,33-13 0,-24 12 0,8-9 0,-13 13 0,-8 5 0,-2-4 0,3 6 0,-6-4 0,7-3 0,-1 3 0,-1 0 0,-3 1 0,5 2 0,-7-5 0,7 4 0,-2-4 0,0 5 0,9 1 0,-7-3 0,6-1 0,-8-1 0,0 2 0,-3 0 0,10 1 0,-7-5 0,17 5 0,-16-4 0,4 8 0,-8-5 0,3 6 0,-3-6 0,5 5 0,-7-8 0,7 7 0,-5-7 0,3 9 0,3-6 0,-6 5 0,3-5 0,-4-1 0,1-3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8:28.338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-57634.6875"/>
      <inkml:brushProperty name="anchorY" value="-21134.96094"/>
      <inkml:brushProperty name="scaleFactor" value="0.5"/>
    </inkml:brush>
  </inkml:definitions>
  <inkml:trace contextRef="#ctx0" brushRef="#br0">1 1 24575,'0'0'0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9:37.750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nkEffects" value="pencil"/>
    </inkml:brush>
  </inkml:definitions>
  <inkml:trace contextRef="#ctx0" brushRef="#br0">1 5163 16383,'27'-27'0,"8"-7"0,-14 17 0,22-19 0,-4 13 0,24-26 0,-2 20 0,11-20 0,-27 26 0,12-16 0,-14 16 0,23-25 0,-15 25 0,1-21 0,-12 11 0,-7 7 0,6-7 0,0 9 0,0 1 0,24-25 0,-2 12 0,2-7 0,7-5 0,12 0 0,-39 21 0,2-1 0,13-5 0,0 1 0,11-12 0,-10 16 0,-1-1 0,7-19 0,-14 19 0,1 1 0,11-11 0,10-17 0,10 6 0,-5 1 0,-36 18 0,1 3 0,25-2 0,-2-18 0,4 10 0,3-6 0,9-7 0,-10 19 0,-29 3 0,-1-1 0,28-7 0,-13 1 0,2-1 0,-7 6 0,-2 2 0,-1 1 0,1 0 0,6-4 0,-4 2 0,16-14 0,-21 19 0,1 0 0,0-6 0,-2 1 0,30-17 0,6-7 0,-9 4 0,-1-1 0,-2 7 0,-27 14 0,-1 0 0,25-15 0,13-7 0,-17 11 0,10-10 0,-3 14 0,-4-12 0,12 11 0,-19-4 0,19 5 0,-12-12 0,-2 12 0,7-8 0,-8 5 0,7 5 0,12-17 0,-16 1 0,14 4 0,-13-8 0,-12 20 0,13-9 0,-13 7 0,14 7 0,-5-10 0,-3 5 0,1-7 0,1 6 0,10-12 0,-9 10 0,7-6 0,4-7 0,10 3 0,-28 19 0,1-1 0,-13 2 0,-1 3 0,7 5 0,-3 0 0,7-17 0,10 8 0,-17-9 0,1 14 0,-6-13 0,-7 15 0,19-23 0,-4 22 0,13-24 0,-31 31 0,18-23 0,-33 26 0,33-25 0,-36 27 0,31-13 0,-13 1 0,0 10 0,-1-9 0,-18 15 0,9-13 0,-7 10 0,12-10 0,-3 0 0,2 8 0,-3-7 0,10 4 0,-11 1 0,16-14 0,-2 11 0,20-36 0,-16 38 0,9-28 0,-11 22 0,22-20 0,-4 10 0,2-7 0,-27 20 0,-8 3 0,-3-11 0,4 14 0,-5-6 0,4 6 0,2-3 0,-5-1 0,19-6 0,-26 11 0,29-11 0,-23 9 0,7-3 0,-9 2 0,-2 3 0,7-7 0,-2 7 0,1-1 0,-12 6 0,-3 3 0,-4-4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26:42.697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-30944.61719"/>
      <inkml:brushProperty name="anchorY" value="-19757.98828"/>
      <inkml:brushProperty name="scaleFactor" value="0.5"/>
    </inkml:brush>
  </inkml:definitions>
  <inkml:trace contextRef="#ctx0" brushRef="#br0">1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8.70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29265.125"/>
      <inkml:brushProperty name="anchorY" value="-1.41859E6"/>
      <inkml:brushProperty name="scaleFactor" value="0.5"/>
    </inkml:brush>
  </inkml:definitions>
  <inkml:trace contextRef="#ctx0" brushRef="#br0">0 0 24575,'0'0'0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26:44.182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-61688.51563"/>
      <inkml:brushProperty name="anchorY" value="-39171.67578"/>
      <inkml:brushProperty name="scaleFactor" value="0.5"/>
    </inkml:brush>
  </inkml:definitions>
  <inkml:trace contextRef="#ctx0" brushRef="#br0">0 1 24575,'0'0'0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26:45.637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-91901.64844"/>
      <inkml:brushProperty name="anchorY" value="-50892.375"/>
      <inkml:brushProperty name="scaleFactor" value="0.5"/>
    </inkml:brush>
  </inkml:definitions>
  <inkml:trace contextRef="#ctx0" brushRef="#br0">0 0 24575,'0'0'0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0:17.814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1 16383,'4'11'0,"-1"-2"0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0:40.618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42 1 16383,'0'60'0,"0"1"0,0 13 0,0 8 0,0 0 0,0-9 0,0-1 0,0 6 0,0 9 0,0 7 0,0 3 0,0-4 0,0-12 0,0-2 0,0 0 0,0 4 0,-2-1 0,0 4 0,0 2 0,0-2 0,1-3 0,0 5 0,0-5 0,1 1 0,-1 5 0,0 4 0,-1 5 0,-1 2 0,1-1 0,1-6 0,1-1 0,0-6 0,0 1 0,0 4 0,0 0 0,0 4 0,0 3 0,0-1 0,0 0 0,0-1 0,1-1 0,-1 1 0,0-1 0,-1 0 0,0-4 0,-1-1 0,0-1 0,0 2 0,0 2 0,1-4 0,1 2 0,0 2 0,0-1 0,0-3 0,-1-4 0,-1 14 0,-1-6 0,1-1 0,0 0 0,1 6 0,1 1 0,1-2 0,-1-7 0,0-4 0,0-6 0,0 4 0,0-4 0,0 6 0,0-2 0,0-5 0,0-5 0,0-5 0,0 5 0,0 5 0,0 6 0,0-1 0,0-10 0,0 13 0,0-6 0,0-13 0,0 1 0,0-3 0,0 6 0,0-3 0,3 0 0,1 0 0,-4 3 0,1-3 0,6-15 0,0-2 0,-5 1 0,-2-2 0,7 39 0,-1-21 0,-4-9 0,4-3 0,-6-25 0,11 12 0,-9-30 0,9 19 0,-11-21 0,0 4 0,0-4 0,0-7 0,0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0:42.148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0 124 16383,'61'-10'0,"-1"0"0,9 4 0,2 0 0,10-7 0,6 2 0,-16 8 0,3 3 0,6-1 0,2-3 0,5-1 0,4 0 0,0 2 0,-12 2 0,0 1 0,1 0 0,2 1 0,2-1 0,11 0 0,4 0 0,0 0 0,1 0 0,-1 0 0,-2 0 0,0 0 0,-1 0 0,0 0 0,1 0 0,1 0 0,0 0 0,0 0 0,0 0 0,0 0 0,-1 0 0,-1 0 0,0 0 0,1 0 0,0 0 0,0 0 0,0 0 0,0 0 0,2 0 0,3 0 0,-17 0 0,2 0 0,2 1 0,1-1 0,-1 0 0,-3 0 0,-5-1 0,10 0 0,-6-1 0,-2 0 0,1 0 0,6 0 0,2 2 0,5 0 0,3 0 0,-1 0 0,-3 0 0,-5-2 0,12-2 0,-6-1 0,-2 0 0,1 1 0,-1 3 0,-1 1 0,1 0 0,2-1 0,-10-1 0,3 0 0,1 0 0,-4 0 0,-4 1 0,16 0 0,-6 2 0,4-1 0,-5 0 0,5 0 0,0 0 0,-4 0 0,-14 0 0,-2 0 0,-1 0 0,-1 0 0,20 0 0,0 0 0,2 0 0,-14 0 0,3 0 0,-1 0 0,-5 0 0,-1 0 0,-4 0 0,1 0 0,10 0 0,3 0 0,-2 0 0,-4 0 0,-2 0 0,-5 0 0,6 0 0,-1 0 0,-10 0 0,3 0 0,-6 0 0,-2 0 0,-4 0 0,7 0 0,-2 0 0,-13 0 0,-4 0 0,30 0 0,-44-3 0,-15 2 0,-21-2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3:43.520"/>
    </inkml:context>
    <inkml:brush xml:id="br0">
      <inkml:brushProperty name="width" value="0.2" units="cm"/>
      <inkml:brushProperty name="height" value="1.2" units="cm"/>
      <inkml:brushProperty name="color" value="#33CCFF"/>
      <inkml:brushProperty name="inkEffects" value="pencil"/>
    </inkml:brush>
  </inkml:definitions>
  <inkml:trace contextRef="#ctx0" brushRef="#br0">0 1 16383,'0'0'0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3:43.872"/>
    </inkml:context>
    <inkml:brush xml:id="br0">
      <inkml:brushProperty name="width" value="0.2" units="cm"/>
      <inkml:brushProperty name="height" value="1.2" units="cm"/>
      <inkml:brushProperty name="color" value="#33CCFF"/>
      <inkml:brushProperty name="inkEffects" value="pencil"/>
    </inkml:brush>
  </inkml:definitions>
  <inkml:trace contextRef="#ctx0" brushRef="#br0">0 0 16383,'0'0'0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3.93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42149.25"/>
      <inkml:brushProperty name="anchorY" value="-1.21282E6"/>
      <inkml:brushProperty name="scaleFactor" value="0.5"/>
    </inkml:brush>
  </inkml:definitions>
  <inkml:trace contextRef="#ctx0" brushRef="#br0">1 0 24575,'0'0'0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4.33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48784"/>
      <inkml:brushProperty name="anchorY" value="-1.23235E6"/>
      <inkml:brushProperty name="scaleFactor" value="0.5"/>
    </inkml:brush>
  </inkml:definitions>
  <inkml:trace contextRef="#ctx0" brushRef="#br0">1 1 24575,'0'0'0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4.71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55362.6875"/>
      <inkml:brushProperty name="anchorY" value="-1.25143E6"/>
      <inkml:brushProperty name="scaleFactor" value="0.5"/>
    </inkml:brush>
  </inkml:definitions>
  <inkml:trace contextRef="#ctx0" brushRef="#br0">1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9.10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38680.1875"/>
      <inkml:brushProperty name="anchorY" value="-1.4372E6"/>
      <inkml:brushProperty name="scaleFactor" value="0.5"/>
    </inkml:brush>
  </inkml:definitions>
  <inkml:trace contextRef="#ctx0" brushRef="#br0">1 1 24575,'0'0'0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5.26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62824.5"/>
      <inkml:brushProperty name="anchorY" value="-1.27075E6"/>
      <inkml:brushProperty name="scaleFactor" value="0.5"/>
    </inkml:brush>
  </inkml:definitions>
  <inkml:trace contextRef="#ctx0" brushRef="#br0">0 0 24575,'0'0'0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5.71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70150.8125"/>
      <inkml:brushProperty name="anchorY" value="-1.28961E6"/>
      <inkml:brushProperty name="scaleFactor" value="0.5"/>
    </inkml:brush>
  </inkml:definitions>
  <inkml:trace contextRef="#ctx0" brushRef="#br0">0 0 24575,'0'0'0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6.12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77398.25"/>
      <inkml:brushProperty name="anchorY" value="-1.30799E6"/>
      <inkml:brushProperty name="scaleFactor" value="0.5"/>
    </inkml:brush>
  </inkml:definitions>
  <inkml:trace contextRef="#ctx0" brushRef="#br0">0 1 24575,'0'0'0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6.50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85886.5625"/>
      <inkml:brushProperty name="anchorY" value="-1.3265E6"/>
      <inkml:brushProperty name="scaleFactor" value="0.5"/>
    </inkml:brush>
  </inkml:definitions>
  <inkml:trace contextRef="#ctx0" brushRef="#br0">1 1 24575,'0'0'0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6.90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94318.4375"/>
      <inkml:brushProperty name="anchorY" value="-1.34573E6"/>
      <inkml:brushProperty name="scaleFactor" value="0.5"/>
    </inkml:brush>
  </inkml:definitions>
  <inkml:trace contextRef="#ctx0" brushRef="#br0">1 0 24575,'0'0'0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7.28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02260.0625"/>
      <inkml:brushProperty name="anchorY" value="-1.36448E6"/>
      <inkml:brushProperty name="scaleFactor" value="0.5"/>
    </inkml:brush>
  </inkml:definitions>
  <inkml:trace contextRef="#ctx0" brushRef="#br0">0 1 24575,'0'0'0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7.71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10472.0625"/>
      <inkml:brushProperty name="anchorY" value="-1.38259E6"/>
      <inkml:brushProperty name="scaleFactor" value="0.5"/>
    </inkml:brush>
  </inkml:definitions>
  <inkml:trace contextRef="#ctx0" brushRef="#br0">0 0 24575,'0'0'0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8.15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19533.25"/>
      <inkml:brushProperty name="anchorY" value="-1.40037E6"/>
      <inkml:brushProperty name="scaleFactor" value="0.5"/>
    </inkml:brush>
  </inkml:definitions>
  <inkml:trace contextRef="#ctx0" brushRef="#br0">1 1 24575,'0'0'0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8.70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29265.125"/>
      <inkml:brushProperty name="anchorY" value="-1.41859E6"/>
      <inkml:brushProperty name="scaleFactor" value="0.5"/>
    </inkml:brush>
  </inkml:definitions>
  <inkml:trace contextRef="#ctx0" brushRef="#br0">0 0 24575,'0'0'0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9.10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38680.1875"/>
      <inkml:brushProperty name="anchorY" value="-1.4372E6"/>
      <inkml:brushProperty name="scaleFactor" value="0.5"/>
    </inkml:brush>
  </inkml:definitions>
  <inkml:trace contextRef="#ctx0" brushRef="#br0">1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9.52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49662.125"/>
      <inkml:brushProperty name="anchorY" value="-1.45519E6"/>
      <inkml:brushProperty name="scaleFactor" value="0.5"/>
    </inkml:brush>
  </inkml:definitions>
  <inkml:trace contextRef="#ctx0" brushRef="#br0">0 0 24575,'0'0'0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9.52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49662.125"/>
      <inkml:brushProperty name="anchorY" value="-1.45519E6"/>
      <inkml:brushProperty name="scaleFactor" value="0.5"/>
    </inkml:brush>
  </inkml:definitions>
  <inkml:trace contextRef="#ctx0" brushRef="#br0">0 0 24575,'0'0'0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0.01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60229.375"/>
      <inkml:brushProperty name="anchorY" value="-1.47284E6"/>
      <inkml:brushProperty name="scaleFactor" value="0.5"/>
    </inkml:brush>
  </inkml:definitions>
  <inkml:trace contextRef="#ctx0" brushRef="#br0">0 1 24575,'0'0'0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0.43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70226.75"/>
      <inkml:brushProperty name="anchorY" value="-1.48974E6"/>
      <inkml:brushProperty name="scaleFactor" value="0.5"/>
    </inkml:brush>
  </inkml:definitions>
  <inkml:trace contextRef="#ctx0" brushRef="#br0">0 0 24575,'0'0'0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1.070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77789.1875"/>
      <inkml:brushProperty name="anchorY" value="-1.50728E6"/>
      <inkml:brushProperty name="scaleFactor" value="0.5"/>
    </inkml:brush>
  </inkml:definitions>
  <inkml:trace contextRef="#ctx0" brushRef="#br0">1 1 24575,'0'0'0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1.81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89780.1875"/>
      <inkml:brushProperty name="anchorY" value="-1.52623E6"/>
      <inkml:brushProperty name="scaleFactor" value="0.5"/>
    </inkml:brush>
  </inkml:definitions>
  <inkml:trace contextRef="#ctx0" brushRef="#br0">0 1 24575,'0'0'0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2.36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99880.3125"/>
      <inkml:brushProperty name="anchorY" value="-1.5455E6"/>
      <inkml:brushProperty name="scaleFactor" value="0.5"/>
    </inkml:brush>
  </inkml:definitions>
  <inkml:trace contextRef="#ctx0" brushRef="#br0">1 0 24575,'0'0'0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2.77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1165E6"/>
      <inkml:brushProperty name="anchorY" value="-1.56334E6"/>
      <inkml:brushProperty name="scaleFactor" value="0.5"/>
    </inkml:brush>
  </inkml:definitions>
  <inkml:trace contextRef="#ctx0" brushRef="#br0">1 1 24575,'0'0'0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3.19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2333E6"/>
      <inkml:brushProperty name="anchorY" value="-1.58054E6"/>
      <inkml:brushProperty name="scaleFactor" value="0.5"/>
    </inkml:brush>
  </inkml:definitions>
  <inkml:trace contextRef="#ctx0" brushRef="#br0">0 1 24575,'0'0'0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3.60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3631E6"/>
      <inkml:brushProperty name="anchorY" value="-1.59791E6"/>
      <inkml:brushProperty name="scaleFactor" value="0.5"/>
    </inkml:brush>
  </inkml:definitions>
  <inkml:trace contextRef="#ctx0" brushRef="#br0">0 1 24575,'0'0'0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4.01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4916E6"/>
      <inkml:brushProperty name="anchorY" value="-1.61473E6"/>
      <inkml:brushProperty name="scaleFactor" value="0.5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0:40.618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42 1 16383,'0'60'0,"0"1"0,0 13 0,0 8 0,0 0 0,0-9 0,0-1 0,0 6 0,0 9 0,0 7 0,0 3 0,0-4 0,0-12 0,0-2 0,0 0 0,0 4 0,-2-1 0,0 4 0,0 2 0,0-2 0,1-3 0,0 5 0,0-5 0,1 1 0,-1 5 0,0 4 0,-1 5 0,-1 2 0,1-1 0,1-6 0,1-1 0,0-6 0,0 1 0,0 4 0,0 0 0,0 4 0,0 3 0,0-1 0,0 0 0,0-1 0,1-1 0,-1 1 0,0-1 0,-1 0 0,0-4 0,-1-1 0,0-1 0,0 2 0,0 2 0,1-4 0,1 2 0,0 2 0,0-1 0,0-3 0,-1-4 0,-1 14 0,-1-6 0,1-1 0,0 0 0,1 6 0,1 1 0,1-2 0,-1-7 0,0-4 0,0-6 0,0 4 0,0-4 0,0 6 0,0-2 0,0-5 0,0-5 0,0-5 0,0 5 0,0 5 0,0 6 0,0-1 0,0-10 0,0 13 0,0-6 0,0-13 0,0 1 0,0-3 0,0 6 0,0-3 0,3 0 0,1 0 0,-4 3 0,1-3 0,6-15 0,0-2 0,-5 1 0,-2-2 0,7 39 0,-1-21 0,-4-9 0,4-3 0,-6-25 0,11 12 0,-9-30 0,9 19 0,-11-21 0,0 4 0,0-4 0,0-7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0.01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60229.375"/>
      <inkml:brushProperty name="anchorY" value="-1.47284E6"/>
      <inkml:brushProperty name="scaleFactor" value="0.5"/>
    </inkml:brush>
  </inkml:definitions>
  <inkml:trace contextRef="#ctx0" brushRef="#br0">0 1 24575,'0'0'0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4.360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6306E6"/>
      <inkml:brushProperty name="anchorY" value="-1.63117E6"/>
      <inkml:brushProperty name="scaleFactor" value="0.5"/>
    </inkml:brush>
  </inkml:definitions>
  <inkml:trace contextRef="#ctx0" brushRef="#br0">1 1 24575,'3'15'0,"0"-4"0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4.87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7729E6"/>
      <inkml:brushProperty name="anchorY" value="-1.64819E6"/>
      <inkml:brushProperty name="scaleFactor" value="0.5"/>
    </inkml:brush>
  </inkml:definitions>
  <inkml:trace contextRef="#ctx0" brushRef="#br0">0 0 24575,'0'0'0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5.315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919E6"/>
      <inkml:brushProperty name="anchorY" value="-1.66545E6"/>
      <inkml:brushProperty name="scaleFactor" value="0.5"/>
    </inkml:brush>
  </inkml:definitions>
  <inkml:trace contextRef="#ctx0" brushRef="#br0">1 0 24575,'0'0'0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5.638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0694E6"/>
      <inkml:brushProperty name="anchorY" value="-1.68204E6"/>
      <inkml:brushProperty name="scaleFactor" value="0.5"/>
    </inkml:brush>
  </inkml:definitions>
  <inkml:trace contextRef="#ctx0" brushRef="#br0">0 1 24575,'0'0'0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6.01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2199E6"/>
      <inkml:brushProperty name="anchorY" value="-1.69773E6"/>
      <inkml:brushProperty name="scaleFactor" value="0.5"/>
    </inkml:brush>
  </inkml:definitions>
  <inkml:trace contextRef="#ctx0" brushRef="#br0">1 0 24575,'0'0'0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7.38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3618E6"/>
      <inkml:brushProperty name="anchorY" value="-1.71342E6"/>
      <inkml:brushProperty name="scaleFactor" value="0.5"/>
    </inkml:brush>
  </inkml:definitions>
  <inkml:trace contextRef="#ctx0" brushRef="#br0">1 1 24575,'0'0'0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8.05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4926E6"/>
      <inkml:brushProperty name="anchorY" value="-1.72945E6"/>
      <inkml:brushProperty name="scaleFactor" value="0.5"/>
    </inkml:brush>
  </inkml:definitions>
  <inkml:trace contextRef="#ctx0" brushRef="#br0">0 1 24575,'0'0'0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9.78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6237E6"/>
      <inkml:brushProperty name="anchorY" value="-1.74778E6"/>
      <inkml:brushProperty name="scaleFactor" value="0.5"/>
    </inkml:brush>
  </inkml:definitions>
  <inkml:trace contextRef="#ctx0" brushRef="#br0">1 0 24575,'0'0'0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40.55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7471E6"/>
      <inkml:brushProperty name="anchorY" value="-1.76511E6"/>
      <inkml:brushProperty name="scaleFactor" value="0.5"/>
    </inkml:brush>
  </inkml:definitions>
  <inkml:trace contextRef="#ctx0" brushRef="#br0">0 0 24575,'0'0'0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43.29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8728E6"/>
      <inkml:brushProperty name="anchorY" value="-1.7814E6"/>
      <inkml:brushProperty name="scaleFactor" value="0.5"/>
    </inkml:brush>
  </inkml:definitions>
  <inkml:trace contextRef="#ctx0" brushRef="#br0">0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0.43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70226.75"/>
      <inkml:brushProperty name="anchorY" value="-1.48974E6"/>
      <inkml:brushProperty name="scaleFactor" value="0.5"/>
    </inkml:brush>
  </inkml:definitions>
  <inkml:trace contextRef="#ctx0" brushRef="#br0">0 0 24575,'0'0'0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43.76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9826E6"/>
      <inkml:brushProperty name="anchorY" value="-1.79737E6"/>
      <inkml:brushProperty name="scaleFactor" value="0.5"/>
    </inkml:brush>
  </inkml:definitions>
  <inkml:trace contextRef="#ctx0" brushRef="#br0">1 0 24575,'0'0'0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44.44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20928E6"/>
      <inkml:brushProperty name="anchorY" value="-1.81413E6"/>
      <inkml:brushProperty name="scaleFactor" value="0.5"/>
    </inkml:brush>
  </inkml:definitions>
  <inkml:trace contextRef="#ctx0" brushRef="#br0">0 0 24575,'0'0'0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5:12.379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1 4431 16383,'21'-18'0,"6"5"0,-18 7 0,6 2 0,0-7 0,-7 3 0,16 0 0,-16 2 0,7 2 0,-8 0 0,3-5 0,-3 5 0,6-3 0,-3 1 0,3 2 0,16-10 0,3-2 0,0-1 0,12-4 0,-27 12 0,17-2 0,-19 5 0,9 1 0,-10-5 0,11 5 0,-11-4 0,10 4 0,-9 1 0,9-3 0,-12 0 0,21-4 0,6-2 0,21 0 0,3-14 0,15 10 0,-23-9 0,3 10 0,-13 4 0,2-9 0,-7 12 0,0-9 0,-24 13 0,-4-4 0,-2 5 0,1-2 0,7-2 0,9-3 0,20-4 0,13-10 0,9 8 0,10-17 0,-16 14 0,13-2 0,-36 2 0,15 1 0,-17 4 0,-6 0 0,2 5 0,-22 0 0,11 1 0,-11-1 0,12 1 0,-8-6 0,18 3 0,4-19 0,0 13 0,21-8 0,-15-2 0,4 13 0,-15-7 0,-9 10 0,-12 4 0,6-6 0,-2 2 0,-2 1 0,20-3 0,2-9 0,-3 7 0,24-10 0,-27 3 0,26 7 0,-19-17 0,9 18 0,-14-9 0,23-2 0,-30 11 0,28-10 0,-34 9 0,25 3 0,-20-4 0,6 5 0,-6 7 0,-9-7 0,9 7 0,-9-8 0,19 2 0,-17 1 0,36-3 0,-15-10 0,30 6 0,-11-21 0,11 21 0,-14-9 0,-2 3 0,23 6 0,-15-13 0,29 1 0,-45 9 0,20-17 0,-30 24 0,24-13 0,-21 16 0,3-12 0,-19 11 0,17-11 0,-15 10 0,12 1 0,10-10 0,-1-4 0,14 2 0,3-15 0,-11 18 0,17-20 0,-8 18 0,-9-5 0,9 0 0,-21 9 0,17-20 0,-17 24 0,1-9 0,-4 13 0,-10-7 0,19 4 0,-10-5 0,-2 5 0,12-4 0,-12 3 0,25-17 0,3 9 0,-10-7 0,14 8 0,-24 2 0,17-1 0,1-5 0,-24 11 0,23-17 0,-14 20 0,11-19 0,3 10 0,0-6 0,-17 9 0,0 4 0,-11-7 0,2 11 0,11-14 0,15-2 0,-7 10 0,-11-8 0,23-4 0,-27 14 0,35-27 0,-31 26 0,9-16 0,0 11 0,2-5 0,7 4 0,-15-8 0,34 4 0,-32-11 0,31 6 0,-32 0 0,14 3 0,-7 7 0,17-13 0,-8 9 0,11-17 0,-1 11 0,-14-9 0,30 8 0,-45 2 0,34 7 0,-54 9 0,13 2 0,-21 0 0,6 2 0,-4 1 0,-4 1 0,3 2 0,-3 1 0,0-6 0,8 3 0,-6-1 0,12 0 0,-9 3 0,22-19 0,-4 10 0,18-12 0,-8 2 0,3 8 0,0-20 0,2 19 0,-7-11 0,8 1 0,9 0 0,-12-3 0,3 13 0,-25 1 0,-9 13 0,14-21 0,-14 16 0,9-10 0,-14 14 0,3 0 0,2-1 0,-3-6 0,11 1 0,-11-1 0,12 1 0,-12-1 0,6 2 0,-2-2 0,-2 3 0,10-5 0,-9 4 0,4-4 0,-6 9 0,-3-3 0,3-1 0,-3-1 0,9-2 0,-4 3 0,1-4 0,2 7 0,-10-5 0,16 4 0,-16-2 0,10-3 0,-7 5 0,-1-4 0,3 6 0,-3-1 0,3-2 0,-2-1 0,7-1 0,-7-2 0,8 3 0,-9 3 0,3-5 0,-3 4 0,1-1 0,-2 0 0,6 1 0,-6-5 0,6 2 0,0 1 0,-3-2 0,3 8 0,3-13 0,-9 9 0,14-7 0,-1-8 0,14 7 0,6-15 0,-12 14 0,13-3 0,-29 4 0,33-13 0,-24 12 0,8-9 0,-13 13 0,-8 5 0,-2-4 0,3 6 0,-6-4 0,7-3 0,-1 3 0,-1 0 0,-3 1 0,5 2 0,-7-5 0,7 4 0,-2-4 0,0 5 0,9 1 0,-7-3 0,6-1 0,-8-1 0,0 2 0,-3 0 0,10 1 0,-7-5 0,17 5 0,-16-4 0,4 8 0,-8-5 0,3 6 0,-3-6 0,5 5 0,-7-8 0,7 7 0,-5-7 0,3 9 0,3-6 0,-6 5 0,3-5 0,-4-1 0,1-3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32:10.212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-54115.96094"/>
      <inkml:brushProperty name="anchorY" value="-51751.92578"/>
      <inkml:brushProperty name="scaleFactor" value="0.5"/>
    </inkml:brush>
  </inkml:definitions>
  <inkml:trace contextRef="#ctx0" brushRef="#br0">0 1 24575,'0'0'0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32:11.233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-70022.32031"/>
      <inkml:brushProperty name="anchorY" value="-65002.76172"/>
      <inkml:brushProperty name="scaleFactor" value="0.5"/>
    </inkml:brush>
  </inkml:definitions>
  <inkml:trace contextRef="#ctx0" brushRef="#br0">1 0 24575,'0'0'0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0:17.814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1 16383,'4'11'0,"-1"-2"0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0:40.618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42 1 16383,'0'60'0,"0"1"0,0 13 0,0 8 0,0 0 0,0-9 0,0-1 0,0 6 0,0 9 0,0 7 0,0 3 0,0-4 0,0-12 0,0-2 0,0 0 0,0 4 0,-2-1 0,0 4 0,0 2 0,0-2 0,1-3 0,0 5 0,0-5 0,1 1 0,-1 5 0,0 4 0,-1 5 0,-1 2 0,1-1 0,1-6 0,1-1 0,0-6 0,0 1 0,0 4 0,0 0 0,0 4 0,0 3 0,0-1 0,0 0 0,0-1 0,1-1 0,-1 1 0,0-1 0,-1 0 0,0-4 0,-1-1 0,0-1 0,0 2 0,0 2 0,1-4 0,1 2 0,0 2 0,0-1 0,0-3 0,-1-4 0,-1 14 0,-1-6 0,1-1 0,0 0 0,1 6 0,1 1 0,1-2 0,-1-7 0,0-4 0,0-6 0,0 4 0,0-4 0,0 6 0,0-2 0,0-5 0,0-5 0,0-5 0,0 5 0,0 5 0,0 6 0,0-1 0,0-10 0,0 13 0,0-6 0,0-13 0,0 1 0,0-3 0,0 6 0,0-3 0,3 0 0,1 0 0,-4 3 0,1-3 0,6-15 0,0-2 0,-5 1 0,-2-2 0,7 39 0,-1-21 0,-4-9 0,4-3 0,-6-25 0,11 12 0,-9-30 0,9 19 0,-11-21 0,0 4 0,0-4 0,0-7 0,0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0:42.148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0 124 16383,'61'-10'0,"-1"0"0,9 4 0,2 0 0,10-7 0,6 2 0,-16 8 0,3 3 0,6-1 0,2-3 0,5-1 0,4 0 0,0 2 0,-12 2 0,0 1 0,1 0 0,2 1 0,2-1 0,11 0 0,4 0 0,0 0 0,1 0 0,-1 0 0,-2 0 0,0 0 0,-1 0 0,0 0 0,1 0 0,1 0 0,0 0 0,0 0 0,0 0 0,0 0 0,-1 0 0,-1 0 0,0 0 0,1 0 0,0 0 0,0 0 0,0 0 0,0 0 0,2 0 0,3 0 0,-17 0 0,2 0 0,2 1 0,1-1 0,-1 0 0,-3 0 0,-5-1 0,10 0 0,-6-1 0,-2 0 0,1 0 0,6 0 0,2 2 0,5 0 0,3 0 0,-1 0 0,-3 0 0,-5-2 0,12-2 0,-6-1 0,-2 0 0,1 1 0,-1 3 0,-1 1 0,1 0 0,2-1 0,-10-1 0,3 0 0,1 0 0,-4 0 0,-4 1 0,16 0 0,-6 2 0,4-1 0,-5 0 0,5 0 0,0 0 0,-4 0 0,-14 0 0,-2 0 0,-1 0 0,-1 0 0,20 0 0,0 0 0,2 0 0,-14 0 0,3 0 0,-1 0 0,-5 0 0,-1 0 0,-4 0 0,1 0 0,10 0 0,3 0 0,-2 0 0,-4 0 0,-2 0 0,-5 0 0,6 0 0,-1 0 0,-10 0 0,3 0 0,-6 0 0,-2 0 0,-4 0 0,7 0 0,-2 0 0,-13 0 0,-4 0 0,30 0 0,-44-3 0,-15 2 0,-21-2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3:43.520"/>
    </inkml:context>
    <inkml:brush xml:id="br0">
      <inkml:brushProperty name="width" value="0.2" units="cm"/>
      <inkml:brushProperty name="height" value="1.2" units="cm"/>
      <inkml:brushProperty name="color" value="#33CCFF"/>
      <inkml:brushProperty name="inkEffects" value="pencil"/>
    </inkml:brush>
  </inkml:definitions>
  <inkml:trace contextRef="#ctx0" brushRef="#br0">0 1 16383,'0'0'0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3:43.872"/>
    </inkml:context>
    <inkml:brush xml:id="br0">
      <inkml:brushProperty name="width" value="0.2" units="cm"/>
      <inkml:brushProperty name="height" value="1.2" units="cm"/>
      <inkml:brushProperty name="color" value="#33CCFF"/>
      <inkml:brushProperty name="inkEffects" value="pencil"/>
    </inkml:brush>
  </inkml:definitions>
  <inkml:trace contextRef="#ctx0" brushRef="#br0">0 0 16383,'0'0'0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1.070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77789.1875"/>
      <inkml:brushProperty name="anchorY" value="-1.50728E6"/>
      <inkml:brushProperty name="scaleFactor" value="0.5"/>
    </inkml:brush>
  </inkml:definitions>
  <inkml:trace contextRef="#ctx0" brushRef="#br0">1 1 24575,'0'0'0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3.93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42149.25"/>
      <inkml:brushProperty name="anchorY" value="-1.21282E6"/>
      <inkml:brushProperty name="scaleFactor" value="0.5"/>
    </inkml:brush>
  </inkml:definitions>
  <inkml:trace contextRef="#ctx0" brushRef="#br0">1 0 24575,'0'0'0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4.33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48784"/>
      <inkml:brushProperty name="anchorY" value="-1.23235E6"/>
      <inkml:brushProperty name="scaleFactor" value="0.5"/>
    </inkml:brush>
  </inkml:definitions>
  <inkml:trace contextRef="#ctx0" brushRef="#br0">1 1 24575,'0'0'0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4.71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55362.6875"/>
      <inkml:brushProperty name="anchorY" value="-1.25143E6"/>
      <inkml:brushProperty name="scaleFactor" value="0.5"/>
    </inkml:brush>
  </inkml:definitions>
  <inkml:trace contextRef="#ctx0" brushRef="#br0">1 0 24575,'0'0'0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5.26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62824.5"/>
      <inkml:brushProperty name="anchorY" value="-1.27075E6"/>
      <inkml:brushProperty name="scaleFactor" value="0.5"/>
    </inkml:brush>
  </inkml:definitions>
  <inkml:trace contextRef="#ctx0" brushRef="#br0">0 0 24575,'0'0'0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5.71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70150.8125"/>
      <inkml:brushProperty name="anchorY" value="-1.28961E6"/>
      <inkml:brushProperty name="scaleFactor" value="0.5"/>
    </inkml:brush>
  </inkml:definitions>
  <inkml:trace contextRef="#ctx0" brushRef="#br0">0 0 24575,'0'0'0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6.12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77398.25"/>
      <inkml:brushProperty name="anchorY" value="-1.30799E6"/>
      <inkml:brushProperty name="scaleFactor" value="0.5"/>
    </inkml:brush>
  </inkml:definitions>
  <inkml:trace contextRef="#ctx0" brushRef="#br0">0 1 24575,'0'0'0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6.50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85886.5625"/>
      <inkml:brushProperty name="anchorY" value="-1.3265E6"/>
      <inkml:brushProperty name="scaleFactor" value="0.5"/>
    </inkml:brush>
  </inkml:definitions>
  <inkml:trace contextRef="#ctx0" brushRef="#br0">1 1 24575,'0'0'0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6.90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94318.4375"/>
      <inkml:brushProperty name="anchorY" value="-1.34573E6"/>
      <inkml:brushProperty name="scaleFactor" value="0.5"/>
    </inkml:brush>
  </inkml:definitions>
  <inkml:trace contextRef="#ctx0" brushRef="#br0">1 0 24575,'0'0'0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7.28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02260.0625"/>
      <inkml:brushProperty name="anchorY" value="-1.36448E6"/>
      <inkml:brushProperty name="scaleFactor" value="0.5"/>
    </inkml:brush>
  </inkml:definitions>
  <inkml:trace contextRef="#ctx0" brushRef="#br0">0 1 24575,'0'0'0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7.71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10472.0625"/>
      <inkml:brushProperty name="anchorY" value="-1.38259E6"/>
      <inkml:brushProperty name="scaleFactor" value="0.5"/>
    </inkml:brush>
  </inkml:definitions>
  <inkml:trace contextRef="#ctx0" brushRef="#br0">0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1.81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89780.1875"/>
      <inkml:brushProperty name="anchorY" value="-1.52623E6"/>
      <inkml:brushProperty name="scaleFactor" value="0.5"/>
    </inkml:brush>
  </inkml:definitions>
  <inkml:trace contextRef="#ctx0" brushRef="#br0">0 1 24575,'0'0'0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8.15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19533.25"/>
      <inkml:brushProperty name="anchorY" value="-1.40037E6"/>
      <inkml:brushProperty name="scaleFactor" value="0.5"/>
    </inkml:brush>
  </inkml:definitions>
  <inkml:trace contextRef="#ctx0" brushRef="#br0">1 1 24575,'0'0'0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8.70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29265.125"/>
      <inkml:brushProperty name="anchorY" value="-1.41859E6"/>
      <inkml:brushProperty name="scaleFactor" value="0.5"/>
    </inkml:brush>
  </inkml:definitions>
  <inkml:trace contextRef="#ctx0" brushRef="#br0">0 0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9.10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38680.1875"/>
      <inkml:brushProperty name="anchorY" value="-1.4372E6"/>
      <inkml:brushProperty name="scaleFactor" value="0.5"/>
    </inkml:brush>
  </inkml:definitions>
  <inkml:trace contextRef="#ctx0" brushRef="#br0">1 1 24575,'0'0'0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9.52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49662.125"/>
      <inkml:brushProperty name="anchorY" value="-1.45519E6"/>
      <inkml:brushProperty name="scaleFactor" value="0.5"/>
    </inkml:brush>
  </inkml:definitions>
  <inkml:trace contextRef="#ctx0" brushRef="#br0">0 0 24575,'0'0'0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0.01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60229.375"/>
      <inkml:brushProperty name="anchorY" value="-1.47284E6"/>
      <inkml:brushProperty name="scaleFactor" value="0.5"/>
    </inkml:brush>
  </inkml:definitions>
  <inkml:trace contextRef="#ctx0" brushRef="#br0">0 1 24575,'0'0'0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0.43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70226.75"/>
      <inkml:brushProperty name="anchorY" value="-1.48974E6"/>
      <inkml:brushProperty name="scaleFactor" value="0.5"/>
    </inkml:brush>
  </inkml:definitions>
  <inkml:trace contextRef="#ctx0" brushRef="#br0">0 0 24575,'0'0'0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1.070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77789.1875"/>
      <inkml:brushProperty name="anchorY" value="-1.50728E6"/>
      <inkml:brushProperty name="scaleFactor" value="0.5"/>
    </inkml:brush>
  </inkml:definitions>
  <inkml:trace contextRef="#ctx0" brushRef="#br0">1 1 24575,'0'0'0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1.81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89780.1875"/>
      <inkml:brushProperty name="anchorY" value="-1.52623E6"/>
      <inkml:brushProperty name="scaleFactor" value="0.5"/>
    </inkml:brush>
  </inkml:definitions>
  <inkml:trace contextRef="#ctx0" brushRef="#br0">0 1 24575,'0'0'0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2.36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99880.3125"/>
      <inkml:brushProperty name="anchorY" value="-1.5455E6"/>
      <inkml:brushProperty name="scaleFactor" value="0.5"/>
    </inkml:brush>
  </inkml:definitions>
  <inkml:trace contextRef="#ctx0" brushRef="#br0">1 0 24575,'0'0'0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2.77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1165E6"/>
      <inkml:brushProperty name="anchorY" value="-1.56334E6"/>
      <inkml:brushProperty name="scaleFactor" value="0.5"/>
    </inkml:brush>
  </inkml:definitions>
  <inkml:trace contextRef="#ctx0" brushRef="#br0">1 1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2.36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99880.3125"/>
      <inkml:brushProperty name="anchorY" value="-1.5455E6"/>
      <inkml:brushProperty name="scaleFactor" value="0.5"/>
    </inkml:brush>
  </inkml:definitions>
  <inkml:trace contextRef="#ctx0" brushRef="#br0">1 0 24575,'0'0'0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3.19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2333E6"/>
      <inkml:brushProperty name="anchorY" value="-1.58054E6"/>
      <inkml:brushProperty name="scaleFactor" value="0.5"/>
    </inkml:brush>
  </inkml:definitions>
  <inkml:trace contextRef="#ctx0" brushRef="#br0">0 1 24575,'0'0'0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3.60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3631E6"/>
      <inkml:brushProperty name="anchorY" value="-1.59791E6"/>
      <inkml:brushProperty name="scaleFactor" value="0.5"/>
    </inkml:brush>
  </inkml:definitions>
  <inkml:trace contextRef="#ctx0" brushRef="#br0">0 1 24575,'0'0'0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4.01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4916E6"/>
      <inkml:brushProperty name="anchorY" value="-1.61473E6"/>
      <inkml:brushProperty name="scaleFactor" value="0.5"/>
    </inkml:brush>
  </inkml:definitions>
  <inkml:trace contextRef="#ctx0" brushRef="#br0">0 0 24575,'0'0'0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4.360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6306E6"/>
      <inkml:brushProperty name="anchorY" value="-1.63117E6"/>
      <inkml:brushProperty name="scaleFactor" value="0.5"/>
    </inkml:brush>
  </inkml:definitions>
  <inkml:trace contextRef="#ctx0" brushRef="#br0">1 1 24575,'3'15'0,"0"-4"0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4.87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7729E6"/>
      <inkml:brushProperty name="anchorY" value="-1.64819E6"/>
      <inkml:brushProperty name="scaleFactor" value="0.5"/>
    </inkml:brush>
  </inkml:definitions>
  <inkml:trace contextRef="#ctx0" brushRef="#br0">0 0 24575,'0'0'0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5.315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919E6"/>
      <inkml:brushProperty name="anchorY" value="-1.66545E6"/>
      <inkml:brushProperty name="scaleFactor" value="0.5"/>
    </inkml:brush>
  </inkml:definitions>
  <inkml:trace contextRef="#ctx0" brushRef="#br0">1 0 24575,'0'0'0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5.638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0694E6"/>
      <inkml:brushProperty name="anchorY" value="-1.68204E6"/>
      <inkml:brushProperty name="scaleFactor" value="0.5"/>
    </inkml:brush>
  </inkml:definitions>
  <inkml:trace contextRef="#ctx0" brushRef="#br0">0 1 24575,'0'0'0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6.01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2199E6"/>
      <inkml:brushProperty name="anchorY" value="-1.69773E6"/>
      <inkml:brushProperty name="scaleFactor" value="0.5"/>
    </inkml:brush>
  </inkml:definitions>
  <inkml:trace contextRef="#ctx0" brushRef="#br0">1 0 24575,'0'0'0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7.38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3618E6"/>
      <inkml:brushProperty name="anchorY" value="-1.71342E6"/>
      <inkml:brushProperty name="scaleFactor" value="0.5"/>
    </inkml:brush>
  </inkml:definitions>
  <inkml:trace contextRef="#ctx0" brushRef="#br0">1 1 24575,'0'0'0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8.05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4926E6"/>
      <inkml:brushProperty name="anchorY" value="-1.72945E6"/>
      <inkml:brushProperty name="scaleFactor" value="0.5"/>
    </inkml:brush>
  </inkml:definitions>
  <inkml:trace contextRef="#ctx0" brushRef="#br0">0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2.77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1165E6"/>
      <inkml:brushProperty name="anchorY" value="-1.56334E6"/>
      <inkml:brushProperty name="scaleFactor" value="0.5"/>
    </inkml:brush>
  </inkml:definitions>
  <inkml:trace contextRef="#ctx0" brushRef="#br0">1 1 24575,'0'0'0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9.78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6237E6"/>
      <inkml:brushProperty name="anchorY" value="-1.74778E6"/>
      <inkml:brushProperty name="scaleFactor" value="0.5"/>
    </inkml:brush>
  </inkml:definitions>
  <inkml:trace contextRef="#ctx0" brushRef="#br0">1 0 24575,'0'0'0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40.55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7471E6"/>
      <inkml:brushProperty name="anchorY" value="-1.76511E6"/>
      <inkml:brushProperty name="scaleFactor" value="0.5"/>
    </inkml:brush>
  </inkml:definitions>
  <inkml:trace contextRef="#ctx0" brushRef="#br0">0 0 24575,'0'0'0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43.29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8728E6"/>
      <inkml:brushProperty name="anchorY" value="-1.7814E6"/>
      <inkml:brushProperty name="scaleFactor" value="0.5"/>
    </inkml:brush>
  </inkml:definitions>
  <inkml:trace contextRef="#ctx0" brushRef="#br0">0 0 24575,'0'0'0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43.76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9826E6"/>
      <inkml:brushProperty name="anchorY" value="-1.79737E6"/>
      <inkml:brushProperty name="scaleFactor" value="0.5"/>
    </inkml:brush>
  </inkml:definitions>
  <inkml:trace contextRef="#ctx0" brushRef="#br0">1 0 24575,'0'0'0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44.44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20928E6"/>
      <inkml:brushProperty name="anchorY" value="-1.81413E6"/>
      <inkml:brushProperty name="scaleFactor" value="0.5"/>
    </inkml:brush>
  </inkml:definitions>
  <inkml:trace contextRef="#ctx0" brushRef="#br0">0 0 24575,'0'0'0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5:12.379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1 4431 16383,'21'-18'0,"6"5"0,-18 7 0,6 2 0,0-7 0,-7 3 0,16 0 0,-16 2 0,7 2 0,-8 0 0,3-5 0,-3 5 0,6-3 0,-3 1 0,3 2 0,16-10 0,3-2 0,0-1 0,12-4 0,-27 12 0,17-2 0,-19 5 0,9 1 0,-10-5 0,11 5 0,-11-4 0,10 4 0,-9 1 0,9-3 0,-12 0 0,21-4 0,6-2 0,21 0 0,3-14 0,15 10 0,-23-9 0,3 10 0,-13 4 0,2-9 0,-7 12 0,0-9 0,-24 13 0,-4-4 0,-2 5 0,1-2 0,7-2 0,9-3 0,20-4 0,13-10 0,9 8 0,10-17 0,-16 14 0,13-2 0,-36 2 0,15 1 0,-17 4 0,-6 0 0,2 5 0,-22 0 0,11 1 0,-11-1 0,12 1 0,-8-6 0,18 3 0,4-19 0,0 13 0,21-8 0,-15-2 0,4 13 0,-15-7 0,-9 10 0,-12 4 0,6-6 0,-2 2 0,-2 1 0,20-3 0,2-9 0,-3 7 0,24-10 0,-27 3 0,26 7 0,-19-17 0,9 18 0,-14-9 0,23-2 0,-30 11 0,28-10 0,-34 9 0,25 3 0,-20-4 0,6 5 0,-6 7 0,-9-7 0,9 7 0,-9-8 0,19 2 0,-17 1 0,36-3 0,-15-10 0,30 6 0,-11-21 0,11 21 0,-14-9 0,-2 3 0,23 6 0,-15-13 0,29 1 0,-45 9 0,20-17 0,-30 24 0,24-13 0,-21 16 0,3-12 0,-19 11 0,17-11 0,-15 10 0,12 1 0,10-10 0,-1-4 0,14 2 0,3-15 0,-11 18 0,17-20 0,-8 18 0,-9-5 0,9 0 0,-21 9 0,17-20 0,-17 24 0,1-9 0,-4 13 0,-10-7 0,19 4 0,-10-5 0,-2 5 0,12-4 0,-12 3 0,25-17 0,3 9 0,-10-7 0,14 8 0,-24 2 0,17-1 0,1-5 0,-24 11 0,23-17 0,-14 20 0,11-19 0,3 10 0,0-6 0,-17 9 0,0 4 0,-11-7 0,2 11 0,11-14 0,15-2 0,-7 10 0,-11-8 0,23-4 0,-27 14 0,35-27 0,-31 26 0,9-16 0,0 11 0,2-5 0,7 4 0,-15-8 0,34 4 0,-32-11 0,31 6 0,-32 0 0,14 3 0,-7 7 0,17-13 0,-8 9 0,11-17 0,-1 11 0,-14-9 0,30 8 0,-45 2 0,34 7 0,-54 9 0,13 2 0,-21 0 0,6 2 0,-4 1 0,-4 1 0,3 2 0,-3 1 0,0-6 0,8 3 0,-6-1 0,12 0 0,-9 3 0,22-19 0,-4 10 0,18-12 0,-8 2 0,3 8 0,0-20 0,2 19 0,-7-11 0,8 1 0,9 0 0,-12-3 0,3 13 0,-25 1 0,-9 13 0,14-21 0,-14 16 0,9-10 0,-14 14 0,3 0 0,2-1 0,-3-6 0,11 1 0,-11-1 0,12 1 0,-12-1 0,6 2 0,-2-2 0,-2 3 0,10-5 0,-9 4 0,4-4 0,-6 9 0,-3-3 0,3-1 0,-3-1 0,9-2 0,-4 3 0,1-4 0,2 7 0,-10-5 0,16 4 0,-16-2 0,10-3 0,-7 5 0,-1-4 0,3 6 0,-3-1 0,3-2 0,-2-1 0,7-1 0,-7-2 0,8 3 0,-9 3 0,3-5 0,-3 4 0,1-1 0,-2 0 0,6 1 0,-6-5 0,6 2 0,0 1 0,-3-2 0,3 8 0,3-13 0,-9 9 0,14-7 0,-1-8 0,14 7 0,6-15 0,-12 14 0,13-3 0,-29 4 0,33-13 0,-24 12 0,8-9 0,-13 13 0,-8 5 0,-2-4 0,3 6 0,-6-4 0,7-3 0,-1 3 0,-1 0 0,-3 1 0,5 2 0,-7-5 0,7 4 0,-2-4 0,0 5 0,9 1 0,-7-3 0,6-1 0,-8-1 0,0 2 0,-3 0 0,10 1 0,-7-5 0,17 5 0,-16-4 0,4 8 0,-8-5 0,3 6 0,-3-6 0,5 5 0,-7-8 0,7 7 0,-5-7 0,3 9 0,3-6 0,-6 5 0,3-5 0,-4-1 0,1-3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32:10.212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-54115.96094"/>
      <inkml:brushProperty name="anchorY" value="-51751.92578"/>
      <inkml:brushProperty name="scaleFactor" value="0.5"/>
    </inkml:brush>
  </inkml:definitions>
  <inkml:trace contextRef="#ctx0" brushRef="#br0">0 1 24575,'0'0'0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32:11.233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-70022.32031"/>
      <inkml:brushProperty name="anchorY" value="-65002.76172"/>
      <inkml:brushProperty name="scaleFactor" value="0.5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3.19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2333E6"/>
      <inkml:brushProperty name="anchorY" value="-1.58054E6"/>
      <inkml:brushProperty name="scaleFactor" value="0.5"/>
    </inkml:brush>
  </inkml:definitions>
  <inkml:trace contextRef="#ctx0" brushRef="#br0">0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3.60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3631E6"/>
      <inkml:brushProperty name="anchorY" value="-1.59791E6"/>
      <inkml:brushProperty name="scaleFactor" value="0.5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4.01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4916E6"/>
      <inkml:brushProperty name="anchorY" value="-1.61473E6"/>
      <inkml:brushProperty name="scaleFactor" value="0.5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4.360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6306E6"/>
      <inkml:brushProperty name="anchorY" value="-1.63117E6"/>
      <inkml:brushProperty name="scaleFactor" value="0.5"/>
    </inkml:brush>
  </inkml:definitions>
  <inkml:trace contextRef="#ctx0" brushRef="#br0">1 1 24575,'3'15'0,"0"-4"0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0:42.148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0 124 16383,'61'-10'0,"-1"0"0,9 4 0,2 0 0,10-7 0,6 2 0,-16 8 0,3 3 0,6-1 0,2-3 0,5-1 0,4 0 0,0 2 0,-12 2 0,0 1 0,1 0 0,2 1 0,2-1 0,11 0 0,4 0 0,0 0 0,1 0 0,-1 0 0,-2 0 0,0 0 0,-1 0 0,0 0 0,1 0 0,1 0 0,0 0 0,0 0 0,0 0 0,0 0 0,-1 0 0,-1 0 0,0 0 0,1 0 0,0 0 0,0 0 0,0 0 0,0 0 0,2 0 0,3 0 0,-17 0 0,2 0 0,2 1 0,1-1 0,-1 0 0,-3 0 0,-5-1 0,10 0 0,-6-1 0,-2 0 0,1 0 0,6 0 0,2 2 0,5 0 0,3 0 0,-1 0 0,-3 0 0,-5-2 0,12-2 0,-6-1 0,-2 0 0,1 1 0,-1 3 0,-1 1 0,1 0 0,2-1 0,-10-1 0,3 0 0,1 0 0,-4 0 0,-4 1 0,16 0 0,-6 2 0,4-1 0,-5 0 0,5 0 0,0 0 0,-4 0 0,-14 0 0,-2 0 0,-1 0 0,-1 0 0,20 0 0,0 0 0,2 0 0,-14 0 0,3 0 0,-1 0 0,-5 0 0,-1 0 0,-4 0 0,1 0 0,10 0 0,3 0 0,-2 0 0,-4 0 0,-2 0 0,-5 0 0,6 0 0,-1 0 0,-10 0 0,3 0 0,-6 0 0,-2 0 0,-4 0 0,7 0 0,-2 0 0,-13 0 0,-4 0 0,30 0 0,-44-3 0,-15 2 0,-21-2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4.87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7729E6"/>
      <inkml:brushProperty name="anchorY" value="-1.64819E6"/>
      <inkml:brushProperty name="scaleFactor" value="0.5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5.315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919E6"/>
      <inkml:brushProperty name="anchorY" value="-1.66545E6"/>
      <inkml:brushProperty name="scaleFactor" value="0.5"/>
    </inkml:brush>
  </inkml:definitions>
  <inkml:trace contextRef="#ctx0" brushRef="#br0">1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5.638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0694E6"/>
      <inkml:brushProperty name="anchorY" value="-1.68204E6"/>
      <inkml:brushProperty name="scaleFactor" value="0.5"/>
    </inkml:brush>
  </inkml:definitions>
  <inkml:trace contextRef="#ctx0" brushRef="#br0">0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6.01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2199E6"/>
      <inkml:brushProperty name="anchorY" value="-1.69773E6"/>
      <inkml:brushProperty name="scaleFactor" value="0.5"/>
    </inkml:brush>
  </inkml:definitions>
  <inkml:trace contextRef="#ctx0" brushRef="#br0">1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7.38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3618E6"/>
      <inkml:brushProperty name="anchorY" value="-1.71342E6"/>
      <inkml:brushProperty name="scaleFactor" value="0.5"/>
    </inkml:brush>
  </inkml:definitions>
  <inkml:trace contextRef="#ctx0" brushRef="#br0">1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8.05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4926E6"/>
      <inkml:brushProperty name="anchorY" value="-1.72945E6"/>
      <inkml:brushProperty name="scaleFactor" value="0.5"/>
    </inkml:brush>
  </inkml:definitions>
  <inkml:trace contextRef="#ctx0" brushRef="#br0">0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39.78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6237E6"/>
      <inkml:brushProperty name="anchorY" value="-1.74778E6"/>
      <inkml:brushProperty name="scaleFactor" value="0.5"/>
    </inkml:brush>
  </inkml:definitions>
  <inkml:trace contextRef="#ctx0" brushRef="#br0">1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40.55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7471E6"/>
      <inkml:brushProperty name="anchorY" value="-1.76511E6"/>
      <inkml:brushProperty name="scaleFactor" value="0.5"/>
    </inkml:brush>
  </inkml:definitions>
  <inkml:trace contextRef="#ctx0" brushRef="#br0">0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43.29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8728E6"/>
      <inkml:brushProperty name="anchorY" value="-1.7814E6"/>
      <inkml:brushProperty name="scaleFactor" value="0.5"/>
    </inkml:brush>
  </inkml:definitions>
  <inkml:trace contextRef="#ctx0" brushRef="#br0">0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43.76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9826E6"/>
      <inkml:brushProperty name="anchorY" value="-1.79737E6"/>
      <inkml:brushProperty name="scaleFactor" value="0.5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3:43.520"/>
    </inkml:context>
    <inkml:brush xml:id="br0">
      <inkml:brushProperty name="width" value="0.2" units="cm"/>
      <inkml:brushProperty name="height" value="1.2" units="cm"/>
      <inkml:brushProperty name="color" value="#33CCFF"/>
      <inkml:brushProperty name="inkEffects" value="pencil"/>
    </inkml:brush>
  </inkml:definitions>
  <inkml:trace contextRef="#ctx0" brushRef="#br0">0 1 16383,'0'0'0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44.44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20928E6"/>
      <inkml:brushProperty name="anchorY" value="-1.81413E6"/>
      <inkml:brushProperty name="scaleFactor" value="0.5"/>
    </inkml:brush>
  </inkml:definitions>
  <inkml:trace contextRef="#ctx0" brushRef="#br0">0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5:12.379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1 4431 16383,'21'-18'0,"6"5"0,-18 7 0,6 2 0,0-7 0,-7 3 0,16 0 0,-16 2 0,7 2 0,-8 0 0,3-5 0,-3 5 0,6-3 0,-3 1 0,3 2 0,16-10 0,3-2 0,0-1 0,12-4 0,-27 12 0,17-2 0,-19 5 0,9 1 0,-10-5 0,11 5 0,-11-4 0,10 4 0,-9 1 0,9-3 0,-12 0 0,21-4 0,6-2 0,21 0 0,3-14 0,15 10 0,-23-9 0,3 10 0,-13 4 0,2-9 0,-7 12 0,0-9 0,-24 13 0,-4-4 0,-2 5 0,1-2 0,7-2 0,9-3 0,20-4 0,13-10 0,9 8 0,10-17 0,-16 14 0,13-2 0,-36 2 0,15 1 0,-17 4 0,-6 0 0,2 5 0,-22 0 0,11 1 0,-11-1 0,12 1 0,-8-6 0,18 3 0,4-19 0,0 13 0,21-8 0,-15-2 0,4 13 0,-15-7 0,-9 10 0,-12 4 0,6-6 0,-2 2 0,-2 1 0,20-3 0,2-9 0,-3 7 0,24-10 0,-27 3 0,26 7 0,-19-17 0,9 18 0,-14-9 0,23-2 0,-30 11 0,28-10 0,-34 9 0,25 3 0,-20-4 0,6 5 0,-6 7 0,-9-7 0,9 7 0,-9-8 0,19 2 0,-17 1 0,36-3 0,-15-10 0,30 6 0,-11-21 0,11 21 0,-14-9 0,-2 3 0,23 6 0,-15-13 0,29 1 0,-45 9 0,20-17 0,-30 24 0,24-13 0,-21 16 0,3-12 0,-19 11 0,17-11 0,-15 10 0,12 1 0,10-10 0,-1-4 0,14 2 0,3-15 0,-11 18 0,17-20 0,-8 18 0,-9-5 0,9 0 0,-21 9 0,17-20 0,-17 24 0,1-9 0,-4 13 0,-10-7 0,19 4 0,-10-5 0,-2 5 0,12-4 0,-12 3 0,25-17 0,3 9 0,-10-7 0,14 8 0,-24 2 0,17-1 0,1-5 0,-24 11 0,23-17 0,-14 20 0,11-19 0,3 10 0,0-6 0,-17 9 0,0 4 0,-11-7 0,2 11 0,11-14 0,15-2 0,-7 10 0,-11-8 0,23-4 0,-27 14 0,35-27 0,-31 26 0,9-16 0,0 11 0,2-5 0,7 4 0,-15-8 0,34 4 0,-32-11 0,31 6 0,-32 0 0,14 3 0,-7 7 0,17-13 0,-8 9 0,11-17 0,-1 11 0,-14-9 0,30 8 0,-45 2 0,34 7 0,-54 9 0,13 2 0,-21 0 0,6 2 0,-4 1 0,-4 1 0,3 2 0,-3 1 0,0-6 0,8 3 0,-6-1 0,12 0 0,-9 3 0,22-19 0,-4 10 0,18-12 0,-8 2 0,3 8 0,0-20 0,2 19 0,-7-11 0,8 1 0,9 0 0,-12-3 0,3 13 0,-25 1 0,-9 13 0,14-21 0,-14 16 0,9-10 0,-14 14 0,3 0 0,2-1 0,-3-6 0,11 1 0,-11-1 0,12 1 0,-12-1 0,6 2 0,-2-2 0,-2 3 0,10-5 0,-9 4 0,4-4 0,-6 9 0,-3-3 0,3-1 0,-3-1 0,9-2 0,-4 3 0,1-4 0,2 7 0,-10-5 0,16 4 0,-16-2 0,10-3 0,-7 5 0,-1-4 0,3 6 0,-3-1 0,3-2 0,-2-1 0,7-1 0,-7-2 0,8 3 0,-9 3 0,3-5 0,-3 4 0,1-1 0,-2 0 0,6 1 0,-6-5 0,6 2 0,0 1 0,-3-2 0,3 8 0,3-13 0,-9 9 0,14-7 0,-1-8 0,14 7 0,6-15 0,-12 14 0,13-3 0,-29 4 0,33-13 0,-24 12 0,8-9 0,-13 13 0,-8 5 0,-2-4 0,3 6 0,-6-4 0,7-3 0,-1 3 0,-1 0 0,-3 1 0,5 2 0,-7-5 0,7 4 0,-2-4 0,0 5 0,9 1 0,-7-3 0,6-1 0,-8-1 0,0 2 0,-3 0 0,10 1 0,-7-5 0,17 5 0,-16-4 0,4 8 0,-8-5 0,3 6 0,-3-6 0,5 5 0,-7-8 0,7 7 0,-5-7 0,3 9 0,3-6 0,-6 5 0,3-5 0,-4-1 0,1-3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83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1 16383,'4'11'0,"-1"-2"0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84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42 1 16383,'0'60'0,"0"1"0,0 13 0,0 8 0,0 0 0,0-9 0,0-1 0,0 6 0,0 9 0,0 7 0,0 3 0,0-4 0,0-12 0,0-2 0,0 0 0,0 4 0,-2-1 0,0 4 0,0 2 0,0-2 0,1-3 0,0 5 0,0-5 0,1 1 0,-1 5 0,0 4 0,-1 5 0,-1 2 0,1-1 0,1-6 0,1-1 0,0-6 0,0 1 0,0 4 0,0 0 0,0 4 0,0 3 0,0-1 0,0 0 0,0-1 0,1-1 0,-1 1 0,0-1 0,-1 0 0,0-4 0,-1-1 0,0-1 0,0 2 0,0 2 0,1-4 0,1 2 0,0 2 0,0-1 0,0-3 0,-1-4 0,-1 14 0,-1-6 0,1-1 0,0 0 0,1 6 0,1 1 0,1-2 0,-1-7 0,0-4 0,0-6 0,0 4 0,0-4 0,0 6 0,0-2 0,0-5 0,0-5 0,0-5 0,0 5 0,0 5 0,0 6 0,0-1 0,0-10 0,0 13 0,0-6 0,0-13 0,0 1 0,0-3 0,0 6 0,0-3 0,3 0 0,1 0 0,-4 3 0,1-3 0,6-15 0,0-2 0,-5 1 0,-2-2 0,7 39 0,-1-21 0,-4-9 0,4-3 0,-6-25 0,11 12 0,-9-30 0,9 19 0,-11-21 0,0 4 0,0-4 0,0-7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85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0 124 16383,'61'-10'0,"-1"0"0,9 4 0,2 0 0,10-7 0,6 2 0,-16 8 0,3 3 0,6-1 0,2-3 0,5-1 0,4 0 0,0 2 0,-12 2 0,0 1 0,1 0 0,2 1 0,2-1 0,11 0 0,4 0 0,0 0 0,1 0 0,-1 0 0,-2 0 0,0 0 0,-1 0 0,0 0 0,1 0 0,1 0 0,0 0 0,0 0 0,0 0 0,0 0 0,-1 0 0,-1 0 0,0 0 0,1 0 0,0 0 0,0 0 0,0 0 0,0 0 0,2 0 0,3 0 0,-17 0 0,2 0 0,2 1 0,1-1 0,-1 0 0,-3 0 0,-5-1 0,10 0 0,-6-1 0,-2 0 0,1 0 0,6 0 0,2 2 0,5 0 0,3 0 0,-1 0 0,-3 0 0,-5-2 0,12-2 0,-6-1 0,-2 0 0,1 1 0,-1 3 0,-1 1 0,1 0 0,2-1 0,-10-1 0,3 0 0,1 0 0,-4 0 0,-4 1 0,16 0 0,-6 2 0,4-1 0,-5 0 0,5 0 0,0 0 0,-4 0 0,-14 0 0,-2 0 0,-1 0 0,-1 0 0,20 0 0,0 0 0,2 0 0,-14 0 0,3 0 0,-1 0 0,-5 0 0,-1 0 0,-4 0 0,1 0 0,10 0 0,3 0 0,-2 0 0,-4 0 0,-2 0 0,-5 0 0,6 0 0,-1 0 0,-10 0 0,3 0 0,-6 0 0,-2 0 0,-4 0 0,7 0 0,-2 0 0,-13 0 0,-4 0 0,30 0 0,-44-3 0,-15 2 0,-21-2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86"/>
    </inkml:context>
    <inkml:brush xml:id="br0">
      <inkml:brushProperty name="width" value="0.2" units="cm"/>
      <inkml:brushProperty name="height" value="1.2" units="cm"/>
      <inkml:brushProperty name="color" value="#33CCFF"/>
      <inkml:brushProperty name="inkEffects" value="pencil"/>
    </inkml:brush>
  </inkml:definitions>
  <inkml:trace contextRef="#ctx0" brushRef="#br0">0 1 16383,'0'0'0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87"/>
    </inkml:context>
    <inkml:brush xml:id="br0">
      <inkml:brushProperty name="width" value="0.2" units="cm"/>
      <inkml:brushProperty name="height" value="1.2" units="cm"/>
      <inkml:brushProperty name="color" value="#33CCFF"/>
      <inkml:brushProperty name="inkEffects" value="pencil"/>
    </inkml:brush>
  </inkml:definitions>
  <inkml:trace contextRef="#ctx0" brushRef="#br0">0 0 16383,'0'0'0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88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42149.25"/>
      <inkml:brushProperty name="anchorY" value="-1.21282E6"/>
      <inkml:brushProperty name="scaleFactor" value="0.5"/>
    </inkml:brush>
  </inkml:definitions>
  <inkml:trace contextRef="#ctx0" brushRef="#br0">1 0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8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48784"/>
      <inkml:brushProperty name="anchorY" value="-1.23235E6"/>
      <inkml:brushProperty name="scaleFactor" value="0.5"/>
    </inkml:brush>
  </inkml:definitions>
  <inkml:trace contextRef="#ctx0" brushRef="#br0">1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90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55362.6875"/>
      <inkml:brushProperty name="anchorY" value="-1.25143E6"/>
      <inkml:brushProperty name="scaleFactor" value="0.5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3:43.872"/>
    </inkml:context>
    <inkml:brush xml:id="br0">
      <inkml:brushProperty name="width" value="0.2" units="cm"/>
      <inkml:brushProperty name="height" value="1.2" units="cm"/>
      <inkml:brushProperty name="color" value="#33CCFF"/>
      <inkml:brushProperty name="inkEffects" value="pencil"/>
    </inkml:brush>
  </inkml:definitions>
  <inkml:trace contextRef="#ctx0" brushRef="#br0">0 0 16383,'0'0'0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91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62824.5"/>
      <inkml:brushProperty name="anchorY" value="-1.27075E6"/>
      <inkml:brushProperty name="scaleFactor" value="0.5"/>
    </inkml:brush>
  </inkml:definitions>
  <inkml:trace contextRef="#ctx0" brushRef="#br0">0 0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9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70150.8125"/>
      <inkml:brushProperty name="anchorY" value="-1.28961E6"/>
      <inkml:brushProperty name="scaleFactor" value="0.5"/>
    </inkml:brush>
  </inkml:definitions>
  <inkml:trace contextRef="#ctx0" brushRef="#br0">0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93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77398.25"/>
      <inkml:brushProperty name="anchorY" value="-1.30799E6"/>
      <inkml:brushProperty name="scaleFactor" value="0.5"/>
    </inkml:brush>
  </inkml:definitions>
  <inkml:trace contextRef="#ctx0" brushRef="#br0">0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9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85886.5625"/>
      <inkml:brushProperty name="anchorY" value="-1.3265E6"/>
      <inkml:brushProperty name="scaleFactor" value="0.5"/>
    </inkml:brush>
  </inkml:definitions>
  <inkml:trace contextRef="#ctx0" brushRef="#br0">1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95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94318.4375"/>
      <inkml:brushProperty name="anchorY" value="-1.34573E6"/>
      <inkml:brushProperty name="scaleFactor" value="0.5"/>
    </inkml:brush>
  </inkml:definitions>
  <inkml:trace contextRef="#ctx0" brushRef="#br0">1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96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02260.0625"/>
      <inkml:brushProperty name="anchorY" value="-1.36448E6"/>
      <inkml:brushProperty name="scaleFactor" value="0.5"/>
    </inkml:brush>
  </inkml:definitions>
  <inkml:trace contextRef="#ctx0" brushRef="#br0">0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9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10472.0625"/>
      <inkml:brushProperty name="anchorY" value="-1.38259E6"/>
      <inkml:brushProperty name="scaleFactor" value="0.5"/>
    </inkml:brush>
  </inkml:definitions>
  <inkml:trace contextRef="#ctx0" brushRef="#br0">0 0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98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19533.25"/>
      <inkml:brushProperty name="anchorY" value="-1.40037E6"/>
      <inkml:brushProperty name="scaleFactor" value="0.5"/>
    </inkml:brush>
  </inkml:definitions>
  <inkml:trace contextRef="#ctx0" brushRef="#br0">1 1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09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29265.125"/>
      <inkml:brushProperty name="anchorY" value="-1.41859E6"/>
      <inkml:brushProperty name="scaleFactor" value="0.5"/>
    </inkml:brush>
  </inkml:definitions>
  <inkml:trace contextRef="#ctx0" brushRef="#br0">0 0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00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38680.1875"/>
      <inkml:brushProperty name="anchorY" value="-1.4372E6"/>
      <inkml:brushProperty name="scaleFactor" value="0.5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3.93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42149.25"/>
      <inkml:brushProperty name="anchorY" value="-1.21282E6"/>
      <inkml:brushProperty name="scaleFactor" value="0.5"/>
    </inkml:brush>
  </inkml:definitions>
  <inkml:trace contextRef="#ctx0" brushRef="#br0">1 0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01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49662.125"/>
      <inkml:brushProperty name="anchorY" value="-1.45519E6"/>
      <inkml:brushProperty name="scaleFactor" value="0.5"/>
    </inkml:brush>
  </inkml:definitions>
  <inkml:trace contextRef="#ctx0" brushRef="#br0">0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0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60229.375"/>
      <inkml:brushProperty name="anchorY" value="-1.47284E6"/>
      <inkml:brushProperty name="scaleFactor" value="0.5"/>
    </inkml:brush>
  </inkml:definitions>
  <inkml:trace contextRef="#ctx0" brushRef="#br0">0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03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70226.75"/>
      <inkml:brushProperty name="anchorY" value="-1.48974E6"/>
      <inkml:brushProperty name="scaleFactor" value="0.5"/>
    </inkml:brush>
  </inkml:definitions>
  <inkml:trace contextRef="#ctx0" brushRef="#br0">0 0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0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77789.1875"/>
      <inkml:brushProperty name="anchorY" value="-1.50728E6"/>
      <inkml:brushProperty name="scaleFactor" value="0.5"/>
    </inkml:brush>
  </inkml:definitions>
  <inkml:trace contextRef="#ctx0" brushRef="#br0">1 1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05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89780.1875"/>
      <inkml:brushProperty name="anchorY" value="-1.52623E6"/>
      <inkml:brushProperty name="scaleFactor" value="0.5"/>
    </inkml:brush>
  </inkml:definitions>
  <inkml:trace contextRef="#ctx0" brushRef="#br0">0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06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99880.3125"/>
      <inkml:brushProperty name="anchorY" value="-1.5455E6"/>
      <inkml:brushProperty name="scaleFactor" value="0.5"/>
    </inkml:brush>
  </inkml:definitions>
  <inkml:trace contextRef="#ctx0" brushRef="#br0">1 0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0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1165E6"/>
      <inkml:brushProperty name="anchorY" value="-1.56334E6"/>
      <inkml:brushProperty name="scaleFactor" value="0.5"/>
    </inkml:brush>
  </inkml:definitions>
  <inkml:trace contextRef="#ctx0" brushRef="#br0">1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08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2333E6"/>
      <inkml:brushProperty name="anchorY" value="-1.58054E6"/>
      <inkml:brushProperty name="scaleFactor" value="0.5"/>
    </inkml:brush>
  </inkml:definitions>
  <inkml:trace contextRef="#ctx0" brushRef="#br0">0 1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0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3631E6"/>
      <inkml:brushProperty name="anchorY" value="-1.59791E6"/>
      <inkml:brushProperty name="scaleFactor" value="0.5"/>
    </inkml:brush>
  </inkml:definitions>
  <inkml:trace contextRef="#ctx0" brushRef="#br0">0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10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4916E6"/>
      <inkml:brushProperty name="anchorY" value="-1.61473E6"/>
      <inkml:brushProperty name="scaleFactor" value="0.5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4.33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48784"/>
      <inkml:brushProperty name="anchorY" value="-1.23235E6"/>
      <inkml:brushProperty name="scaleFactor" value="0.5"/>
    </inkml:brush>
  </inkml:definitions>
  <inkml:trace contextRef="#ctx0" brushRef="#br0">1 1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11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6306E6"/>
      <inkml:brushProperty name="anchorY" value="-1.63117E6"/>
      <inkml:brushProperty name="scaleFactor" value="0.5"/>
    </inkml:brush>
  </inkml:definitions>
  <inkml:trace contextRef="#ctx0" brushRef="#br0">1 1 24575,'3'15'0,"0"-4"0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1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7729E6"/>
      <inkml:brushProperty name="anchorY" value="-1.64819E6"/>
      <inkml:brushProperty name="scaleFactor" value="0.5"/>
    </inkml:brush>
  </inkml:definitions>
  <inkml:trace contextRef="#ctx0" brushRef="#br0">0 0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13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0919E6"/>
      <inkml:brushProperty name="anchorY" value="-1.66545E6"/>
      <inkml:brushProperty name="scaleFactor" value="0.5"/>
    </inkml:brush>
  </inkml:definitions>
  <inkml:trace contextRef="#ctx0" brushRef="#br0">1 0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1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0694E6"/>
      <inkml:brushProperty name="anchorY" value="-1.68204E6"/>
      <inkml:brushProperty name="scaleFactor" value="0.5"/>
    </inkml:brush>
  </inkml:definitions>
  <inkml:trace contextRef="#ctx0" brushRef="#br0">0 1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15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2199E6"/>
      <inkml:brushProperty name="anchorY" value="-1.69773E6"/>
      <inkml:brushProperty name="scaleFactor" value="0.5"/>
    </inkml:brush>
  </inkml:definitions>
  <inkml:trace contextRef="#ctx0" brushRef="#br0">1 0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16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3618E6"/>
      <inkml:brushProperty name="anchorY" value="-1.71342E6"/>
      <inkml:brushProperty name="scaleFactor" value="0.5"/>
    </inkml:brush>
  </inkml:definitions>
  <inkml:trace contextRef="#ctx0" brushRef="#br0">1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1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4926E6"/>
      <inkml:brushProperty name="anchorY" value="-1.72945E6"/>
      <inkml:brushProperty name="scaleFactor" value="0.5"/>
    </inkml:brush>
  </inkml:definitions>
  <inkml:trace contextRef="#ctx0" brushRef="#br0">0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18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6237E6"/>
      <inkml:brushProperty name="anchorY" value="-1.74778E6"/>
      <inkml:brushProperty name="scaleFactor" value="0.5"/>
    </inkml:brush>
  </inkml:definitions>
  <inkml:trace contextRef="#ctx0" brushRef="#br0">1 0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1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7471E6"/>
      <inkml:brushProperty name="anchorY" value="-1.76511E6"/>
      <inkml:brushProperty name="scaleFactor" value="0.5"/>
    </inkml:brush>
  </inkml:definitions>
  <inkml:trace contextRef="#ctx0" brushRef="#br0">0 0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20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8728E6"/>
      <inkml:brushProperty name="anchorY" value="-1.7814E6"/>
      <inkml:brushProperty name="scaleFactor" value="0.5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4.71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55362.6875"/>
      <inkml:brushProperty name="anchorY" value="-1.25143E6"/>
      <inkml:brushProperty name="scaleFactor" value="0.5"/>
    </inkml:brush>
  </inkml:definitions>
  <inkml:trace contextRef="#ctx0" brushRef="#br0">1 0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21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19826E6"/>
      <inkml:brushProperty name="anchorY" value="-1.79737E6"/>
      <inkml:brushProperty name="scaleFactor" value="0.5"/>
    </inkml:brush>
  </inkml:definitions>
  <inkml:trace contextRef="#ctx0" brushRef="#br0">1 0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2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1.20928E6"/>
      <inkml:brushProperty name="anchorY" value="-1.81413E6"/>
      <inkml:brushProperty name="scaleFactor" value="0.5"/>
    </inkml:brush>
  </inkml:definitions>
  <inkml:trace contextRef="#ctx0" brushRef="#br0">0 0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7:02.123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1 4431 16383,'21'-18'0,"6"5"0,-18 7 0,6 2 0,0-7 0,-7 3 0,16 0 0,-16 2 0,7 2 0,-8 0 0,3-5 0,-3 5 0,6-3 0,-3 1 0,3 2 0,16-10 0,3-2 0,0-1 0,12-4 0,-27 12 0,17-2 0,-19 5 0,9 1 0,-10-5 0,11 5 0,-11-4 0,10 4 0,-9 1 0,9-3 0,-12 0 0,21-4 0,6-2 0,21 0 0,3-14 0,15 10 0,-23-9 0,3 10 0,-13 4 0,2-9 0,-7 12 0,0-9 0,-24 13 0,-4-4 0,-2 5 0,1-2 0,7-2 0,9-3 0,20-4 0,13-10 0,9 8 0,10-17 0,-16 14 0,13-2 0,-36 2 0,15 1 0,-17 4 0,-6 0 0,2 5 0,-22 0 0,11 1 0,-11-1 0,12 1 0,-8-6 0,18 3 0,4-19 0,0 13 0,21-8 0,-15-2 0,4 13 0,-15-7 0,-9 10 0,-12 4 0,6-6 0,-2 2 0,-2 1 0,20-3 0,2-9 0,-3 7 0,24-10 0,-27 3 0,26 7 0,-19-17 0,9 18 0,-14-9 0,23-2 0,-30 11 0,28-10 0,-34 9 0,25 3 0,-20-4 0,6 5 0,-6 7 0,-9-7 0,9 7 0,-9-8 0,19 2 0,-17 1 0,36-3 0,-15-10 0,30 6 0,-11-21 0,11 21 0,-14-9 0,-2 3 0,23 6 0,-15-13 0,29 1 0,-45 9 0,20-17 0,-30 24 0,24-13 0,-21 16 0,3-12 0,-19 11 0,17-11 0,-15 10 0,12 1 0,10-10 0,-1-4 0,14 2 0,3-15 0,-11 18 0,17-20 0,-8 18 0,-9-5 0,9 0 0,-21 9 0,17-20 0,-17 24 0,1-9 0,-4 13 0,-10-7 0,19 4 0,-10-5 0,-2 5 0,12-4 0,-12 3 0,25-17 0,3 9 0,-10-7 0,14 8 0,-24 2 0,17-1 0,1-5 0,-24 11 0,23-17 0,-14 20 0,11-19 0,3 10 0,0-6 0,-17 9 0,0 4 0,-11-7 0,2 11 0,11-14 0,15-2 0,-7 10 0,-11-8 0,23-4 0,-27 14 0,35-27 0,-31 26 0,9-16 0,0 11 0,2-5 0,7 4 0,-15-8 0,34 4 0,-32-11 0,31 6 0,-32 0 0,14 3 0,-7 7 0,17-13 0,-8 9 0,11-17 0,-1 11 0,-14-9 0,30 8 0,-45 2 0,34 7 0,-54 9 0,13 2 0,-21 0 0,6 2 0,-4 1 0,-4 1 0,3 2 0,-3 1 0,0-6 0,8 3 0,-6-1 0,12 0 0,-9 3 0,22-19 0,-4 10 0,18-12 0,-8 2 0,3 8 0,0-20 0,2 19 0,-7-11 0,8 1 0,9 0 0,-12-3 0,3 13 0,-25 1 0,-9 13 0,14-21 0,-14 16 0,9-10 0,-14 14 0,3 0 0,2-1 0,-3-6 0,11 1 0,-11-1 0,12 1 0,-12-1 0,6 2 0,-2-2 0,-2 3 0,10-5 0,-9 4 0,4-4 0,-6 9 0,-3-3 0,3-1 0,-3-1 0,9-2 0,-4 3 0,1-4 0,2 7 0,-10-5 0,16 4 0,-16-2 0,10-3 0,-7 5 0,-1-4 0,3 6 0,-3-1 0,3-2 0,-2-1 0,7-1 0,-7-2 0,8 3 0,-9 3 0,3-5 0,-3 4 0,1-1 0,-2 0 0,6 1 0,-6-5 0,6 2 0,0 1 0,-3-2 0,3 8 0,3-13 0,-9 9 0,14-7 0,-1-8 0,14 7 0,6-15 0,-12 14 0,13-3 0,-29 4 0,33-13 0,-24 12 0,8-9 0,-13 13 0,-8 5 0,-2-4 0,3 6 0,-6-4 0,7-3 0,-1 3 0,-1 0 0,-3 1 0,5 2 0,-7-5 0,7 4 0,-2-4 0,0 5 0,9 1 0,-7-3 0,6-1 0,-8-1 0,0 2 0,-3 0 0,10 1 0,-7-5 0,17 5 0,-16-4 0,4 8 0,-8-5 0,3 6 0,-3-6 0,5 5 0,-7-8 0,7 7 0,-5-7 0,3 9 0,3-6 0,-6 5 0,3-5 0,-4-1 0,1-3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8:28.338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-57634.6875"/>
      <inkml:brushProperty name="anchorY" value="-21134.96094"/>
      <inkml:brushProperty name="scaleFactor" value="0.5"/>
    </inkml:brush>
  </inkml:definitions>
  <inkml:trace contextRef="#ctx0" brushRef="#br0">1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9:37.750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nkEffects" value="pencil"/>
    </inkml:brush>
  </inkml:definitions>
  <inkml:trace contextRef="#ctx0" brushRef="#br0">1 5163 16383,'27'-27'0,"8"-7"0,-14 17 0,22-19 0,-4 13 0,24-26 0,-2 20 0,11-20 0,-27 26 0,12-16 0,-14 16 0,23-25 0,-15 25 0,1-21 0,-12 11 0,-7 7 0,6-7 0,0 9 0,0 1 0,24-25 0,-2 12 0,2-7 0,7-5 0,12 0 0,-39 21 0,2-1 0,13-5 0,0 1 0,11-12 0,-10 16 0,-1-1 0,7-19 0,-14 19 0,1 1 0,11-11 0,10-17 0,10 6 0,-5 1 0,-36 18 0,1 3 0,25-2 0,-2-18 0,4 10 0,3-6 0,9-7 0,-10 19 0,-29 3 0,-1-1 0,28-7 0,-13 1 0,2-1 0,-7 6 0,-2 2 0,-1 1 0,1 0 0,6-4 0,-4 2 0,16-14 0,-21 19 0,1 0 0,0-6 0,-2 1 0,30-17 0,6-7 0,-9 4 0,-1-1 0,-2 7 0,-27 14 0,-1 0 0,25-15 0,13-7 0,-17 11 0,10-10 0,-3 14 0,-4-12 0,12 11 0,-19-4 0,19 5 0,-12-12 0,-2 12 0,7-8 0,-8 5 0,7 5 0,12-17 0,-16 1 0,14 4 0,-13-8 0,-12 20 0,13-9 0,-13 7 0,14 7 0,-5-10 0,-3 5 0,1-7 0,1 6 0,10-12 0,-9 10 0,7-6 0,4-7 0,10 3 0,-28 19 0,1-1 0,-13 2 0,-1 3 0,7 5 0,-3 0 0,7-17 0,10 8 0,-17-9 0,1 14 0,-6-13 0,-7 15 0,19-23 0,-4 22 0,13-24 0,-31 31 0,18-23 0,-33 26 0,33-25 0,-36 27 0,31-13 0,-13 1 0,0 10 0,-1-9 0,-18 15 0,9-13 0,-7 10 0,12-10 0,-3 0 0,2 8 0,-3-7 0,10 4 0,-11 1 0,16-14 0,-2 11 0,20-36 0,-16 38 0,9-28 0,-11 22 0,22-20 0,-4 10 0,2-7 0,-27 20 0,-8 3 0,-3-11 0,4 14 0,-5-6 0,4 6 0,2-3 0,-5-1 0,19-6 0,-26 11 0,29-11 0,-23 9 0,7-3 0,-9 2 0,-2 3 0,7-7 0,-2 7 0,1-1 0,-12 6 0,-3 3 0,-4-4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0:17.814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1 16383,'4'11'0,"-1"-2"0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0:40.618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42 1 16383,'0'60'0,"0"1"0,0 13 0,0 8 0,0 0 0,0-9 0,0-1 0,0 6 0,0 9 0,0 7 0,0 3 0,0-4 0,0-12 0,0-2 0,0 0 0,0 4 0,-2-1 0,0 4 0,0 2 0,0-2 0,1-3 0,0 5 0,0-5 0,1 1 0,-1 5 0,0 4 0,-1 5 0,-1 2 0,1-1 0,1-6 0,1-1 0,0-6 0,0 1 0,0 4 0,0 0 0,0 4 0,0 3 0,0-1 0,0 0 0,0-1 0,1-1 0,-1 1 0,0-1 0,-1 0 0,0-4 0,-1-1 0,0-1 0,0 2 0,0 2 0,1-4 0,1 2 0,0 2 0,0-1 0,0-3 0,-1-4 0,-1 14 0,-1-6 0,1-1 0,0 0 0,1 6 0,1 1 0,1-2 0,-1-7 0,0-4 0,0-6 0,0 4 0,0-4 0,0 6 0,0-2 0,0-5 0,0-5 0,0-5 0,0 5 0,0 5 0,0 6 0,0-1 0,0-10 0,0 13 0,0-6 0,0-13 0,0 1 0,0-3 0,0 6 0,0-3 0,3 0 0,1 0 0,-4 3 0,1-3 0,6-15 0,0-2 0,-5 1 0,-2-2 0,7 39 0,-1-21 0,-4-9 0,4-3 0,-6-25 0,11 12 0,-9-30 0,9 19 0,-11-21 0,0 4 0,0-4 0,0-7 0,0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0:42.148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0 124 16383,'61'-10'0,"-1"0"0,9 4 0,2 0 0,10-7 0,6 2 0,-16 8 0,3 3 0,6-1 0,2-3 0,5-1 0,4 0 0,0 2 0,-12 2 0,0 1 0,1 0 0,2 1 0,2-1 0,11 0 0,4 0 0,0 0 0,1 0 0,-1 0 0,-2 0 0,0 0 0,-1 0 0,0 0 0,1 0 0,1 0 0,0 0 0,0 0 0,0 0 0,0 0 0,-1 0 0,-1 0 0,0 0 0,1 0 0,0 0 0,0 0 0,0 0 0,0 0 0,2 0 0,3 0 0,-17 0 0,2 0 0,2 1 0,1-1 0,-1 0 0,-3 0 0,-5-1 0,10 0 0,-6-1 0,-2 0 0,1 0 0,6 0 0,2 2 0,5 0 0,3 0 0,-1 0 0,-3 0 0,-5-2 0,12-2 0,-6-1 0,-2 0 0,1 1 0,-1 3 0,-1 1 0,1 0 0,2-1 0,-10-1 0,3 0 0,1 0 0,-4 0 0,-4 1 0,16 0 0,-6 2 0,4-1 0,-5 0 0,5 0 0,0 0 0,-4 0 0,-14 0 0,-2 0 0,-1 0 0,-1 0 0,20 0 0,0 0 0,2 0 0,-14 0 0,3 0 0,-1 0 0,-5 0 0,-1 0 0,-4 0 0,1 0 0,10 0 0,3 0 0,-2 0 0,-4 0 0,-2 0 0,-5 0 0,6 0 0,-1 0 0,-10 0 0,3 0 0,-6 0 0,-2 0 0,-4 0 0,7 0 0,-2 0 0,-13 0 0,-4 0 0,30 0 0,-44-3 0,-15 2 0,-21-2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3:43.520"/>
    </inkml:context>
    <inkml:brush xml:id="br0">
      <inkml:brushProperty name="width" value="0.2" units="cm"/>
      <inkml:brushProperty name="height" value="1.2" units="cm"/>
      <inkml:brushProperty name="color" value="#33CCFF"/>
      <inkml:brushProperty name="inkEffects" value="pencil"/>
    </inkml:brush>
  </inkml:definitions>
  <inkml:trace contextRef="#ctx0" brushRef="#br0">0 1 16383,'0'0'0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3:43.872"/>
    </inkml:context>
    <inkml:brush xml:id="br0">
      <inkml:brushProperty name="width" value="0.2" units="cm"/>
      <inkml:brushProperty name="height" value="1.2" units="cm"/>
      <inkml:brushProperty name="color" value="#33CCFF"/>
      <inkml:brushProperty name="inkEffects" value="pencil"/>
    </inkml:brush>
  </inkml:definitions>
  <inkml:trace contextRef="#ctx0" brushRef="#br0">0 0 16383,'0'0'0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5.26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62824.5"/>
      <inkml:brushProperty name="anchorY" value="-1.27075E6"/>
      <inkml:brushProperty name="scaleFactor" value="0.5"/>
    </inkml:brush>
  </inkml:definitions>
  <inkml:trace contextRef="#ctx0" brushRef="#br0">0 0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3.93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42149.25"/>
      <inkml:brushProperty name="anchorY" value="-1.21282E6"/>
      <inkml:brushProperty name="scaleFactor" value="0.5"/>
    </inkml:brush>
  </inkml:definitions>
  <inkml:trace contextRef="#ctx0" brushRef="#br0">1 0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4.33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48784"/>
      <inkml:brushProperty name="anchorY" value="-1.23235E6"/>
      <inkml:brushProperty name="scaleFactor" value="0.5"/>
    </inkml:brush>
  </inkml:definitions>
  <inkml:trace contextRef="#ctx0" brushRef="#br0">1 1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4.71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55362.6875"/>
      <inkml:brushProperty name="anchorY" value="-1.25143E6"/>
      <inkml:brushProperty name="scaleFactor" value="0.5"/>
    </inkml:brush>
  </inkml:definitions>
  <inkml:trace contextRef="#ctx0" brushRef="#br0">1 0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5.26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62824.5"/>
      <inkml:brushProperty name="anchorY" value="-1.27075E6"/>
      <inkml:brushProperty name="scaleFactor" value="0.5"/>
    </inkml:brush>
  </inkml:definitions>
  <inkml:trace contextRef="#ctx0" brushRef="#br0">0 0 24575,'0'0'0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5.714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70150.8125"/>
      <inkml:brushProperty name="anchorY" value="-1.28961E6"/>
      <inkml:brushProperty name="scaleFactor" value="0.5"/>
    </inkml:brush>
  </inkml:definitions>
  <inkml:trace contextRef="#ctx0" brushRef="#br0">0 0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6.12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77398.25"/>
      <inkml:brushProperty name="anchorY" value="-1.30799E6"/>
      <inkml:brushProperty name="scaleFactor" value="0.5"/>
    </inkml:brush>
  </inkml:definitions>
  <inkml:trace contextRef="#ctx0" brushRef="#br0">0 1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6.502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85886.5625"/>
      <inkml:brushProperty name="anchorY" value="-1.3265E6"/>
      <inkml:brushProperty name="scaleFactor" value="0.5"/>
    </inkml:brush>
  </inkml:definitions>
  <inkml:trace contextRef="#ctx0" brushRef="#br0">1 1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6.90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894318.4375"/>
      <inkml:brushProperty name="anchorY" value="-1.34573E6"/>
      <inkml:brushProperty name="scaleFactor" value="0.5"/>
    </inkml:brush>
  </inkml:definitions>
  <inkml:trace contextRef="#ctx0" brushRef="#br0">1 0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7.289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02260.0625"/>
      <inkml:brushProperty name="anchorY" value="-1.36448E6"/>
      <inkml:brushProperty name="scaleFactor" value="0.5"/>
    </inkml:brush>
  </inkml:definitions>
  <inkml:trace contextRef="#ctx0" brushRef="#br0">0 1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5T04:14:27.717"/>
    </inkml:context>
    <inkml:brush xml:id="br0">
      <inkml:brushProperty name="width" value="0.2" units="cm"/>
      <inkml:brushProperty name="height" value="0.2" units="cm"/>
      <inkml:brushProperty name="color" value="#B4C3DA"/>
      <inkml:brushProperty name="inkEffects" value="silver"/>
      <inkml:brushProperty name="anchorX" value="-910472.0625"/>
      <inkml:brushProperty name="anchorY" value="-1.38259E6"/>
      <inkml:brushProperty name="scaleFactor" value="0.5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23653-9859-1244-8DC0-D7721F496520}" type="datetimeFigureOut">
              <a:rPr kumimoji="1" lang="zh-TW" altLang="en-US" smtClean="0"/>
              <a:t>2021/1/1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21C6A-C6C6-2E40-88E0-242A9120C4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750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nvidia.com/blog/2016/07/29/whats-difference-artificial-intelligence-machine-learning-deep-learning-ai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Reinforcement_learnin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78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https://blogs.nvidia.com/blog/2016/07/29/whats-difference-artificial-intelligence-machine-learning-deep-learning-ai/</a:t>
            </a:r>
            <a:endParaRPr lang="en-US" altLang="zh-CN" dirty="0"/>
          </a:p>
          <a:p>
            <a:r>
              <a:rPr lang="zh-CN" altLang="en-US" dirty="0"/>
              <a:t>人工智慧：機器跟人一樣聰明</a:t>
            </a:r>
            <a:endParaRPr lang="en-US" altLang="zh-CN" dirty="0"/>
          </a:p>
          <a:p>
            <a:r>
              <a:rPr lang="en-US" altLang="zh-TW" dirty="0"/>
              <a:t>1980s</a:t>
            </a:r>
            <a:r>
              <a:rPr lang="zh-CN" altLang="en-US" dirty="0"/>
              <a:t>出現機器學習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人工智慧是目標，機器學習是方法（深度學習是機器學習的其中一種方法）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0946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資料來源：</a:t>
            </a:r>
            <a:r>
              <a:rPr lang="en-US" altLang="zh-TW" dirty="0"/>
              <a:t>Western</a:t>
            </a:r>
            <a:r>
              <a:rPr lang="zh-TW" altLang="en-US" dirty="0"/>
              <a:t> </a:t>
            </a:r>
            <a:r>
              <a:rPr lang="en-US" altLang="zh-TW" dirty="0"/>
              <a:t>Digital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8708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資料來源：</a:t>
            </a:r>
            <a:r>
              <a:rPr lang="en-US" dirty="0">
                <a:hlinkClick r:id="rId3"/>
              </a:rPr>
              <a:t>https://simple.wikipedia.org/wiki/Reinforcement_learning</a:t>
            </a:r>
            <a:endParaRPr lang="en-US" dirty="0"/>
          </a:p>
          <a:p>
            <a:r>
              <a:rPr lang="zh-CN" altLang="en-US" dirty="0"/>
              <a:t>例：</a:t>
            </a:r>
            <a:r>
              <a:rPr lang="en-US" altLang="zh-TW" dirty="0"/>
              <a:t>alpha</a:t>
            </a:r>
            <a:r>
              <a:rPr lang="zh-TW" altLang="en-US" dirty="0"/>
              <a:t> </a:t>
            </a:r>
            <a:r>
              <a:rPr lang="en-US" altLang="zh-TW" dirty="0"/>
              <a:t>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701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712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503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E8C2-663E-AC40-B068-1D2B981991E0}" type="datetimeFigureOut">
              <a:rPr kumimoji="1" lang="zh-TW" altLang="en-US" smtClean="0"/>
              <a:t>2021/1/1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9892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E8C2-663E-AC40-B068-1D2B981991E0}" type="datetimeFigureOut">
              <a:rPr kumimoji="1" lang="zh-TW" altLang="en-US" smtClean="0"/>
              <a:t>2021/1/1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289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E8C2-663E-AC40-B068-1D2B981991E0}" type="datetimeFigureOut">
              <a:rPr kumimoji="1" lang="zh-TW" altLang="en-US" smtClean="0"/>
              <a:t>2021/1/1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063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E8C2-663E-AC40-B068-1D2B981991E0}" type="datetimeFigureOut">
              <a:rPr kumimoji="1" lang="zh-TW" altLang="en-US" smtClean="0"/>
              <a:t>2021/1/1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255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E8C2-663E-AC40-B068-1D2B981991E0}" type="datetimeFigureOut">
              <a:rPr kumimoji="1" lang="zh-TW" altLang="en-US" smtClean="0"/>
              <a:t>2021/1/1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0547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E8C2-663E-AC40-B068-1D2B981991E0}" type="datetimeFigureOut">
              <a:rPr kumimoji="1" lang="zh-TW" altLang="en-US" smtClean="0"/>
              <a:t>2021/1/1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075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E8C2-663E-AC40-B068-1D2B981991E0}" type="datetimeFigureOut">
              <a:rPr kumimoji="1" lang="zh-TW" altLang="en-US" smtClean="0"/>
              <a:t>2021/1/1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2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E8C2-663E-AC40-B068-1D2B981991E0}" type="datetimeFigureOut">
              <a:rPr kumimoji="1" lang="zh-TW" altLang="en-US" smtClean="0"/>
              <a:t>2021/1/1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86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E8C2-663E-AC40-B068-1D2B981991E0}" type="datetimeFigureOut">
              <a:rPr kumimoji="1" lang="zh-TW" altLang="en-US" smtClean="0"/>
              <a:t>2021/1/1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760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E8C2-663E-AC40-B068-1D2B981991E0}" type="datetimeFigureOut">
              <a:rPr kumimoji="1" lang="zh-TW" altLang="en-US" smtClean="0"/>
              <a:t>2021/1/1</a:t>
            </a:fld>
            <a:endParaRPr kumimoji="1"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251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385E8C2-663E-AC40-B068-1D2B981991E0}" type="datetimeFigureOut">
              <a:rPr kumimoji="1" lang="zh-TW" altLang="en-US" smtClean="0"/>
              <a:t>2021/1/1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360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385E8C2-663E-AC40-B068-1D2B981991E0}" type="datetimeFigureOut">
              <a:rPr kumimoji="1" lang="zh-TW" altLang="en-US" smtClean="0"/>
              <a:t>2021/1/1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92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21" Type="http://schemas.openxmlformats.org/officeDocument/2006/relationships/image" Target="../media/image15.png"/><Relationship Id="rId42" Type="http://schemas.openxmlformats.org/officeDocument/2006/relationships/customXml" Target="../ink/ink21.xml"/><Relationship Id="rId63" Type="http://schemas.openxmlformats.org/officeDocument/2006/relationships/image" Target="../media/image36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4.png"/><Relationship Id="rId107" Type="http://schemas.openxmlformats.org/officeDocument/2006/relationships/image" Target="../media/image58.png"/><Relationship Id="rId11" Type="http://schemas.openxmlformats.org/officeDocument/2006/relationships/image" Target="../media/image10.png"/><Relationship Id="rId32" Type="http://schemas.openxmlformats.org/officeDocument/2006/relationships/customXml" Target="../ink/ink16.xml"/><Relationship Id="rId53" Type="http://schemas.openxmlformats.org/officeDocument/2006/relationships/image" Target="../media/image31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9.png"/><Relationship Id="rId5" Type="http://schemas.openxmlformats.org/officeDocument/2006/relationships/image" Target="../media/image7.png"/><Relationship Id="rId95" Type="http://schemas.openxmlformats.org/officeDocument/2006/relationships/image" Target="../media/image52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26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4.png"/><Relationship Id="rId85" Type="http://schemas.openxmlformats.org/officeDocument/2006/relationships/image" Target="../media/image47.png"/><Relationship Id="rId150" Type="http://schemas.openxmlformats.org/officeDocument/2006/relationships/customXml" Target="../ink/ink75.xml"/><Relationship Id="rId12" Type="http://schemas.openxmlformats.org/officeDocument/2006/relationships/customXml" Target="../ink/ink6.xml"/><Relationship Id="rId33" Type="http://schemas.openxmlformats.org/officeDocument/2006/relationships/image" Target="../media/image21.png"/><Relationship Id="rId108" Type="http://schemas.openxmlformats.org/officeDocument/2006/relationships/customXml" Target="../ink/ink54.xml"/><Relationship Id="rId129" Type="http://schemas.openxmlformats.org/officeDocument/2006/relationships/image" Target="../media/image69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42.png"/><Relationship Id="rId91" Type="http://schemas.openxmlformats.org/officeDocument/2006/relationships/image" Target="../media/image50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7.png"/><Relationship Id="rId161" Type="http://schemas.openxmlformats.org/officeDocument/2006/relationships/image" Target="../media/image85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6.png"/><Relationship Id="rId28" Type="http://schemas.openxmlformats.org/officeDocument/2006/relationships/customXml" Target="../ink/ink14.xml"/><Relationship Id="rId49" Type="http://schemas.openxmlformats.org/officeDocument/2006/relationships/image" Target="../media/image29.png"/><Relationship Id="rId114" Type="http://schemas.openxmlformats.org/officeDocument/2006/relationships/customXml" Target="../ink/ink57.xml"/><Relationship Id="rId119" Type="http://schemas.openxmlformats.org/officeDocument/2006/relationships/image" Target="../media/image64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7.png"/><Relationship Id="rId81" Type="http://schemas.openxmlformats.org/officeDocument/2006/relationships/image" Target="../media/image45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72.png"/><Relationship Id="rId151" Type="http://schemas.openxmlformats.org/officeDocument/2006/relationships/image" Target="../media/image80.png"/><Relationship Id="rId156" Type="http://schemas.openxmlformats.org/officeDocument/2006/relationships/customXml" Target="../ink/ink78.xml"/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39" Type="http://schemas.openxmlformats.org/officeDocument/2006/relationships/image" Target="../media/image24.png"/><Relationship Id="rId109" Type="http://schemas.openxmlformats.org/officeDocument/2006/relationships/image" Target="../media/image5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2.png"/><Relationship Id="rId76" Type="http://schemas.openxmlformats.org/officeDocument/2006/relationships/customXml" Target="../ink/ink38.xml"/><Relationship Id="rId97" Type="http://schemas.openxmlformats.org/officeDocument/2006/relationships/image" Target="../media/image53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7.png"/><Relationship Id="rId141" Type="http://schemas.openxmlformats.org/officeDocument/2006/relationships/image" Target="../media/image75.png"/><Relationship Id="rId146" Type="http://schemas.openxmlformats.org/officeDocument/2006/relationships/customXml" Target="../ink/ink73.xml"/><Relationship Id="rId167" Type="http://schemas.openxmlformats.org/officeDocument/2006/relationships/image" Target="../media/image88.png"/><Relationship Id="rId7" Type="http://schemas.openxmlformats.org/officeDocument/2006/relationships/image" Target="../media/image8.png"/><Relationship Id="rId71" Type="http://schemas.openxmlformats.org/officeDocument/2006/relationships/image" Target="../media/image40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9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7.png"/><Relationship Id="rId66" Type="http://schemas.openxmlformats.org/officeDocument/2006/relationships/customXml" Target="../ink/ink33.xml"/><Relationship Id="rId87" Type="http://schemas.openxmlformats.org/officeDocument/2006/relationships/image" Target="../media/image48.png"/><Relationship Id="rId110" Type="http://schemas.openxmlformats.org/officeDocument/2006/relationships/customXml" Target="../ink/ink55.xml"/><Relationship Id="rId115" Type="http://schemas.openxmlformats.org/officeDocument/2006/relationships/image" Target="../media/image62.png"/><Relationship Id="rId131" Type="http://schemas.openxmlformats.org/officeDocument/2006/relationships/image" Target="../media/image70.png"/><Relationship Id="rId136" Type="http://schemas.openxmlformats.org/officeDocument/2006/relationships/customXml" Target="../ink/ink68.xml"/><Relationship Id="rId157" Type="http://schemas.openxmlformats.org/officeDocument/2006/relationships/image" Target="../media/image83.png"/><Relationship Id="rId61" Type="http://schemas.openxmlformats.org/officeDocument/2006/relationships/image" Target="../media/image35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14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2.png"/><Relationship Id="rId56" Type="http://schemas.openxmlformats.org/officeDocument/2006/relationships/customXml" Target="../ink/ink28.xml"/><Relationship Id="rId77" Type="http://schemas.openxmlformats.org/officeDocument/2006/relationships/image" Target="../media/image43.png"/><Relationship Id="rId100" Type="http://schemas.openxmlformats.org/officeDocument/2006/relationships/customXml" Target="../ink/ink50.xml"/><Relationship Id="rId105" Type="http://schemas.openxmlformats.org/officeDocument/2006/relationships/image" Target="../media/image57.png"/><Relationship Id="rId126" Type="http://schemas.openxmlformats.org/officeDocument/2006/relationships/customXml" Target="../ink/ink63.xml"/><Relationship Id="rId147" Type="http://schemas.openxmlformats.org/officeDocument/2006/relationships/image" Target="../media/image78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30.png"/><Relationship Id="rId72" Type="http://schemas.openxmlformats.org/officeDocument/2006/relationships/customXml" Target="../ink/ink36.xml"/><Relationship Id="rId93" Type="http://schemas.openxmlformats.org/officeDocument/2006/relationships/image" Target="../media/image51.png"/><Relationship Id="rId98" Type="http://schemas.openxmlformats.org/officeDocument/2006/relationships/customXml" Target="../ink/ink49.xml"/><Relationship Id="rId121" Type="http://schemas.openxmlformats.org/officeDocument/2006/relationships/image" Target="../media/image65.png"/><Relationship Id="rId142" Type="http://schemas.openxmlformats.org/officeDocument/2006/relationships/customXml" Target="../ink/ink71.xml"/><Relationship Id="rId163" Type="http://schemas.openxmlformats.org/officeDocument/2006/relationships/image" Target="../media/image86.png"/><Relationship Id="rId3" Type="http://schemas.openxmlformats.org/officeDocument/2006/relationships/image" Target="../media/image6.png"/><Relationship Id="rId25" Type="http://schemas.openxmlformats.org/officeDocument/2006/relationships/image" Target="../media/image17.png"/><Relationship Id="rId46" Type="http://schemas.openxmlformats.org/officeDocument/2006/relationships/customXml" Target="../ink/ink23.xml"/><Relationship Id="rId67" Type="http://schemas.openxmlformats.org/officeDocument/2006/relationships/image" Target="../media/image38.png"/><Relationship Id="rId116" Type="http://schemas.openxmlformats.org/officeDocument/2006/relationships/customXml" Target="../ink/ink58.xml"/><Relationship Id="rId137" Type="http://schemas.openxmlformats.org/officeDocument/2006/relationships/image" Target="../media/image73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5.png"/><Relationship Id="rId62" Type="http://schemas.openxmlformats.org/officeDocument/2006/relationships/customXml" Target="../ink/ink31.xml"/><Relationship Id="rId83" Type="http://schemas.openxmlformats.org/officeDocument/2006/relationships/image" Target="../media/image46.png"/><Relationship Id="rId88" Type="http://schemas.openxmlformats.org/officeDocument/2006/relationships/customXml" Target="../ink/ink44.xml"/><Relationship Id="rId111" Type="http://schemas.openxmlformats.org/officeDocument/2006/relationships/image" Target="../media/image60.png"/><Relationship Id="rId132" Type="http://schemas.openxmlformats.org/officeDocument/2006/relationships/customXml" Target="../ink/ink66.xml"/><Relationship Id="rId153" Type="http://schemas.openxmlformats.org/officeDocument/2006/relationships/image" Target="../media/image81.png"/><Relationship Id="rId15" Type="http://schemas.openxmlformats.org/officeDocument/2006/relationships/image" Target="../media/image12.png"/><Relationship Id="rId36" Type="http://schemas.openxmlformats.org/officeDocument/2006/relationships/customXml" Target="../ink/ink18.xml"/><Relationship Id="rId57" Type="http://schemas.openxmlformats.org/officeDocument/2006/relationships/image" Target="../media/image33.png"/><Relationship Id="rId106" Type="http://schemas.openxmlformats.org/officeDocument/2006/relationships/customXml" Target="../ink/ink53.xml"/><Relationship Id="rId127" Type="http://schemas.openxmlformats.org/officeDocument/2006/relationships/image" Target="../media/image68.png"/><Relationship Id="rId10" Type="http://schemas.openxmlformats.org/officeDocument/2006/relationships/customXml" Target="../ink/ink5.xml"/><Relationship Id="rId31" Type="http://schemas.openxmlformats.org/officeDocument/2006/relationships/image" Target="../media/image20.png"/><Relationship Id="rId52" Type="http://schemas.openxmlformats.org/officeDocument/2006/relationships/customXml" Target="../ink/ink26.xml"/><Relationship Id="rId73" Type="http://schemas.openxmlformats.org/officeDocument/2006/relationships/image" Target="../media/image41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122" Type="http://schemas.openxmlformats.org/officeDocument/2006/relationships/customXml" Target="../ink/ink61.xml"/><Relationship Id="rId143" Type="http://schemas.openxmlformats.org/officeDocument/2006/relationships/image" Target="../media/image76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9.png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26" Type="http://schemas.openxmlformats.org/officeDocument/2006/relationships/customXml" Target="../ink/ink13.xml"/><Relationship Id="rId47" Type="http://schemas.openxmlformats.org/officeDocument/2006/relationships/image" Target="../media/image28.png"/><Relationship Id="rId68" Type="http://schemas.openxmlformats.org/officeDocument/2006/relationships/customXml" Target="../ink/ink34.xml"/><Relationship Id="rId89" Type="http://schemas.openxmlformats.org/officeDocument/2006/relationships/image" Target="../media/image49.png"/><Relationship Id="rId112" Type="http://schemas.openxmlformats.org/officeDocument/2006/relationships/customXml" Target="../ink/ink56.xml"/><Relationship Id="rId133" Type="http://schemas.openxmlformats.org/officeDocument/2006/relationships/image" Target="../media/image71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23.png"/><Relationship Id="rId58" Type="http://schemas.openxmlformats.org/officeDocument/2006/relationships/customXml" Target="../ink/ink29.xml"/><Relationship Id="rId79" Type="http://schemas.openxmlformats.org/officeDocument/2006/relationships/image" Target="../media/image44.png"/><Relationship Id="rId102" Type="http://schemas.openxmlformats.org/officeDocument/2006/relationships/customXml" Target="../ink/ink51.xml"/><Relationship Id="rId123" Type="http://schemas.openxmlformats.org/officeDocument/2006/relationships/image" Target="../media/image66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7.png"/><Relationship Id="rId27" Type="http://schemas.openxmlformats.org/officeDocument/2006/relationships/image" Target="../media/image18.png"/><Relationship Id="rId48" Type="http://schemas.openxmlformats.org/officeDocument/2006/relationships/customXml" Target="../ink/ink24.xml"/><Relationship Id="rId69" Type="http://schemas.openxmlformats.org/officeDocument/2006/relationships/image" Target="../media/image39.png"/><Relationship Id="rId113" Type="http://schemas.openxmlformats.org/officeDocument/2006/relationships/image" Target="../media/image61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2.png"/><Relationship Id="rId17" Type="http://schemas.openxmlformats.org/officeDocument/2006/relationships/image" Target="../media/image13.png"/><Relationship Id="rId38" Type="http://schemas.openxmlformats.org/officeDocument/2006/relationships/customXml" Target="../ink/ink19.xml"/><Relationship Id="rId59" Type="http://schemas.openxmlformats.org/officeDocument/2006/relationships/image" Target="../media/image34.png"/><Relationship Id="rId103" Type="http://schemas.openxmlformats.org/officeDocument/2006/relationships/image" Target="../media/image56.png"/><Relationship Id="rId124" Type="http://schemas.openxmlformats.org/officeDocument/2006/relationships/customXml" Target="../ink/ink6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21" Type="http://schemas.openxmlformats.org/officeDocument/2006/relationships/image" Target="../media/image15.png"/><Relationship Id="rId42" Type="http://schemas.openxmlformats.org/officeDocument/2006/relationships/customXml" Target="../ink/ink105.xml"/><Relationship Id="rId63" Type="http://schemas.openxmlformats.org/officeDocument/2006/relationships/image" Target="../media/image36.png"/><Relationship Id="rId84" Type="http://schemas.openxmlformats.org/officeDocument/2006/relationships/customXml" Target="../ink/ink126.xml"/><Relationship Id="rId138" Type="http://schemas.openxmlformats.org/officeDocument/2006/relationships/customXml" Target="../ink/ink153.xml"/><Relationship Id="rId159" Type="http://schemas.openxmlformats.org/officeDocument/2006/relationships/image" Target="../media/image84.png"/><Relationship Id="rId170" Type="http://schemas.openxmlformats.org/officeDocument/2006/relationships/customXml" Target="../ink/ink169.xml"/><Relationship Id="rId107" Type="http://schemas.openxmlformats.org/officeDocument/2006/relationships/image" Target="../media/image58.png"/><Relationship Id="rId11" Type="http://schemas.openxmlformats.org/officeDocument/2006/relationships/image" Target="../media/image10.png"/><Relationship Id="rId32" Type="http://schemas.openxmlformats.org/officeDocument/2006/relationships/customXml" Target="../ink/ink100.xml"/><Relationship Id="rId53" Type="http://schemas.openxmlformats.org/officeDocument/2006/relationships/image" Target="../media/image31.png"/><Relationship Id="rId74" Type="http://schemas.openxmlformats.org/officeDocument/2006/relationships/customXml" Target="../ink/ink121.xml"/><Relationship Id="rId128" Type="http://schemas.openxmlformats.org/officeDocument/2006/relationships/customXml" Target="../ink/ink148.xml"/><Relationship Id="rId149" Type="http://schemas.openxmlformats.org/officeDocument/2006/relationships/image" Target="../media/image79.png"/><Relationship Id="rId5" Type="http://schemas.openxmlformats.org/officeDocument/2006/relationships/image" Target="../media/image7.png"/><Relationship Id="rId95" Type="http://schemas.openxmlformats.org/officeDocument/2006/relationships/image" Target="../media/image52.png"/><Relationship Id="rId160" Type="http://schemas.openxmlformats.org/officeDocument/2006/relationships/customXml" Target="../ink/ink164.xml"/><Relationship Id="rId22" Type="http://schemas.openxmlformats.org/officeDocument/2006/relationships/customXml" Target="../ink/ink95.xml"/><Relationship Id="rId43" Type="http://schemas.openxmlformats.org/officeDocument/2006/relationships/image" Target="../media/image26.png"/><Relationship Id="rId64" Type="http://schemas.openxmlformats.org/officeDocument/2006/relationships/customXml" Target="../ink/ink116.xml"/><Relationship Id="rId118" Type="http://schemas.openxmlformats.org/officeDocument/2006/relationships/customXml" Target="../ink/ink143.xml"/><Relationship Id="rId139" Type="http://schemas.openxmlformats.org/officeDocument/2006/relationships/image" Target="../media/image74.png"/><Relationship Id="rId85" Type="http://schemas.openxmlformats.org/officeDocument/2006/relationships/image" Target="../media/image47.png"/><Relationship Id="rId150" Type="http://schemas.openxmlformats.org/officeDocument/2006/relationships/customXml" Target="../ink/ink159.xml"/><Relationship Id="rId171" Type="http://schemas.openxmlformats.org/officeDocument/2006/relationships/image" Target="../media/image91.png"/><Relationship Id="rId12" Type="http://schemas.openxmlformats.org/officeDocument/2006/relationships/customXml" Target="../ink/ink90.xml"/><Relationship Id="rId33" Type="http://schemas.openxmlformats.org/officeDocument/2006/relationships/image" Target="../media/image21.png"/><Relationship Id="rId108" Type="http://schemas.openxmlformats.org/officeDocument/2006/relationships/customXml" Target="../ink/ink138.xml"/><Relationship Id="rId129" Type="http://schemas.openxmlformats.org/officeDocument/2006/relationships/image" Target="../media/image69.png"/><Relationship Id="rId54" Type="http://schemas.openxmlformats.org/officeDocument/2006/relationships/customXml" Target="../ink/ink111.xml"/><Relationship Id="rId75" Type="http://schemas.openxmlformats.org/officeDocument/2006/relationships/image" Target="../media/image42.png"/><Relationship Id="rId96" Type="http://schemas.openxmlformats.org/officeDocument/2006/relationships/customXml" Target="../ink/ink132.xml"/><Relationship Id="rId140" Type="http://schemas.openxmlformats.org/officeDocument/2006/relationships/customXml" Target="../ink/ink154.xml"/><Relationship Id="rId161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7.xml"/><Relationship Id="rId23" Type="http://schemas.openxmlformats.org/officeDocument/2006/relationships/image" Target="../media/image16.png"/><Relationship Id="rId28" Type="http://schemas.openxmlformats.org/officeDocument/2006/relationships/customXml" Target="../ink/ink98.xml"/><Relationship Id="rId49" Type="http://schemas.openxmlformats.org/officeDocument/2006/relationships/image" Target="../media/image29.png"/><Relationship Id="rId114" Type="http://schemas.openxmlformats.org/officeDocument/2006/relationships/customXml" Target="../ink/ink141.xml"/><Relationship Id="rId119" Type="http://schemas.openxmlformats.org/officeDocument/2006/relationships/image" Target="../media/image64.png"/><Relationship Id="rId44" Type="http://schemas.openxmlformats.org/officeDocument/2006/relationships/customXml" Target="../ink/ink106.xml"/><Relationship Id="rId60" Type="http://schemas.openxmlformats.org/officeDocument/2006/relationships/customXml" Target="../ink/ink114.xml"/><Relationship Id="rId65" Type="http://schemas.openxmlformats.org/officeDocument/2006/relationships/image" Target="../media/image37.png"/><Relationship Id="rId81" Type="http://schemas.openxmlformats.org/officeDocument/2006/relationships/image" Target="../media/image45.png"/><Relationship Id="rId86" Type="http://schemas.openxmlformats.org/officeDocument/2006/relationships/customXml" Target="../ink/ink127.xml"/><Relationship Id="rId130" Type="http://schemas.openxmlformats.org/officeDocument/2006/relationships/customXml" Target="../ink/ink149.xml"/><Relationship Id="rId135" Type="http://schemas.openxmlformats.org/officeDocument/2006/relationships/image" Target="../media/image72.png"/><Relationship Id="rId151" Type="http://schemas.openxmlformats.org/officeDocument/2006/relationships/image" Target="../media/image80.png"/><Relationship Id="rId156" Type="http://schemas.openxmlformats.org/officeDocument/2006/relationships/customXml" Target="../ink/ink162.xml"/><Relationship Id="rId172" Type="http://schemas.openxmlformats.org/officeDocument/2006/relationships/customXml" Target="../ink/ink170.xml"/><Relationship Id="rId13" Type="http://schemas.openxmlformats.org/officeDocument/2006/relationships/image" Target="../media/image11.png"/><Relationship Id="rId18" Type="http://schemas.openxmlformats.org/officeDocument/2006/relationships/customXml" Target="../ink/ink93.xml"/><Relationship Id="rId39" Type="http://schemas.openxmlformats.org/officeDocument/2006/relationships/image" Target="../media/image24.png"/><Relationship Id="rId109" Type="http://schemas.openxmlformats.org/officeDocument/2006/relationships/image" Target="../media/image59.png"/><Relationship Id="rId34" Type="http://schemas.openxmlformats.org/officeDocument/2006/relationships/customXml" Target="../ink/ink101.xml"/><Relationship Id="rId50" Type="http://schemas.openxmlformats.org/officeDocument/2006/relationships/customXml" Target="../ink/ink109.xml"/><Relationship Id="rId55" Type="http://schemas.openxmlformats.org/officeDocument/2006/relationships/image" Target="../media/image32.png"/><Relationship Id="rId76" Type="http://schemas.openxmlformats.org/officeDocument/2006/relationships/customXml" Target="../ink/ink122.xml"/><Relationship Id="rId97" Type="http://schemas.openxmlformats.org/officeDocument/2006/relationships/image" Target="../media/image53.png"/><Relationship Id="rId104" Type="http://schemas.openxmlformats.org/officeDocument/2006/relationships/customXml" Target="../ink/ink136.xml"/><Relationship Id="rId120" Type="http://schemas.openxmlformats.org/officeDocument/2006/relationships/customXml" Target="../ink/ink144.xml"/><Relationship Id="rId125" Type="http://schemas.openxmlformats.org/officeDocument/2006/relationships/image" Target="../media/image67.png"/><Relationship Id="rId141" Type="http://schemas.openxmlformats.org/officeDocument/2006/relationships/image" Target="../media/image75.png"/><Relationship Id="rId146" Type="http://schemas.openxmlformats.org/officeDocument/2006/relationships/customXml" Target="../ink/ink157.xml"/><Relationship Id="rId167" Type="http://schemas.openxmlformats.org/officeDocument/2006/relationships/image" Target="../media/image88.png"/><Relationship Id="rId7" Type="http://schemas.openxmlformats.org/officeDocument/2006/relationships/image" Target="../media/image8.png"/><Relationship Id="rId71" Type="http://schemas.openxmlformats.org/officeDocument/2006/relationships/image" Target="../media/image40.png"/><Relationship Id="rId92" Type="http://schemas.openxmlformats.org/officeDocument/2006/relationships/customXml" Target="../ink/ink130.xml"/><Relationship Id="rId162" Type="http://schemas.openxmlformats.org/officeDocument/2006/relationships/customXml" Target="../ink/ink165.xml"/><Relationship Id="rId2" Type="http://schemas.openxmlformats.org/officeDocument/2006/relationships/customXml" Target="../ink/ink85.xml"/><Relationship Id="rId29" Type="http://schemas.openxmlformats.org/officeDocument/2006/relationships/image" Target="../media/image19.png"/><Relationship Id="rId24" Type="http://schemas.openxmlformats.org/officeDocument/2006/relationships/customXml" Target="../ink/ink96.xml"/><Relationship Id="rId40" Type="http://schemas.openxmlformats.org/officeDocument/2006/relationships/customXml" Target="../ink/ink104.xml"/><Relationship Id="rId45" Type="http://schemas.openxmlformats.org/officeDocument/2006/relationships/image" Target="../media/image27.png"/><Relationship Id="rId66" Type="http://schemas.openxmlformats.org/officeDocument/2006/relationships/customXml" Target="../ink/ink117.xml"/><Relationship Id="rId87" Type="http://schemas.openxmlformats.org/officeDocument/2006/relationships/image" Target="../media/image48.png"/><Relationship Id="rId110" Type="http://schemas.openxmlformats.org/officeDocument/2006/relationships/customXml" Target="../ink/ink139.xml"/><Relationship Id="rId115" Type="http://schemas.openxmlformats.org/officeDocument/2006/relationships/image" Target="../media/image62.png"/><Relationship Id="rId131" Type="http://schemas.openxmlformats.org/officeDocument/2006/relationships/image" Target="../media/image70.png"/><Relationship Id="rId136" Type="http://schemas.openxmlformats.org/officeDocument/2006/relationships/customXml" Target="../ink/ink152.xml"/><Relationship Id="rId157" Type="http://schemas.openxmlformats.org/officeDocument/2006/relationships/image" Target="../media/image83.png"/><Relationship Id="rId61" Type="http://schemas.openxmlformats.org/officeDocument/2006/relationships/image" Target="../media/image35.png"/><Relationship Id="rId82" Type="http://schemas.openxmlformats.org/officeDocument/2006/relationships/customXml" Target="../ink/ink125.xml"/><Relationship Id="rId152" Type="http://schemas.openxmlformats.org/officeDocument/2006/relationships/customXml" Target="../ink/ink160.xml"/><Relationship Id="rId173" Type="http://schemas.openxmlformats.org/officeDocument/2006/relationships/image" Target="../media/image92.png"/><Relationship Id="rId19" Type="http://schemas.openxmlformats.org/officeDocument/2006/relationships/image" Target="../media/image14.png"/><Relationship Id="rId14" Type="http://schemas.openxmlformats.org/officeDocument/2006/relationships/customXml" Target="../ink/ink91.xml"/><Relationship Id="rId30" Type="http://schemas.openxmlformats.org/officeDocument/2006/relationships/customXml" Target="../ink/ink99.xml"/><Relationship Id="rId35" Type="http://schemas.openxmlformats.org/officeDocument/2006/relationships/image" Target="../media/image22.png"/><Relationship Id="rId56" Type="http://schemas.openxmlformats.org/officeDocument/2006/relationships/customXml" Target="../ink/ink112.xml"/><Relationship Id="rId77" Type="http://schemas.openxmlformats.org/officeDocument/2006/relationships/image" Target="../media/image43.png"/><Relationship Id="rId100" Type="http://schemas.openxmlformats.org/officeDocument/2006/relationships/customXml" Target="../ink/ink134.xml"/><Relationship Id="rId105" Type="http://schemas.openxmlformats.org/officeDocument/2006/relationships/image" Target="../media/image57.png"/><Relationship Id="rId126" Type="http://schemas.openxmlformats.org/officeDocument/2006/relationships/customXml" Target="../ink/ink147.xml"/><Relationship Id="rId147" Type="http://schemas.openxmlformats.org/officeDocument/2006/relationships/image" Target="../media/image78.png"/><Relationship Id="rId168" Type="http://schemas.openxmlformats.org/officeDocument/2006/relationships/customXml" Target="../ink/ink168.xml"/><Relationship Id="rId8" Type="http://schemas.openxmlformats.org/officeDocument/2006/relationships/customXml" Target="../ink/ink88.xml"/><Relationship Id="rId51" Type="http://schemas.openxmlformats.org/officeDocument/2006/relationships/image" Target="../media/image30.png"/><Relationship Id="rId72" Type="http://schemas.openxmlformats.org/officeDocument/2006/relationships/customXml" Target="../ink/ink120.xml"/><Relationship Id="rId93" Type="http://schemas.openxmlformats.org/officeDocument/2006/relationships/image" Target="../media/image51.png"/><Relationship Id="rId98" Type="http://schemas.openxmlformats.org/officeDocument/2006/relationships/customXml" Target="../ink/ink133.xml"/><Relationship Id="rId121" Type="http://schemas.openxmlformats.org/officeDocument/2006/relationships/image" Target="../media/image65.png"/><Relationship Id="rId142" Type="http://schemas.openxmlformats.org/officeDocument/2006/relationships/customXml" Target="../ink/ink155.xml"/><Relationship Id="rId163" Type="http://schemas.openxmlformats.org/officeDocument/2006/relationships/image" Target="../media/image86.png"/><Relationship Id="rId3" Type="http://schemas.openxmlformats.org/officeDocument/2006/relationships/image" Target="../media/image6.png"/><Relationship Id="rId25" Type="http://schemas.openxmlformats.org/officeDocument/2006/relationships/image" Target="../media/image17.png"/><Relationship Id="rId46" Type="http://schemas.openxmlformats.org/officeDocument/2006/relationships/customXml" Target="../ink/ink107.xml"/><Relationship Id="rId67" Type="http://schemas.openxmlformats.org/officeDocument/2006/relationships/image" Target="../media/image38.png"/><Relationship Id="rId116" Type="http://schemas.openxmlformats.org/officeDocument/2006/relationships/customXml" Target="../ink/ink142.xml"/><Relationship Id="rId137" Type="http://schemas.openxmlformats.org/officeDocument/2006/relationships/image" Target="../media/image73.png"/><Relationship Id="rId158" Type="http://schemas.openxmlformats.org/officeDocument/2006/relationships/customXml" Target="../ink/ink163.xml"/><Relationship Id="rId20" Type="http://schemas.openxmlformats.org/officeDocument/2006/relationships/customXml" Target="../ink/ink94.xml"/><Relationship Id="rId41" Type="http://schemas.openxmlformats.org/officeDocument/2006/relationships/image" Target="../media/image25.png"/><Relationship Id="rId62" Type="http://schemas.openxmlformats.org/officeDocument/2006/relationships/customXml" Target="../ink/ink115.xml"/><Relationship Id="rId83" Type="http://schemas.openxmlformats.org/officeDocument/2006/relationships/image" Target="../media/image46.png"/><Relationship Id="rId88" Type="http://schemas.openxmlformats.org/officeDocument/2006/relationships/customXml" Target="../ink/ink128.xml"/><Relationship Id="rId111" Type="http://schemas.openxmlformats.org/officeDocument/2006/relationships/image" Target="../media/image60.png"/><Relationship Id="rId132" Type="http://schemas.openxmlformats.org/officeDocument/2006/relationships/customXml" Target="../ink/ink150.xml"/><Relationship Id="rId153" Type="http://schemas.openxmlformats.org/officeDocument/2006/relationships/image" Target="../media/image81.png"/><Relationship Id="rId174" Type="http://schemas.openxmlformats.org/officeDocument/2006/relationships/customXml" Target="../ink/ink171.xml"/><Relationship Id="rId15" Type="http://schemas.openxmlformats.org/officeDocument/2006/relationships/image" Target="../media/image12.png"/><Relationship Id="rId36" Type="http://schemas.openxmlformats.org/officeDocument/2006/relationships/customXml" Target="../ink/ink102.xml"/><Relationship Id="rId57" Type="http://schemas.openxmlformats.org/officeDocument/2006/relationships/image" Target="../media/image33.png"/><Relationship Id="rId106" Type="http://schemas.openxmlformats.org/officeDocument/2006/relationships/customXml" Target="../ink/ink137.xml"/><Relationship Id="rId127" Type="http://schemas.openxmlformats.org/officeDocument/2006/relationships/image" Target="../media/image68.png"/><Relationship Id="rId10" Type="http://schemas.openxmlformats.org/officeDocument/2006/relationships/customXml" Target="../ink/ink89.xml"/><Relationship Id="rId31" Type="http://schemas.openxmlformats.org/officeDocument/2006/relationships/image" Target="../media/image20.png"/><Relationship Id="rId52" Type="http://schemas.openxmlformats.org/officeDocument/2006/relationships/customXml" Target="../ink/ink110.xml"/><Relationship Id="rId73" Type="http://schemas.openxmlformats.org/officeDocument/2006/relationships/image" Target="../media/image41.png"/><Relationship Id="rId78" Type="http://schemas.openxmlformats.org/officeDocument/2006/relationships/customXml" Target="../ink/ink123.xml"/><Relationship Id="rId94" Type="http://schemas.openxmlformats.org/officeDocument/2006/relationships/customXml" Target="../ink/ink131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122" Type="http://schemas.openxmlformats.org/officeDocument/2006/relationships/customXml" Target="../ink/ink145.xml"/><Relationship Id="rId143" Type="http://schemas.openxmlformats.org/officeDocument/2006/relationships/image" Target="../media/image76.png"/><Relationship Id="rId148" Type="http://schemas.openxmlformats.org/officeDocument/2006/relationships/customXml" Target="../ink/ink158.xml"/><Relationship Id="rId164" Type="http://schemas.openxmlformats.org/officeDocument/2006/relationships/customXml" Target="../ink/ink166.xml"/><Relationship Id="rId169" Type="http://schemas.openxmlformats.org/officeDocument/2006/relationships/image" Target="../media/image90.png"/><Relationship Id="rId4" Type="http://schemas.openxmlformats.org/officeDocument/2006/relationships/customXml" Target="../ink/ink86.xml"/><Relationship Id="rId9" Type="http://schemas.openxmlformats.org/officeDocument/2006/relationships/image" Target="../media/image9.png"/><Relationship Id="rId26" Type="http://schemas.openxmlformats.org/officeDocument/2006/relationships/customXml" Target="../ink/ink97.xml"/><Relationship Id="rId47" Type="http://schemas.openxmlformats.org/officeDocument/2006/relationships/image" Target="../media/image28.png"/><Relationship Id="rId68" Type="http://schemas.openxmlformats.org/officeDocument/2006/relationships/customXml" Target="../ink/ink118.xml"/><Relationship Id="rId89" Type="http://schemas.openxmlformats.org/officeDocument/2006/relationships/image" Target="../media/image49.png"/><Relationship Id="rId112" Type="http://schemas.openxmlformats.org/officeDocument/2006/relationships/customXml" Target="../ink/ink140.xml"/><Relationship Id="rId133" Type="http://schemas.openxmlformats.org/officeDocument/2006/relationships/image" Target="../media/image71.png"/><Relationship Id="rId154" Type="http://schemas.openxmlformats.org/officeDocument/2006/relationships/customXml" Target="../ink/ink161.xml"/><Relationship Id="rId175" Type="http://schemas.openxmlformats.org/officeDocument/2006/relationships/image" Target="../media/image93.png"/><Relationship Id="rId16" Type="http://schemas.openxmlformats.org/officeDocument/2006/relationships/customXml" Target="../ink/ink92.xml"/><Relationship Id="rId37" Type="http://schemas.openxmlformats.org/officeDocument/2006/relationships/image" Target="../media/image23.png"/><Relationship Id="rId58" Type="http://schemas.openxmlformats.org/officeDocument/2006/relationships/customXml" Target="../ink/ink113.xml"/><Relationship Id="rId79" Type="http://schemas.openxmlformats.org/officeDocument/2006/relationships/image" Target="../media/image44.png"/><Relationship Id="rId102" Type="http://schemas.openxmlformats.org/officeDocument/2006/relationships/customXml" Target="../ink/ink135.xml"/><Relationship Id="rId123" Type="http://schemas.openxmlformats.org/officeDocument/2006/relationships/image" Target="../media/image66.png"/><Relationship Id="rId144" Type="http://schemas.openxmlformats.org/officeDocument/2006/relationships/customXml" Target="../ink/ink156.xml"/><Relationship Id="rId90" Type="http://schemas.openxmlformats.org/officeDocument/2006/relationships/customXml" Target="../ink/ink129.xml"/><Relationship Id="rId165" Type="http://schemas.openxmlformats.org/officeDocument/2006/relationships/image" Target="../media/image87.png"/><Relationship Id="rId27" Type="http://schemas.openxmlformats.org/officeDocument/2006/relationships/image" Target="../media/image18.png"/><Relationship Id="rId48" Type="http://schemas.openxmlformats.org/officeDocument/2006/relationships/customXml" Target="../ink/ink108.xml"/><Relationship Id="rId69" Type="http://schemas.openxmlformats.org/officeDocument/2006/relationships/image" Target="../media/image39.png"/><Relationship Id="rId113" Type="http://schemas.openxmlformats.org/officeDocument/2006/relationships/image" Target="../media/image61.png"/><Relationship Id="rId134" Type="http://schemas.openxmlformats.org/officeDocument/2006/relationships/customXml" Target="../ink/ink151.xml"/><Relationship Id="rId80" Type="http://schemas.openxmlformats.org/officeDocument/2006/relationships/customXml" Target="../ink/ink124.xml"/><Relationship Id="rId155" Type="http://schemas.openxmlformats.org/officeDocument/2006/relationships/image" Target="../media/image82.png"/><Relationship Id="rId17" Type="http://schemas.openxmlformats.org/officeDocument/2006/relationships/image" Target="../media/image13.png"/><Relationship Id="rId38" Type="http://schemas.openxmlformats.org/officeDocument/2006/relationships/customXml" Target="../ink/ink103.xml"/><Relationship Id="rId59" Type="http://schemas.openxmlformats.org/officeDocument/2006/relationships/image" Target="../media/image34.png"/><Relationship Id="rId103" Type="http://schemas.openxmlformats.org/officeDocument/2006/relationships/image" Target="../media/image56.png"/><Relationship Id="rId124" Type="http://schemas.openxmlformats.org/officeDocument/2006/relationships/customXml" Target="../ink/ink146.xml"/><Relationship Id="rId70" Type="http://schemas.openxmlformats.org/officeDocument/2006/relationships/customXml" Target="../ink/ink119.xml"/><Relationship Id="rId91" Type="http://schemas.openxmlformats.org/officeDocument/2006/relationships/image" Target="../media/image50.png"/><Relationship Id="rId145" Type="http://schemas.openxmlformats.org/officeDocument/2006/relationships/image" Target="../media/image77.png"/><Relationship Id="rId166" Type="http://schemas.openxmlformats.org/officeDocument/2006/relationships/customXml" Target="../ink/ink167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4.xml"/><Relationship Id="rId21" Type="http://schemas.openxmlformats.org/officeDocument/2006/relationships/image" Target="../media/image15.png"/><Relationship Id="rId42" Type="http://schemas.openxmlformats.org/officeDocument/2006/relationships/customXml" Target="../ink/ink192.xml"/><Relationship Id="rId47" Type="http://schemas.openxmlformats.org/officeDocument/2006/relationships/image" Target="../media/image28.png"/><Relationship Id="rId63" Type="http://schemas.openxmlformats.org/officeDocument/2006/relationships/image" Target="../media/image94.png"/><Relationship Id="rId68" Type="http://schemas.openxmlformats.org/officeDocument/2006/relationships/customXml" Target="../ink/ink205.xml"/><Relationship Id="rId84" Type="http://schemas.openxmlformats.org/officeDocument/2006/relationships/customXml" Target="../ink/ink213.xml"/><Relationship Id="rId16" Type="http://schemas.openxmlformats.org/officeDocument/2006/relationships/customXml" Target="../ink/ink179.xml"/><Relationship Id="rId11" Type="http://schemas.openxmlformats.org/officeDocument/2006/relationships/image" Target="../media/image10.png"/><Relationship Id="rId32" Type="http://schemas.openxmlformats.org/officeDocument/2006/relationships/customXml" Target="../ink/ink187.xml"/><Relationship Id="rId37" Type="http://schemas.openxmlformats.org/officeDocument/2006/relationships/image" Target="../media/image23.png"/><Relationship Id="rId53" Type="http://schemas.openxmlformats.org/officeDocument/2006/relationships/image" Target="../media/image31.png"/><Relationship Id="rId58" Type="http://schemas.openxmlformats.org/officeDocument/2006/relationships/customXml" Target="../ink/ink200.xml"/><Relationship Id="rId74" Type="http://schemas.openxmlformats.org/officeDocument/2006/relationships/customXml" Target="../ink/ink208.xml"/><Relationship Id="rId79" Type="http://schemas.openxmlformats.org/officeDocument/2006/relationships/image" Target="../media/image44.png"/><Relationship Id="rId5" Type="http://schemas.openxmlformats.org/officeDocument/2006/relationships/image" Target="../media/image7.png"/><Relationship Id="rId19" Type="http://schemas.openxmlformats.org/officeDocument/2006/relationships/image" Target="../media/image14.png"/><Relationship Id="rId14" Type="http://schemas.openxmlformats.org/officeDocument/2006/relationships/customXml" Target="../ink/ink178.xml"/><Relationship Id="rId22" Type="http://schemas.openxmlformats.org/officeDocument/2006/relationships/customXml" Target="../ink/ink182.xml"/><Relationship Id="rId27" Type="http://schemas.openxmlformats.org/officeDocument/2006/relationships/image" Target="../media/image18.png"/><Relationship Id="rId30" Type="http://schemas.openxmlformats.org/officeDocument/2006/relationships/customXml" Target="../ink/ink186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Relationship Id="rId48" Type="http://schemas.openxmlformats.org/officeDocument/2006/relationships/customXml" Target="../ink/ink195.xml"/><Relationship Id="rId56" Type="http://schemas.openxmlformats.org/officeDocument/2006/relationships/customXml" Target="../ink/ink199.xml"/><Relationship Id="rId64" Type="http://schemas.openxmlformats.org/officeDocument/2006/relationships/customXml" Target="../ink/ink203.xml"/><Relationship Id="rId69" Type="http://schemas.openxmlformats.org/officeDocument/2006/relationships/image" Target="../media/image39.png"/><Relationship Id="rId77" Type="http://schemas.openxmlformats.org/officeDocument/2006/relationships/image" Target="../media/image43.png"/><Relationship Id="rId8" Type="http://schemas.openxmlformats.org/officeDocument/2006/relationships/customXml" Target="../ink/ink175.xml"/><Relationship Id="rId51" Type="http://schemas.openxmlformats.org/officeDocument/2006/relationships/image" Target="../media/image30.png"/><Relationship Id="rId72" Type="http://schemas.openxmlformats.org/officeDocument/2006/relationships/customXml" Target="../ink/ink207.xml"/><Relationship Id="rId80" Type="http://schemas.openxmlformats.org/officeDocument/2006/relationships/customXml" Target="../ink/ink211.xml"/><Relationship Id="rId85" Type="http://schemas.openxmlformats.org/officeDocument/2006/relationships/image" Target="../media/image95.png"/><Relationship Id="rId3" Type="http://schemas.openxmlformats.org/officeDocument/2006/relationships/image" Target="../media/image6.png"/><Relationship Id="rId12" Type="http://schemas.openxmlformats.org/officeDocument/2006/relationships/customXml" Target="../ink/ink177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90.xml"/><Relationship Id="rId46" Type="http://schemas.openxmlformats.org/officeDocument/2006/relationships/customXml" Target="../ink/ink194.xml"/><Relationship Id="rId59" Type="http://schemas.openxmlformats.org/officeDocument/2006/relationships/image" Target="../media/image34.png"/><Relationship Id="rId67" Type="http://schemas.openxmlformats.org/officeDocument/2006/relationships/image" Target="../media/image38.png"/><Relationship Id="rId20" Type="http://schemas.openxmlformats.org/officeDocument/2006/relationships/customXml" Target="../ink/ink181.xml"/><Relationship Id="rId41" Type="http://schemas.openxmlformats.org/officeDocument/2006/relationships/image" Target="../media/image25.png"/><Relationship Id="rId54" Type="http://schemas.openxmlformats.org/officeDocument/2006/relationships/customXml" Target="../ink/ink198.xml"/><Relationship Id="rId62" Type="http://schemas.openxmlformats.org/officeDocument/2006/relationships/customXml" Target="../ink/ink202.xml"/><Relationship Id="rId70" Type="http://schemas.openxmlformats.org/officeDocument/2006/relationships/customXml" Target="../ink/ink206.xml"/><Relationship Id="rId75" Type="http://schemas.openxmlformats.org/officeDocument/2006/relationships/image" Target="../media/image42.png"/><Relationship Id="rId83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4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85.xml"/><Relationship Id="rId36" Type="http://schemas.openxmlformats.org/officeDocument/2006/relationships/customXml" Target="../ink/ink189.xml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customXml" Target="../ink/ink176.xml"/><Relationship Id="rId31" Type="http://schemas.openxmlformats.org/officeDocument/2006/relationships/image" Target="../media/image20.png"/><Relationship Id="rId44" Type="http://schemas.openxmlformats.org/officeDocument/2006/relationships/customXml" Target="../ink/ink193.xml"/><Relationship Id="rId52" Type="http://schemas.openxmlformats.org/officeDocument/2006/relationships/customXml" Target="../ink/ink197.xml"/><Relationship Id="rId60" Type="http://schemas.openxmlformats.org/officeDocument/2006/relationships/customXml" Target="../ink/ink201.xml"/><Relationship Id="rId65" Type="http://schemas.openxmlformats.org/officeDocument/2006/relationships/image" Target="../media/image37.png"/><Relationship Id="rId73" Type="http://schemas.openxmlformats.org/officeDocument/2006/relationships/image" Target="../media/image41.png"/><Relationship Id="rId78" Type="http://schemas.openxmlformats.org/officeDocument/2006/relationships/customXml" Target="../ink/ink210.xml"/><Relationship Id="rId81" Type="http://schemas.openxmlformats.org/officeDocument/2006/relationships/image" Target="../media/image45.png"/><Relationship Id="rId86" Type="http://schemas.openxmlformats.org/officeDocument/2006/relationships/customXml" Target="../ink/ink214.xml"/><Relationship Id="rId4" Type="http://schemas.openxmlformats.org/officeDocument/2006/relationships/customXml" Target="../ink/ink173.xml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180.xml"/><Relationship Id="rId39" Type="http://schemas.openxmlformats.org/officeDocument/2006/relationships/image" Target="../media/image24.png"/><Relationship Id="rId34" Type="http://schemas.openxmlformats.org/officeDocument/2006/relationships/customXml" Target="../ink/ink188.xml"/><Relationship Id="rId50" Type="http://schemas.openxmlformats.org/officeDocument/2006/relationships/customXml" Target="../ink/ink196.xml"/><Relationship Id="rId55" Type="http://schemas.openxmlformats.org/officeDocument/2006/relationships/image" Target="../media/image32.png"/><Relationship Id="rId76" Type="http://schemas.openxmlformats.org/officeDocument/2006/relationships/customXml" Target="../ink/ink209.xml"/><Relationship Id="rId7" Type="http://schemas.openxmlformats.org/officeDocument/2006/relationships/image" Target="../media/image8.png"/><Relationship Id="rId71" Type="http://schemas.openxmlformats.org/officeDocument/2006/relationships/image" Target="../media/image40.png"/><Relationship Id="rId2" Type="http://schemas.openxmlformats.org/officeDocument/2006/relationships/customXml" Target="../ink/ink172.xml"/><Relationship Id="rId29" Type="http://schemas.openxmlformats.org/officeDocument/2006/relationships/image" Target="../media/image19.png"/><Relationship Id="rId24" Type="http://schemas.openxmlformats.org/officeDocument/2006/relationships/customXml" Target="../ink/ink183.xml"/><Relationship Id="rId40" Type="http://schemas.openxmlformats.org/officeDocument/2006/relationships/customXml" Target="../ink/ink191.xml"/><Relationship Id="rId45" Type="http://schemas.openxmlformats.org/officeDocument/2006/relationships/image" Target="../media/image27.png"/><Relationship Id="rId66" Type="http://schemas.openxmlformats.org/officeDocument/2006/relationships/customXml" Target="../ink/ink204.xml"/><Relationship Id="rId87" Type="http://schemas.openxmlformats.org/officeDocument/2006/relationships/image" Target="../media/image96.png"/><Relationship Id="rId61" Type="http://schemas.openxmlformats.org/officeDocument/2006/relationships/image" Target="../media/image35.png"/><Relationship Id="rId82" Type="http://schemas.openxmlformats.org/officeDocument/2006/relationships/customXml" Target="../ink/ink212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7.xml"/><Relationship Id="rId21" Type="http://schemas.openxmlformats.org/officeDocument/2006/relationships/image" Target="../media/image15.png"/><Relationship Id="rId42" Type="http://schemas.openxmlformats.org/officeDocument/2006/relationships/customXml" Target="../ink/ink235.xml"/><Relationship Id="rId47" Type="http://schemas.openxmlformats.org/officeDocument/2006/relationships/image" Target="../media/image28.png"/><Relationship Id="rId63" Type="http://schemas.openxmlformats.org/officeDocument/2006/relationships/image" Target="../media/image94.png"/><Relationship Id="rId68" Type="http://schemas.openxmlformats.org/officeDocument/2006/relationships/customXml" Target="../ink/ink248.xml"/><Relationship Id="rId84" Type="http://schemas.openxmlformats.org/officeDocument/2006/relationships/customXml" Target="../ink/ink256.xml"/><Relationship Id="rId16" Type="http://schemas.openxmlformats.org/officeDocument/2006/relationships/customXml" Target="../ink/ink222.xml"/><Relationship Id="rId11" Type="http://schemas.openxmlformats.org/officeDocument/2006/relationships/image" Target="../media/image10.png"/><Relationship Id="rId32" Type="http://schemas.openxmlformats.org/officeDocument/2006/relationships/customXml" Target="../ink/ink230.xml"/><Relationship Id="rId37" Type="http://schemas.openxmlformats.org/officeDocument/2006/relationships/image" Target="../media/image23.png"/><Relationship Id="rId53" Type="http://schemas.openxmlformats.org/officeDocument/2006/relationships/image" Target="../media/image31.png"/><Relationship Id="rId58" Type="http://schemas.openxmlformats.org/officeDocument/2006/relationships/customXml" Target="../ink/ink243.xml"/><Relationship Id="rId74" Type="http://schemas.openxmlformats.org/officeDocument/2006/relationships/customXml" Target="../ink/ink251.xml"/><Relationship Id="rId79" Type="http://schemas.openxmlformats.org/officeDocument/2006/relationships/image" Target="../media/image44.png"/><Relationship Id="rId5" Type="http://schemas.openxmlformats.org/officeDocument/2006/relationships/image" Target="../media/image7.png"/><Relationship Id="rId19" Type="http://schemas.openxmlformats.org/officeDocument/2006/relationships/image" Target="../media/image14.png"/><Relationship Id="rId14" Type="http://schemas.openxmlformats.org/officeDocument/2006/relationships/customXml" Target="../ink/ink221.xml"/><Relationship Id="rId22" Type="http://schemas.openxmlformats.org/officeDocument/2006/relationships/customXml" Target="../ink/ink225.xml"/><Relationship Id="rId27" Type="http://schemas.openxmlformats.org/officeDocument/2006/relationships/image" Target="../media/image18.png"/><Relationship Id="rId30" Type="http://schemas.openxmlformats.org/officeDocument/2006/relationships/customXml" Target="../ink/ink229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Relationship Id="rId48" Type="http://schemas.openxmlformats.org/officeDocument/2006/relationships/customXml" Target="../ink/ink238.xml"/><Relationship Id="rId56" Type="http://schemas.openxmlformats.org/officeDocument/2006/relationships/customXml" Target="../ink/ink242.xml"/><Relationship Id="rId64" Type="http://schemas.openxmlformats.org/officeDocument/2006/relationships/customXml" Target="../ink/ink246.xml"/><Relationship Id="rId69" Type="http://schemas.openxmlformats.org/officeDocument/2006/relationships/image" Target="../media/image39.png"/><Relationship Id="rId77" Type="http://schemas.openxmlformats.org/officeDocument/2006/relationships/image" Target="../media/image43.png"/><Relationship Id="rId8" Type="http://schemas.openxmlformats.org/officeDocument/2006/relationships/customXml" Target="../ink/ink218.xml"/><Relationship Id="rId51" Type="http://schemas.openxmlformats.org/officeDocument/2006/relationships/image" Target="../media/image30.png"/><Relationship Id="rId72" Type="http://schemas.openxmlformats.org/officeDocument/2006/relationships/customXml" Target="../ink/ink250.xml"/><Relationship Id="rId80" Type="http://schemas.openxmlformats.org/officeDocument/2006/relationships/customXml" Target="../ink/ink254.xml"/><Relationship Id="rId85" Type="http://schemas.openxmlformats.org/officeDocument/2006/relationships/image" Target="../media/image97.png"/><Relationship Id="rId3" Type="http://schemas.openxmlformats.org/officeDocument/2006/relationships/image" Target="../media/image6.png"/><Relationship Id="rId12" Type="http://schemas.openxmlformats.org/officeDocument/2006/relationships/customXml" Target="../ink/ink220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233.xml"/><Relationship Id="rId46" Type="http://schemas.openxmlformats.org/officeDocument/2006/relationships/customXml" Target="../ink/ink237.xml"/><Relationship Id="rId59" Type="http://schemas.openxmlformats.org/officeDocument/2006/relationships/image" Target="../media/image34.png"/><Relationship Id="rId67" Type="http://schemas.openxmlformats.org/officeDocument/2006/relationships/image" Target="../media/image38.png"/><Relationship Id="rId20" Type="http://schemas.openxmlformats.org/officeDocument/2006/relationships/customXml" Target="../ink/ink224.xml"/><Relationship Id="rId41" Type="http://schemas.openxmlformats.org/officeDocument/2006/relationships/image" Target="../media/image25.png"/><Relationship Id="rId54" Type="http://schemas.openxmlformats.org/officeDocument/2006/relationships/customXml" Target="../ink/ink241.xml"/><Relationship Id="rId62" Type="http://schemas.openxmlformats.org/officeDocument/2006/relationships/customXml" Target="../ink/ink245.xml"/><Relationship Id="rId70" Type="http://schemas.openxmlformats.org/officeDocument/2006/relationships/customXml" Target="../ink/ink249.xml"/><Relationship Id="rId75" Type="http://schemas.openxmlformats.org/officeDocument/2006/relationships/image" Target="../media/image42.png"/><Relationship Id="rId83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7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228.xml"/><Relationship Id="rId36" Type="http://schemas.openxmlformats.org/officeDocument/2006/relationships/customXml" Target="../ink/ink232.xml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customXml" Target="../ink/ink219.xml"/><Relationship Id="rId31" Type="http://schemas.openxmlformats.org/officeDocument/2006/relationships/image" Target="../media/image20.png"/><Relationship Id="rId44" Type="http://schemas.openxmlformats.org/officeDocument/2006/relationships/customXml" Target="../ink/ink236.xml"/><Relationship Id="rId52" Type="http://schemas.openxmlformats.org/officeDocument/2006/relationships/customXml" Target="../ink/ink240.xml"/><Relationship Id="rId60" Type="http://schemas.openxmlformats.org/officeDocument/2006/relationships/customXml" Target="../ink/ink244.xml"/><Relationship Id="rId65" Type="http://schemas.openxmlformats.org/officeDocument/2006/relationships/image" Target="../media/image37.png"/><Relationship Id="rId73" Type="http://schemas.openxmlformats.org/officeDocument/2006/relationships/image" Target="../media/image41.png"/><Relationship Id="rId78" Type="http://schemas.openxmlformats.org/officeDocument/2006/relationships/customXml" Target="../ink/ink253.xml"/><Relationship Id="rId81" Type="http://schemas.openxmlformats.org/officeDocument/2006/relationships/image" Target="../media/image45.png"/><Relationship Id="rId86" Type="http://schemas.openxmlformats.org/officeDocument/2006/relationships/customXml" Target="../ink/ink257.xml"/><Relationship Id="rId4" Type="http://schemas.openxmlformats.org/officeDocument/2006/relationships/customXml" Target="../ink/ink216.xml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223.xml"/><Relationship Id="rId39" Type="http://schemas.openxmlformats.org/officeDocument/2006/relationships/image" Target="../media/image24.png"/><Relationship Id="rId34" Type="http://schemas.openxmlformats.org/officeDocument/2006/relationships/customXml" Target="../ink/ink231.xml"/><Relationship Id="rId50" Type="http://schemas.openxmlformats.org/officeDocument/2006/relationships/customXml" Target="../ink/ink239.xml"/><Relationship Id="rId55" Type="http://schemas.openxmlformats.org/officeDocument/2006/relationships/image" Target="../media/image32.png"/><Relationship Id="rId76" Type="http://schemas.openxmlformats.org/officeDocument/2006/relationships/customXml" Target="../ink/ink252.xml"/><Relationship Id="rId7" Type="http://schemas.openxmlformats.org/officeDocument/2006/relationships/image" Target="../media/image8.png"/><Relationship Id="rId71" Type="http://schemas.openxmlformats.org/officeDocument/2006/relationships/image" Target="../media/image40.png"/><Relationship Id="rId2" Type="http://schemas.openxmlformats.org/officeDocument/2006/relationships/customXml" Target="../ink/ink215.xml"/><Relationship Id="rId29" Type="http://schemas.openxmlformats.org/officeDocument/2006/relationships/image" Target="../media/image19.png"/><Relationship Id="rId24" Type="http://schemas.openxmlformats.org/officeDocument/2006/relationships/customXml" Target="../ink/ink226.xml"/><Relationship Id="rId40" Type="http://schemas.openxmlformats.org/officeDocument/2006/relationships/customXml" Target="../ink/ink234.xml"/><Relationship Id="rId45" Type="http://schemas.openxmlformats.org/officeDocument/2006/relationships/image" Target="../media/image27.png"/><Relationship Id="rId66" Type="http://schemas.openxmlformats.org/officeDocument/2006/relationships/customXml" Target="../ink/ink247.xml"/><Relationship Id="rId87" Type="http://schemas.openxmlformats.org/officeDocument/2006/relationships/image" Target="../media/image99.png"/><Relationship Id="rId61" Type="http://schemas.openxmlformats.org/officeDocument/2006/relationships/image" Target="../media/image35.png"/><Relationship Id="rId82" Type="http://schemas.openxmlformats.org/officeDocument/2006/relationships/customXml" Target="../ink/ink25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ahow.in/courses/597df7e2acc137070007013c/main?item=5a1e1758a2c4b000589ddbe4&amp;panelMode=TRYOUT_LIST" TargetMode="External"/><Relationship Id="rId2" Type="http://schemas.openxmlformats.org/officeDocument/2006/relationships/hyperlink" Target="https://hahow.in/courses/597df7e2acc137070007013c/main?item=5a1e1758a2c4b000589ddbdd&amp;panelMode=TRYOUT_LIST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tutorial/machine_learning_map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kaggle.com/c/bike-sharing-demand/overvie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8724E-C8A2-804C-9BAA-8391593D9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CLass</a:t>
            </a:r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kumimoji="1"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2</a:t>
            </a:r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探索式資料分析</a:t>
            </a:r>
            <a:endParaRPr kumimoji="1"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245119-F70D-7F4A-ADDF-0628AC491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52544"/>
            <a:ext cx="8991600" cy="1239894"/>
          </a:xfrm>
        </p:spPr>
        <p:txBody>
          <a:bodyPr/>
          <a:lstStyle/>
          <a:p>
            <a:pPr algn="r"/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黃弘開</a:t>
            </a:r>
            <a:endParaRPr kumimoji="1"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r"/>
            <a:r>
              <a:rPr kumimoji="1" lang="en-US" altLang="zh-TW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Email:</a:t>
            </a:r>
            <a:r>
              <a:rPr kumimoji="1" lang="zh-TW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kumimoji="1" lang="en-US" altLang="zh-TW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kai830227@gmail.com</a:t>
            </a:r>
            <a:endParaRPr kumimoji="1" lang="zh-TW" altLang="en-US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775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2E8C7-149F-1C4A-91C3-2FE13CE3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小結</a:t>
            </a:r>
            <a:endParaRPr kumimoji="1"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FCC34-C057-B643-8ABF-A0CF16A8E762}"/>
              </a:ext>
            </a:extLst>
          </p:cNvPr>
          <p:cNvSpPr txBox="1"/>
          <p:nvPr/>
        </p:nvSpPr>
        <p:spPr>
          <a:xfrm>
            <a:off x="2049586" y="3048827"/>
            <a:ext cx="15504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Question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17D95C-0E27-2F41-8B15-22724345D7A7}"/>
              </a:ext>
            </a:extLst>
          </p:cNvPr>
          <p:cNvSpPr/>
          <p:nvPr/>
        </p:nvSpPr>
        <p:spPr>
          <a:xfrm>
            <a:off x="1588928" y="3534835"/>
            <a:ext cx="2471737" cy="178267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為什麼評估指標使用有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log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RMSLE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？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DC698-D69F-2942-AE07-817E92EF54E0}"/>
              </a:ext>
            </a:extLst>
          </p:cNvPr>
          <p:cNvSpPr txBox="1"/>
          <p:nvPr/>
        </p:nvSpPr>
        <p:spPr>
          <a:xfrm>
            <a:off x="5281516" y="3048827"/>
            <a:ext cx="16289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zh-TW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TW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D3AE145-A670-D447-B8EA-EEB8E83C2348}"/>
              </a:ext>
            </a:extLst>
          </p:cNvPr>
          <p:cNvSpPr/>
          <p:nvPr/>
        </p:nvSpPr>
        <p:spPr>
          <a:xfrm>
            <a:off x="4860131" y="3534835"/>
            <a:ext cx="2471737" cy="178267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為什麼線性迴歸的預測效果不夠好</a:t>
            </a:r>
            <a:endParaRPr lang="en-US" altLang="zh-TW" sz="2000" baseline="30000" dirty="0">
              <a:solidFill>
                <a:schemeClr val="tx1">
                  <a:lumMod val="85000"/>
                  <a:lumOff val="15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78AC6-9BB3-5741-BFBB-344363BB2434}"/>
              </a:ext>
            </a:extLst>
          </p:cNvPr>
          <p:cNvSpPr txBox="1"/>
          <p:nvPr/>
        </p:nvSpPr>
        <p:spPr>
          <a:xfrm>
            <a:off x="8591992" y="3055091"/>
            <a:ext cx="15504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Question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AF8A86C-D214-ED40-9372-4486AF038F14}"/>
              </a:ext>
            </a:extLst>
          </p:cNvPr>
          <p:cNvSpPr/>
          <p:nvPr/>
        </p:nvSpPr>
        <p:spPr>
          <a:xfrm>
            <a:off x="8131335" y="3534835"/>
            <a:ext cx="2471737" cy="1782678"/>
          </a:xfrm>
          <a:prstGeom prst="roundRect">
            <a:avLst/>
          </a:prstGeom>
          <a:solidFill>
            <a:srgbClr val="00B0F0">
              <a:alpha val="29804"/>
            </a:srgb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先從認識資料開始吧！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EDDF2-1FD2-0646-8EB5-961420C7E047}"/>
              </a:ext>
            </a:extLst>
          </p:cNvPr>
          <p:cNvSpPr/>
          <p:nvPr/>
        </p:nvSpPr>
        <p:spPr>
          <a:xfrm>
            <a:off x="1495820" y="2249606"/>
            <a:ext cx="7729728" cy="664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dirty="0">
                <a:solidFill>
                  <a:schemeClr val="accent3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在上次實作中，遇到的</a:t>
            </a:r>
            <a:r>
              <a:rPr lang="zh-TW" altLang="en-US" sz="2200" dirty="0">
                <a:solidFill>
                  <a:schemeClr val="accent3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３個問題：</a:t>
            </a:r>
            <a:endParaRPr lang="en-US" altLang="zh-CN" sz="2200" dirty="0">
              <a:solidFill>
                <a:schemeClr val="accent3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602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2E8C7-149F-1C4A-91C3-2FE13CE3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探索式資料分析</a:t>
            </a:r>
            <a:endParaRPr kumimoji="1"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05EE0-301C-074C-9B96-05A89F4B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EDA</a:t>
            </a:r>
            <a:r>
              <a:rPr lang="zh-TW" alt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2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(exploratory data analysis)</a:t>
            </a:r>
          </a:p>
          <a:p>
            <a:pPr marL="0" indent="0">
              <a:buNone/>
            </a:pPr>
            <a:r>
              <a:rPr lang="zh-CN" alt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使用基本統計、視覺化的方法來認識資料</a:t>
            </a:r>
            <a:endParaRPr lang="en-US" altLang="zh-CN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看資料分佈（有無異常分佈、極端值）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特定模式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看變數間的相關性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2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sz="2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717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2E8C7-149F-1C4A-91C3-2FE13CE3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RmSLE</a:t>
            </a:r>
            <a:endParaRPr kumimoji="1"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05EE0-301C-074C-9B96-05A89F4B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為什麼要針對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Target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做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log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轉換？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CN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TW" sz="2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93652-F9B9-7642-AC0C-EBC4DFA72A5C}"/>
              </a:ext>
            </a:extLst>
          </p:cNvPr>
          <p:cNvSpPr txBox="1"/>
          <p:nvPr/>
        </p:nvSpPr>
        <p:spPr>
          <a:xfrm>
            <a:off x="2231136" y="3429000"/>
            <a:ext cx="7729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在迴歸的假設中，</a:t>
            </a:r>
            <a:r>
              <a:rPr lang="zh-CN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殘差必須為常態分佈</a:t>
            </a: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，若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Target</a:t>
            </a: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為常態分佈，則殘差也會為常態分佈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具體影響是，若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Target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為常態分佈，模型較不易受到極端值的影響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872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2E8C7-149F-1C4A-91C3-2FE13CE3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RmSLE</a:t>
            </a:r>
            <a:endParaRPr kumimoji="1"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DDB3CA0-F840-3A43-8514-DFA5C5817C71}"/>
                  </a:ext>
                </a:extLst>
              </p14:cNvPr>
              <p14:cNvContentPartPr/>
              <p14:nvPr/>
            </p14:nvContentPartPr>
            <p14:xfrm>
              <a:off x="1863623" y="4346623"/>
              <a:ext cx="2880" cy="7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DDB3CA0-F840-3A43-8514-DFA5C5817C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7623" y="4130983"/>
                <a:ext cx="74520" cy="43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491A5A38-8BFB-4344-ACA3-1C915802C92F}"/>
              </a:ext>
            </a:extLst>
          </p:cNvPr>
          <p:cNvGrpSpPr/>
          <p:nvPr/>
        </p:nvGrpSpPr>
        <p:grpSpPr>
          <a:xfrm>
            <a:off x="1676514" y="3372248"/>
            <a:ext cx="3624480" cy="2937960"/>
            <a:chOff x="982043" y="3536855"/>
            <a:chExt cx="3624480" cy="293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1FD723-D9F3-4B48-A200-D1D981CD114F}"/>
                    </a:ext>
                  </a:extLst>
                </p14:cNvPr>
                <p14:cNvContentPartPr/>
                <p14:nvPr/>
              </p14:nvContentPartPr>
              <p14:xfrm>
                <a:off x="982043" y="3536855"/>
                <a:ext cx="25560" cy="2937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1FD723-D9F3-4B48-A200-D1D981CD11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6043" y="3321215"/>
                  <a:ext cx="97200" cy="33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A19FD4D-32E2-B848-BFB8-D4F99FA91EA2}"/>
                    </a:ext>
                  </a:extLst>
                </p14:cNvPr>
                <p14:cNvContentPartPr/>
                <p14:nvPr/>
              </p14:nvContentPartPr>
              <p14:xfrm>
                <a:off x="1048283" y="6411455"/>
                <a:ext cx="3558240" cy="45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A19FD4D-32E2-B848-BFB8-D4F99FA91E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2283" y="6195455"/>
                  <a:ext cx="3629880" cy="47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2F883AF-B0A6-3749-BA18-0A4EB16EB1CB}"/>
              </a:ext>
            </a:extLst>
          </p:cNvPr>
          <p:cNvGrpSpPr/>
          <p:nvPr/>
        </p:nvGrpSpPr>
        <p:grpSpPr>
          <a:xfrm>
            <a:off x="2185823" y="4647935"/>
            <a:ext cx="582840" cy="43200"/>
            <a:chOff x="1827683" y="4704687"/>
            <a:chExt cx="582840" cy="43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EF29C1-0053-9646-9104-658D2E749577}"/>
                    </a:ext>
                  </a:extLst>
                </p14:cNvPr>
                <p14:cNvContentPartPr/>
                <p14:nvPr/>
              </p14:nvContentPartPr>
              <p14:xfrm>
                <a:off x="1827683" y="470468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EF29C1-0053-9646-9104-658D2E7495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91683" y="4489047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78934EC-3543-7144-94AB-565C237C95A3}"/>
                    </a:ext>
                  </a:extLst>
                </p14:cNvPr>
                <p14:cNvContentPartPr/>
                <p14:nvPr/>
              </p14:nvContentPartPr>
              <p14:xfrm>
                <a:off x="2410163" y="474752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78934EC-3543-7144-94AB-565C237C95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74163" y="4531527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6F9552A-9FC8-9E45-BAA6-459E19A7640A}"/>
                  </a:ext>
                </a:extLst>
              </p14:cNvPr>
              <p14:cNvContentPartPr/>
              <p14:nvPr/>
            </p14:nvContentPartPr>
            <p14:xfrm>
              <a:off x="2068463" y="6116735"/>
              <a:ext cx="360" cy="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6F9552A-9FC8-9E45-BAA6-459E19A764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32823" y="60807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7A3C02A-7037-CC4C-9CE9-27BA4D3D9099}"/>
                  </a:ext>
                </a:extLst>
              </p14:cNvPr>
              <p14:cNvContentPartPr/>
              <p14:nvPr/>
            </p14:nvContentPartPr>
            <p14:xfrm>
              <a:off x="2048303" y="5958335"/>
              <a:ext cx="3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7A3C02A-7037-CC4C-9CE9-27BA4D3D90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12663" y="59226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DBAD982-50B0-A240-A4EE-AA0FB40BF3D0}"/>
                  </a:ext>
                </a:extLst>
              </p14:cNvPr>
              <p14:cNvContentPartPr/>
              <p14:nvPr/>
            </p14:nvContentPartPr>
            <p14:xfrm>
              <a:off x="2366183" y="6041135"/>
              <a:ext cx="36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DBAD982-50B0-A240-A4EE-AA0FB40BF3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30543" y="60051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51BC7D9-F306-084B-BFC2-2DF07440980D}"/>
                  </a:ext>
                </a:extLst>
              </p14:cNvPr>
              <p14:cNvContentPartPr/>
              <p14:nvPr/>
            </p14:nvContentPartPr>
            <p14:xfrm>
              <a:off x="2317583" y="5876975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51BC7D9-F306-084B-BFC2-2DF0744098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81583" y="58409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6865E45-E999-3E4B-A79C-FF12B59F8F8C}"/>
                  </a:ext>
                </a:extLst>
              </p14:cNvPr>
              <p14:cNvContentPartPr/>
              <p14:nvPr/>
            </p14:nvContentPartPr>
            <p14:xfrm>
              <a:off x="2289143" y="5702375"/>
              <a:ext cx="36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6865E45-E999-3E4B-A79C-FF12B59F8F8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53143" y="56663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D5CBB00-B64F-9F42-ABC6-CEC4716593C4}"/>
                  </a:ext>
                </a:extLst>
              </p14:cNvPr>
              <p14:cNvContentPartPr/>
              <p14:nvPr/>
            </p14:nvContentPartPr>
            <p14:xfrm>
              <a:off x="2735903" y="5748095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D5CBB00-B64F-9F42-ABC6-CEC4716593C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99903" y="57124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C7E99E3-A839-D94F-B456-BBF89A4A7202}"/>
                  </a:ext>
                </a:extLst>
              </p14:cNvPr>
              <p14:cNvContentPartPr/>
              <p14:nvPr/>
            </p14:nvContentPartPr>
            <p14:xfrm>
              <a:off x="2715383" y="6009095"/>
              <a:ext cx="360" cy="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C7E99E3-A839-D94F-B456-BBF89A4A720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79743" y="59734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C957529-47EF-AB44-B2BB-C7D8E50B0036}"/>
                  </a:ext>
                </a:extLst>
              </p14:cNvPr>
              <p14:cNvContentPartPr/>
              <p14:nvPr/>
            </p14:nvContentPartPr>
            <p14:xfrm>
              <a:off x="2538983" y="5838815"/>
              <a:ext cx="36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C957529-47EF-AB44-B2BB-C7D8E50B003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03343" y="58028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ED67486-63E1-2948-90B8-267E160ADB7E}"/>
                  </a:ext>
                </a:extLst>
              </p14:cNvPr>
              <p14:cNvContentPartPr/>
              <p14:nvPr/>
            </p14:nvContentPartPr>
            <p14:xfrm>
              <a:off x="2636543" y="5604455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ED67486-63E1-2948-90B8-267E160ADB7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00543" y="55688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C10D31A-B529-F64C-AF2C-E38294C53F1C}"/>
                  </a:ext>
                </a:extLst>
              </p14:cNvPr>
              <p14:cNvContentPartPr/>
              <p14:nvPr/>
            </p14:nvContentPartPr>
            <p14:xfrm>
              <a:off x="2942183" y="5486375"/>
              <a:ext cx="360" cy="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C10D31A-B529-F64C-AF2C-E38294C53F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06183" y="54503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C89AB0A-64E2-C84D-8B7D-6B4511621425}"/>
                  </a:ext>
                </a:extLst>
              </p14:cNvPr>
              <p14:cNvContentPartPr/>
              <p14:nvPr/>
            </p14:nvContentPartPr>
            <p14:xfrm>
              <a:off x="3183383" y="5646575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C89AB0A-64E2-C84D-8B7D-6B45116214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47743" y="56109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B200CA8-FEFD-A24B-9B71-BE25259D2D13}"/>
                  </a:ext>
                </a:extLst>
              </p14:cNvPr>
              <p14:cNvContentPartPr/>
              <p14:nvPr/>
            </p14:nvContentPartPr>
            <p14:xfrm>
              <a:off x="3069623" y="5786255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B200CA8-FEFD-A24B-9B71-BE25259D2D1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33623" y="57502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764D871-1C54-C741-9B6A-FA0484852824}"/>
                  </a:ext>
                </a:extLst>
              </p14:cNvPr>
              <p14:cNvContentPartPr/>
              <p14:nvPr/>
            </p14:nvContentPartPr>
            <p14:xfrm>
              <a:off x="3633383" y="5563775"/>
              <a:ext cx="360" cy="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764D871-1C54-C741-9B6A-FA048485282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97743" y="55281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8510A61-8E1B-E84B-84AF-2320B571836F}"/>
                  </a:ext>
                </a:extLst>
              </p14:cNvPr>
              <p14:cNvContentPartPr/>
              <p14:nvPr/>
            </p14:nvContentPartPr>
            <p14:xfrm>
              <a:off x="3484343" y="5439575"/>
              <a:ext cx="360" cy="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8510A61-8E1B-E84B-84AF-2320B571836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48343" y="54035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88798A1-BF56-F24C-8EB4-07C44D108798}"/>
                  </a:ext>
                </a:extLst>
              </p14:cNvPr>
              <p14:cNvContentPartPr/>
              <p14:nvPr/>
            </p14:nvContentPartPr>
            <p14:xfrm>
              <a:off x="3279143" y="5171375"/>
              <a:ext cx="36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88798A1-BF56-F24C-8EB4-07C44D10879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43143" y="51357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392492A-AFB4-0143-A1C9-21BC31038908}"/>
                  </a:ext>
                </a:extLst>
              </p14:cNvPr>
              <p14:cNvContentPartPr/>
              <p14:nvPr/>
            </p14:nvContentPartPr>
            <p14:xfrm>
              <a:off x="2402543" y="5401415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392492A-AFB4-0143-A1C9-21BC310389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66543" y="53654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4E7132B-3D4C-1649-A8C1-944FD95F0AD2}"/>
                  </a:ext>
                </a:extLst>
              </p14:cNvPr>
              <p14:cNvContentPartPr/>
              <p14:nvPr/>
            </p14:nvContentPartPr>
            <p14:xfrm>
              <a:off x="3996623" y="5905775"/>
              <a:ext cx="360" cy="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4E7132B-3D4C-1649-A8C1-944FD95F0AD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60983" y="58701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55AC53E-A7A8-0245-A5E7-9E3B27B08805}"/>
                  </a:ext>
                </a:extLst>
              </p14:cNvPr>
              <p14:cNvContentPartPr/>
              <p14:nvPr/>
            </p14:nvContentPartPr>
            <p14:xfrm>
              <a:off x="3316223" y="6024935"/>
              <a:ext cx="36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55AC53E-A7A8-0245-A5E7-9E3B27B0880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80223" y="59892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A2F7140-9BC1-414C-9864-7B2A07ED6C80}"/>
                  </a:ext>
                </a:extLst>
              </p14:cNvPr>
              <p14:cNvContentPartPr/>
              <p14:nvPr/>
            </p14:nvContentPartPr>
            <p14:xfrm>
              <a:off x="3917783" y="5508335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A2F7140-9BC1-414C-9864-7B2A07ED6C8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82143" y="54723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2E61014-9060-3F46-9741-D8029C892ACD}"/>
                  </a:ext>
                </a:extLst>
              </p14:cNvPr>
              <p14:cNvContentPartPr/>
              <p14:nvPr/>
            </p14:nvContentPartPr>
            <p14:xfrm>
              <a:off x="3882863" y="5278655"/>
              <a:ext cx="36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2E61014-9060-3F46-9741-D8029C892AC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47223" y="52430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9EB0861-2EDA-D04D-B44C-EBA3DA468002}"/>
                  </a:ext>
                </a:extLst>
              </p14:cNvPr>
              <p14:cNvContentPartPr/>
              <p14:nvPr/>
            </p14:nvContentPartPr>
            <p14:xfrm>
              <a:off x="4355183" y="5340575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9EB0861-2EDA-D04D-B44C-EBA3DA46800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19183" y="53049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E598AD7-E244-D64A-8300-D82175E94C9E}"/>
                  </a:ext>
                </a:extLst>
              </p14:cNvPr>
              <p14:cNvContentPartPr/>
              <p14:nvPr/>
            </p14:nvContentPartPr>
            <p14:xfrm>
              <a:off x="4306223" y="5139695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E598AD7-E244-D64A-8300-D82175E94C9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70223" y="51040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E93E97D-E897-D94A-97AD-A852FC7602C8}"/>
                  </a:ext>
                </a:extLst>
              </p14:cNvPr>
              <p14:cNvContentPartPr/>
              <p14:nvPr/>
            </p14:nvContentPartPr>
            <p14:xfrm>
              <a:off x="4683863" y="5007215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E93E97D-E897-D94A-97AD-A852FC7602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47863" y="49712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3688562-B95C-DB40-A258-893DC2C10B0B}"/>
                  </a:ext>
                </a:extLst>
              </p14:cNvPr>
              <p14:cNvContentPartPr/>
              <p14:nvPr/>
            </p14:nvContentPartPr>
            <p14:xfrm>
              <a:off x="4799783" y="5200895"/>
              <a:ext cx="2880" cy="100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3688562-B95C-DB40-A258-893DC2C10B0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64143" y="5165255"/>
                <a:ext cx="745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55418C7-817A-1A43-B2ED-4CC9B841FF81}"/>
                  </a:ext>
                </a:extLst>
              </p14:cNvPr>
              <p14:cNvContentPartPr/>
              <p14:nvPr/>
            </p14:nvContentPartPr>
            <p14:xfrm>
              <a:off x="4937663" y="5303135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55418C7-817A-1A43-B2ED-4CC9B841FF8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01663" y="52671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872D93C-060F-3B4A-9CF7-0F6ADD008FE8}"/>
                  </a:ext>
                </a:extLst>
              </p14:cNvPr>
              <p14:cNvContentPartPr/>
              <p14:nvPr/>
            </p14:nvContentPartPr>
            <p14:xfrm>
              <a:off x="5095343" y="5057255"/>
              <a:ext cx="360" cy="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872D93C-060F-3B4A-9CF7-0F6ADD008FE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59703" y="50212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B3F6F8D-F354-5348-B094-7B0D1CB072E0}"/>
                  </a:ext>
                </a:extLst>
              </p14:cNvPr>
              <p14:cNvContentPartPr/>
              <p14:nvPr/>
            </p14:nvContentPartPr>
            <p14:xfrm>
              <a:off x="5097863" y="4733975"/>
              <a:ext cx="36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B3F6F8D-F354-5348-B094-7B0D1CB072E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61863" y="46983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27B5156-E554-5647-9487-ACEDB8A3E0ED}"/>
                  </a:ext>
                </a:extLst>
              </p14:cNvPr>
              <p14:cNvContentPartPr/>
              <p14:nvPr/>
            </p14:nvContentPartPr>
            <p14:xfrm>
              <a:off x="4789343" y="4736495"/>
              <a:ext cx="36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27B5156-E554-5647-9487-ACEDB8A3E0E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53703" y="47004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798EDCB-6E9F-EC4E-BBBC-A2BDD817273A}"/>
                  </a:ext>
                </a:extLst>
              </p14:cNvPr>
              <p14:cNvContentPartPr/>
              <p14:nvPr/>
            </p14:nvContentPartPr>
            <p14:xfrm>
              <a:off x="4390103" y="4856375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798EDCB-6E9F-EC4E-BBBC-A2BDD817273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354463" y="48207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4960DBB-7BD0-1841-AFF2-2B61B37D35BB}"/>
                  </a:ext>
                </a:extLst>
              </p14:cNvPr>
              <p14:cNvContentPartPr/>
              <p14:nvPr/>
            </p14:nvContentPartPr>
            <p14:xfrm>
              <a:off x="4396943" y="5686535"/>
              <a:ext cx="360" cy="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4960DBB-7BD0-1841-AFF2-2B61B37D35B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60943" y="56508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E637673-675D-874B-A148-006083D8A2BD}"/>
                  </a:ext>
                </a:extLst>
              </p14:cNvPr>
              <p14:cNvContentPartPr/>
              <p14:nvPr/>
            </p14:nvContentPartPr>
            <p14:xfrm>
              <a:off x="4124063" y="5323295"/>
              <a:ext cx="360" cy="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E637673-675D-874B-A148-006083D8A2B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088423" y="52872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5FE21F7-10B2-614B-930B-D12146215AA1}"/>
                  </a:ext>
                </a:extLst>
              </p14:cNvPr>
              <p14:cNvContentPartPr/>
              <p14:nvPr/>
            </p14:nvContentPartPr>
            <p14:xfrm>
              <a:off x="4203263" y="4950335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5FE21F7-10B2-614B-930B-D12146215AA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167263" y="49143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075F904-590D-FE4E-842A-3B64A3B16444}"/>
                  </a:ext>
                </a:extLst>
              </p14:cNvPr>
              <p14:cNvContentPartPr/>
              <p14:nvPr/>
            </p14:nvContentPartPr>
            <p14:xfrm>
              <a:off x="3633383" y="4836215"/>
              <a:ext cx="36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075F904-590D-FE4E-842A-3B64A3B1644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97383" y="48002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831B878-DC10-9644-B6A0-AA245FF09010}"/>
                  </a:ext>
                </a:extLst>
              </p14:cNvPr>
              <p14:cNvContentPartPr/>
              <p14:nvPr/>
            </p14:nvContentPartPr>
            <p14:xfrm>
              <a:off x="3648503" y="5120255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831B878-DC10-9644-B6A0-AA245FF0901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612863" y="50842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C6AB3AA-ABFD-E245-A2F2-4F2C56C6406D}"/>
                  </a:ext>
                </a:extLst>
              </p14:cNvPr>
              <p14:cNvContentPartPr/>
              <p14:nvPr/>
            </p14:nvContentPartPr>
            <p14:xfrm>
              <a:off x="3908063" y="5010095"/>
              <a:ext cx="360" cy="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C6AB3AA-ABFD-E245-A2F2-4F2C56C6406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872063" y="49740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D0DEFE7-3B20-C346-A702-C381ED2867A3}"/>
                  </a:ext>
                </a:extLst>
              </p14:cNvPr>
              <p14:cNvContentPartPr/>
              <p14:nvPr/>
            </p14:nvContentPartPr>
            <p14:xfrm>
              <a:off x="1946063" y="4606535"/>
              <a:ext cx="3425760" cy="15951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D0DEFE7-3B20-C346-A702-C381ED2867A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83423" y="4228895"/>
                <a:ext cx="3551400" cy="2350800"/>
              </a:xfrm>
              <a:prstGeom prst="rect">
                <a:avLst/>
              </a:prstGeom>
            </p:spPr>
          </p:pic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D72D5B65-7C79-8C4E-B118-96FD1A50BF9A}"/>
              </a:ext>
            </a:extLst>
          </p:cNvPr>
          <p:cNvSpPr txBox="1"/>
          <p:nvPr/>
        </p:nvSpPr>
        <p:spPr>
          <a:xfrm>
            <a:off x="813564" y="332050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Target</a:t>
            </a:r>
            <a:endParaRPr lang="en-TW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50BB2DF-EAC5-1347-AD27-5B61A073773C}"/>
              </a:ext>
            </a:extLst>
          </p:cNvPr>
          <p:cNvSpPr txBox="1"/>
          <p:nvPr/>
        </p:nvSpPr>
        <p:spPr>
          <a:xfrm>
            <a:off x="5071741" y="6224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en-TW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99CED35-1391-4E40-BEF6-AF1DA1AEEC91}"/>
                  </a:ext>
                </a:extLst>
              </p14:cNvPr>
              <p14:cNvContentPartPr/>
              <p14:nvPr/>
            </p14:nvContentPartPr>
            <p14:xfrm>
              <a:off x="7271244" y="4351636"/>
              <a:ext cx="2880" cy="75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99CED35-1391-4E40-BEF6-AF1DA1AEEC9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235244" y="4135996"/>
                <a:ext cx="74520" cy="43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E85CE24-7276-5048-A0F9-4E5E85401DB4}"/>
              </a:ext>
            </a:extLst>
          </p:cNvPr>
          <p:cNvGrpSpPr/>
          <p:nvPr/>
        </p:nvGrpSpPr>
        <p:grpSpPr>
          <a:xfrm>
            <a:off x="7084135" y="3377261"/>
            <a:ext cx="3624480" cy="2937960"/>
            <a:chOff x="982043" y="3536855"/>
            <a:chExt cx="3624480" cy="293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EBE35E6-5B80-694E-8C62-5D495A0B19C5}"/>
                    </a:ext>
                  </a:extLst>
                </p14:cNvPr>
                <p14:cNvContentPartPr/>
                <p14:nvPr/>
              </p14:nvContentPartPr>
              <p14:xfrm>
                <a:off x="982043" y="3536855"/>
                <a:ext cx="25560" cy="2937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EBE35E6-5B80-694E-8C62-5D495A0B19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6043" y="3321215"/>
                  <a:ext cx="97200" cy="33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D069A75-DAA7-EC40-B1EB-E3B6F7D69BB9}"/>
                    </a:ext>
                  </a:extLst>
                </p14:cNvPr>
                <p14:cNvContentPartPr/>
                <p14:nvPr/>
              </p14:nvContentPartPr>
              <p14:xfrm>
                <a:off x="1048283" y="6411455"/>
                <a:ext cx="3558240" cy="45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D069A75-DAA7-EC40-B1EB-E3B6F7D69BB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2283" y="6195455"/>
                  <a:ext cx="3629880" cy="47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A4ACCE0-5794-AB40-864E-15846E4E6514}"/>
              </a:ext>
            </a:extLst>
          </p:cNvPr>
          <p:cNvGrpSpPr/>
          <p:nvPr/>
        </p:nvGrpSpPr>
        <p:grpSpPr>
          <a:xfrm>
            <a:off x="7593444" y="4652948"/>
            <a:ext cx="582840" cy="43200"/>
            <a:chOff x="1827683" y="4704687"/>
            <a:chExt cx="582840" cy="43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49CEC9B-E549-A14B-9EC6-AD8C17014866}"/>
                    </a:ext>
                  </a:extLst>
                </p14:cNvPr>
                <p14:cNvContentPartPr/>
                <p14:nvPr/>
              </p14:nvContentPartPr>
              <p14:xfrm>
                <a:off x="1827683" y="4704687"/>
                <a:ext cx="360" cy="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49CEC9B-E549-A14B-9EC6-AD8C1701486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91683" y="4489047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A6C7C92-BF3D-C04B-B433-8C15BD1BA850}"/>
                    </a:ext>
                  </a:extLst>
                </p14:cNvPr>
                <p14:cNvContentPartPr/>
                <p14:nvPr/>
              </p14:nvContentPartPr>
              <p14:xfrm>
                <a:off x="2410163" y="4747527"/>
                <a:ext cx="360" cy="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A6C7C92-BF3D-C04B-B433-8C15BD1BA85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74163" y="4531527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7F76D74-2AF2-9A4A-92AB-7E4595C1C40A}"/>
                  </a:ext>
                </a:extLst>
              </p14:cNvPr>
              <p14:cNvContentPartPr/>
              <p14:nvPr/>
            </p14:nvContentPartPr>
            <p14:xfrm>
              <a:off x="7476084" y="6121748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7F76D74-2AF2-9A4A-92AB-7E4595C1C40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40444" y="60857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5CDFD6F-6BB7-2343-94B7-2CB906D19C29}"/>
                  </a:ext>
                </a:extLst>
              </p14:cNvPr>
              <p14:cNvContentPartPr/>
              <p14:nvPr/>
            </p14:nvContentPartPr>
            <p14:xfrm>
              <a:off x="7455924" y="5963348"/>
              <a:ext cx="360" cy="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5CDFD6F-6BB7-2343-94B7-2CB906D19C2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420284" y="59277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D767088-E7E9-0941-A47B-5A3B96024A72}"/>
                  </a:ext>
                </a:extLst>
              </p14:cNvPr>
              <p14:cNvContentPartPr/>
              <p14:nvPr/>
            </p14:nvContentPartPr>
            <p14:xfrm>
              <a:off x="7773804" y="6046148"/>
              <a:ext cx="36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D767088-E7E9-0941-A47B-5A3B96024A7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738164" y="60101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9AC29E6-B4FA-1B4E-871E-0747D8EDB703}"/>
                  </a:ext>
                </a:extLst>
              </p14:cNvPr>
              <p14:cNvContentPartPr/>
              <p14:nvPr/>
            </p14:nvContentPartPr>
            <p14:xfrm>
              <a:off x="7725204" y="5881988"/>
              <a:ext cx="36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9AC29E6-B4FA-1B4E-871E-0747D8EDB70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689204" y="584598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0DEC230-B6F9-0C41-9C10-9999B0F5F169}"/>
                  </a:ext>
                </a:extLst>
              </p14:cNvPr>
              <p14:cNvContentPartPr/>
              <p14:nvPr/>
            </p14:nvContentPartPr>
            <p14:xfrm>
              <a:off x="7696764" y="5707388"/>
              <a:ext cx="360" cy="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0DEC230-B6F9-0C41-9C10-9999B0F5F16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660764" y="567138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4C88818-C4BC-6344-B505-4CFE7EAF4749}"/>
                  </a:ext>
                </a:extLst>
              </p14:cNvPr>
              <p14:cNvContentPartPr/>
              <p14:nvPr/>
            </p14:nvContentPartPr>
            <p14:xfrm>
              <a:off x="8143524" y="5753108"/>
              <a:ext cx="360" cy="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4C88818-C4BC-6344-B505-4CFE7EAF474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107524" y="57174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850965FD-5C5D-6641-B351-31D054B64D93}"/>
                  </a:ext>
                </a:extLst>
              </p14:cNvPr>
              <p14:cNvContentPartPr/>
              <p14:nvPr/>
            </p14:nvContentPartPr>
            <p14:xfrm>
              <a:off x="8123004" y="6014108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850965FD-5C5D-6641-B351-31D054B64D9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087364" y="59784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2AA0C58E-650C-0C4D-A190-C5BC997AB90E}"/>
                  </a:ext>
                </a:extLst>
              </p14:cNvPr>
              <p14:cNvContentPartPr/>
              <p14:nvPr/>
            </p14:nvContentPartPr>
            <p14:xfrm>
              <a:off x="7946604" y="5843828"/>
              <a:ext cx="36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2AA0C58E-650C-0C4D-A190-C5BC997AB90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910964" y="58078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45AB285-413E-8B47-8B46-DADA2D4BF871}"/>
                  </a:ext>
                </a:extLst>
              </p14:cNvPr>
              <p14:cNvContentPartPr/>
              <p14:nvPr/>
            </p14:nvContentPartPr>
            <p14:xfrm>
              <a:off x="8044164" y="560946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45AB285-413E-8B47-8B46-DADA2D4BF87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008164" y="55738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231B66D-4287-7340-8E13-E9B6764A0205}"/>
                  </a:ext>
                </a:extLst>
              </p14:cNvPr>
              <p14:cNvContentPartPr/>
              <p14:nvPr/>
            </p14:nvContentPartPr>
            <p14:xfrm>
              <a:off x="8349804" y="5491388"/>
              <a:ext cx="360" cy="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231B66D-4287-7340-8E13-E9B6764A020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313804" y="545538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6431ED3-296F-074D-A77F-169190956A3A}"/>
                  </a:ext>
                </a:extLst>
              </p14:cNvPr>
              <p14:cNvContentPartPr/>
              <p14:nvPr/>
            </p14:nvContentPartPr>
            <p14:xfrm>
              <a:off x="8591004" y="5651588"/>
              <a:ext cx="360" cy="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6431ED3-296F-074D-A77F-169190956A3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555364" y="56159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5D40683-D70A-E943-B099-A28E5EAE8E07}"/>
                  </a:ext>
                </a:extLst>
              </p14:cNvPr>
              <p14:cNvContentPartPr/>
              <p14:nvPr/>
            </p14:nvContentPartPr>
            <p14:xfrm>
              <a:off x="8477244" y="5791268"/>
              <a:ext cx="360" cy="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5D40683-D70A-E943-B099-A28E5EAE8E0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441244" y="57552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E4D10B5-F988-4244-A41E-32E4DB77805E}"/>
                  </a:ext>
                </a:extLst>
              </p14:cNvPr>
              <p14:cNvContentPartPr/>
              <p14:nvPr/>
            </p14:nvContentPartPr>
            <p14:xfrm>
              <a:off x="9041004" y="5568788"/>
              <a:ext cx="360" cy="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E4D10B5-F988-4244-A41E-32E4DB77805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005364" y="55331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6AAB3E3-0A2D-F946-B30B-21209718DF78}"/>
                  </a:ext>
                </a:extLst>
              </p14:cNvPr>
              <p14:cNvContentPartPr/>
              <p14:nvPr/>
            </p14:nvContentPartPr>
            <p14:xfrm>
              <a:off x="8891964" y="5444588"/>
              <a:ext cx="360" cy="3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6AAB3E3-0A2D-F946-B30B-21209718DF7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855964" y="540858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970AEA7C-6F11-5B46-90F2-CDD209D47A22}"/>
                  </a:ext>
                </a:extLst>
              </p14:cNvPr>
              <p14:cNvContentPartPr/>
              <p14:nvPr/>
            </p14:nvContentPartPr>
            <p14:xfrm>
              <a:off x="8686764" y="5176388"/>
              <a:ext cx="360" cy="3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970AEA7C-6F11-5B46-90F2-CDD209D47A2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650764" y="51407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E211A908-33A0-6042-B0A7-947C123C2F2D}"/>
                  </a:ext>
                </a:extLst>
              </p14:cNvPr>
              <p14:cNvContentPartPr/>
              <p14:nvPr/>
            </p14:nvContentPartPr>
            <p14:xfrm>
              <a:off x="7810164" y="5406428"/>
              <a:ext cx="360" cy="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E211A908-33A0-6042-B0A7-947C123C2F2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774164" y="53704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BE846CB-B2E4-5640-AD52-4BD715FD082F}"/>
                  </a:ext>
                </a:extLst>
              </p14:cNvPr>
              <p14:cNvContentPartPr/>
              <p14:nvPr/>
            </p14:nvContentPartPr>
            <p14:xfrm>
              <a:off x="9404244" y="5910788"/>
              <a:ext cx="360" cy="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BE846CB-B2E4-5640-AD52-4BD715FD082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68604" y="58751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2507D39-DFFE-1F45-B9CE-E9D7C2EF3709}"/>
                  </a:ext>
                </a:extLst>
              </p14:cNvPr>
              <p14:cNvContentPartPr/>
              <p14:nvPr/>
            </p14:nvContentPartPr>
            <p14:xfrm>
              <a:off x="8723844" y="6029948"/>
              <a:ext cx="36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2507D39-DFFE-1F45-B9CE-E9D7C2EF370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687844" y="59943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0CBB908-E50D-A94C-ADB4-F3A90D56F35A}"/>
                  </a:ext>
                </a:extLst>
              </p14:cNvPr>
              <p14:cNvContentPartPr/>
              <p14:nvPr/>
            </p14:nvContentPartPr>
            <p14:xfrm>
              <a:off x="9325404" y="5513348"/>
              <a:ext cx="36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0CBB908-E50D-A94C-ADB4-F3A90D56F35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289764" y="54773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AF0B50C-7EA9-7745-B66C-CF3415ADD250}"/>
                  </a:ext>
                </a:extLst>
              </p14:cNvPr>
              <p14:cNvContentPartPr/>
              <p14:nvPr/>
            </p14:nvContentPartPr>
            <p14:xfrm>
              <a:off x="9290484" y="5283668"/>
              <a:ext cx="360" cy="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AF0B50C-7EA9-7745-B66C-CF3415ADD25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254844" y="52480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3A34872-B412-604E-8D92-3A5514D475D1}"/>
                  </a:ext>
                </a:extLst>
              </p14:cNvPr>
              <p14:cNvContentPartPr/>
              <p14:nvPr/>
            </p14:nvContentPartPr>
            <p14:xfrm>
              <a:off x="9762804" y="5345588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3A34872-B412-604E-8D92-3A5514D475D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726804" y="53099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FD5E2788-1484-D246-915A-51785F9DAE63}"/>
                  </a:ext>
                </a:extLst>
              </p14:cNvPr>
              <p14:cNvContentPartPr/>
              <p14:nvPr/>
            </p14:nvContentPartPr>
            <p14:xfrm>
              <a:off x="9713844" y="5144708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FD5E2788-1484-D246-915A-51785F9DAE6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677844" y="51090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3E96919C-BFE0-BE46-B6A0-287C05FA64B1}"/>
                  </a:ext>
                </a:extLst>
              </p14:cNvPr>
              <p14:cNvContentPartPr/>
              <p14:nvPr/>
            </p14:nvContentPartPr>
            <p14:xfrm>
              <a:off x="10091484" y="5012228"/>
              <a:ext cx="36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3E96919C-BFE0-BE46-B6A0-287C05FA64B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055484" y="49762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C8946F4-9816-8242-804D-D9543424DB5B}"/>
                  </a:ext>
                </a:extLst>
              </p14:cNvPr>
              <p14:cNvContentPartPr/>
              <p14:nvPr/>
            </p14:nvContentPartPr>
            <p14:xfrm>
              <a:off x="10207404" y="5205908"/>
              <a:ext cx="2880" cy="100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C8946F4-9816-8242-804D-D9543424DB5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171764" y="5170268"/>
                <a:ext cx="745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8473707-3313-8D44-9408-7BAB085E6410}"/>
                  </a:ext>
                </a:extLst>
              </p14:cNvPr>
              <p14:cNvContentPartPr/>
              <p14:nvPr/>
            </p14:nvContentPartPr>
            <p14:xfrm>
              <a:off x="10345284" y="5308148"/>
              <a:ext cx="36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8473707-3313-8D44-9408-7BAB085E641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309284" y="52721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EDF671B-0F4F-484C-9C25-9B5205019459}"/>
                  </a:ext>
                </a:extLst>
              </p14:cNvPr>
              <p14:cNvContentPartPr/>
              <p14:nvPr/>
            </p14:nvContentPartPr>
            <p14:xfrm>
              <a:off x="10502964" y="5062268"/>
              <a:ext cx="360" cy="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EDF671B-0F4F-484C-9C25-9B520501945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467324" y="50262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3A3D0FA-5070-4749-8099-96D6ACA26A61}"/>
                  </a:ext>
                </a:extLst>
              </p14:cNvPr>
              <p14:cNvContentPartPr/>
              <p14:nvPr/>
            </p14:nvContentPartPr>
            <p14:xfrm>
              <a:off x="10505484" y="4738988"/>
              <a:ext cx="360" cy="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3A3D0FA-5070-4749-8099-96D6ACA26A6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469484" y="47033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D4A82B94-9167-6B4B-AB0B-F05EF0F1D283}"/>
                  </a:ext>
                </a:extLst>
              </p14:cNvPr>
              <p14:cNvContentPartPr/>
              <p14:nvPr/>
            </p14:nvContentPartPr>
            <p14:xfrm>
              <a:off x="10196964" y="4741508"/>
              <a:ext cx="360" cy="3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D4A82B94-9167-6B4B-AB0B-F05EF0F1D28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161324" y="47055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A8AFC34-E5F3-3643-8BB4-C9CB2C32A7F5}"/>
                  </a:ext>
                </a:extLst>
              </p14:cNvPr>
              <p14:cNvContentPartPr/>
              <p14:nvPr/>
            </p14:nvContentPartPr>
            <p14:xfrm>
              <a:off x="9797724" y="4861388"/>
              <a:ext cx="360" cy="3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A8AFC34-E5F3-3643-8BB4-C9CB2C32A7F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762084" y="48257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69D9D5D7-9EA4-9C41-A7B9-22143BA31ED9}"/>
                  </a:ext>
                </a:extLst>
              </p14:cNvPr>
              <p14:cNvContentPartPr/>
              <p14:nvPr/>
            </p14:nvContentPartPr>
            <p14:xfrm>
              <a:off x="9804564" y="5691548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69D9D5D7-9EA4-9C41-A7B9-22143BA31ED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768564" y="56559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FC19E32-C50E-094A-9721-AE14098ACE39}"/>
                  </a:ext>
                </a:extLst>
              </p14:cNvPr>
              <p14:cNvContentPartPr/>
              <p14:nvPr/>
            </p14:nvContentPartPr>
            <p14:xfrm>
              <a:off x="9531684" y="5328308"/>
              <a:ext cx="36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FC19E32-C50E-094A-9721-AE14098ACE3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496044" y="52923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4482B54-E6FA-CC4D-96AD-B7EF91064A39}"/>
                  </a:ext>
                </a:extLst>
              </p14:cNvPr>
              <p14:cNvContentPartPr/>
              <p14:nvPr/>
            </p14:nvContentPartPr>
            <p14:xfrm>
              <a:off x="9610884" y="4955348"/>
              <a:ext cx="360" cy="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4482B54-E6FA-CC4D-96AD-B7EF91064A3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574884" y="49193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AA1FB75-574F-A54E-88A4-19A11EA410C9}"/>
                  </a:ext>
                </a:extLst>
              </p14:cNvPr>
              <p14:cNvContentPartPr/>
              <p14:nvPr/>
            </p14:nvContentPartPr>
            <p14:xfrm>
              <a:off x="9041004" y="4841228"/>
              <a:ext cx="36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AA1FB75-574F-A54E-88A4-19A11EA410C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005004" y="48052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838C108F-1824-DC46-9357-98A328BC0A8E}"/>
                  </a:ext>
                </a:extLst>
              </p14:cNvPr>
              <p14:cNvContentPartPr/>
              <p14:nvPr/>
            </p14:nvContentPartPr>
            <p14:xfrm>
              <a:off x="9056124" y="5125268"/>
              <a:ext cx="360" cy="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38C108F-1824-DC46-9357-98A328BC0A8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020484" y="50892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41CCBC0-0CDA-E84E-9B37-E8E76B947C99}"/>
                  </a:ext>
                </a:extLst>
              </p14:cNvPr>
              <p14:cNvContentPartPr/>
              <p14:nvPr/>
            </p14:nvContentPartPr>
            <p14:xfrm>
              <a:off x="9315684" y="5015108"/>
              <a:ext cx="360" cy="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41CCBC0-0CDA-E84E-9B37-E8E76B947C9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279684" y="49791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09AE3FB4-05F0-E745-855B-18F1855D9F2F}"/>
                  </a:ext>
                </a:extLst>
              </p14:cNvPr>
              <p14:cNvContentPartPr/>
              <p14:nvPr/>
            </p14:nvContentPartPr>
            <p14:xfrm>
              <a:off x="7353684" y="4611548"/>
              <a:ext cx="3425760" cy="15951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09AE3FB4-05F0-E745-855B-18F1855D9F2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291044" y="4233908"/>
                <a:ext cx="3551400" cy="2350800"/>
              </a:xfrm>
              <a:prstGeom prst="rect">
                <a:avLst/>
              </a:prstGeom>
            </p:spPr>
          </p:pic>
        </mc:Fallback>
      </mc:AlternateContent>
      <p:sp>
        <p:nvSpPr>
          <p:cNvPr id="194" name="TextBox 193">
            <a:extLst>
              <a:ext uri="{FF2B5EF4-FFF2-40B4-BE49-F238E27FC236}">
                <a16:creationId xmlns:a16="http://schemas.microsoft.com/office/drawing/2014/main" id="{DBEEC1EE-90D1-F441-BBC1-8B9FB99E1E68}"/>
              </a:ext>
            </a:extLst>
          </p:cNvPr>
          <p:cNvSpPr txBox="1"/>
          <p:nvPr/>
        </p:nvSpPr>
        <p:spPr>
          <a:xfrm>
            <a:off x="6221185" y="3325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Target</a:t>
            </a:r>
            <a:endParaRPr lang="en-TW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4280652-0E80-3749-AE90-3EEF7F095015}"/>
              </a:ext>
            </a:extLst>
          </p:cNvPr>
          <p:cNvSpPr txBox="1"/>
          <p:nvPr/>
        </p:nvSpPr>
        <p:spPr>
          <a:xfrm>
            <a:off x="10479362" y="62293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en-TW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B7B8E4F-34BF-A043-B70A-B3D007FDE3CB}"/>
                  </a:ext>
                </a:extLst>
              </p14:cNvPr>
              <p14:cNvContentPartPr/>
              <p14:nvPr/>
            </p14:nvContentPartPr>
            <p14:xfrm>
              <a:off x="10282643" y="2711015"/>
              <a:ext cx="360" cy="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B7B8E4F-34BF-A043-B70A-B3D007FDE3C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247003" y="26753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DE73D291-A63D-DC4D-A5EA-D5F30B065E9C}"/>
                  </a:ext>
                </a:extLst>
              </p14:cNvPr>
              <p14:cNvContentPartPr/>
              <p14:nvPr/>
            </p14:nvContentPartPr>
            <p14:xfrm>
              <a:off x="7399403" y="4082255"/>
              <a:ext cx="2948760" cy="18586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DE73D291-A63D-DC4D-A5EA-D5F30B065E9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336763" y="3704615"/>
                <a:ext cx="3074400" cy="2614320"/>
              </a:xfrm>
              <a:prstGeom prst="rect">
                <a:avLst/>
              </a:prstGeom>
            </p:spPr>
          </p:pic>
        </mc:Fallback>
      </mc:AlternateContent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1B381AD-2B80-5A4B-B7D0-5E7649C9FB54}"/>
              </a:ext>
            </a:extLst>
          </p:cNvPr>
          <p:cNvCxnSpPr/>
          <p:nvPr/>
        </p:nvCxnSpPr>
        <p:spPr>
          <a:xfrm>
            <a:off x="10282643" y="2776782"/>
            <a:ext cx="0" cy="201394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3BE09B5C-C648-1E4D-9894-59482E373B76}"/>
              </a:ext>
            </a:extLst>
          </p:cNvPr>
          <p:cNvSpPr txBox="1"/>
          <p:nvPr/>
        </p:nvSpPr>
        <p:spPr>
          <a:xfrm>
            <a:off x="7231408" y="2909434"/>
            <a:ext cx="2889262" cy="92333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極端值的殘差很大，為了最小化殘差的和，迴歸線會向上偏移</a:t>
            </a:r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3167874-211F-E14C-BF06-6905A804562A}"/>
              </a:ext>
            </a:extLst>
          </p:cNvPr>
          <p:cNvSpPr txBox="1"/>
          <p:nvPr/>
        </p:nvSpPr>
        <p:spPr>
          <a:xfrm>
            <a:off x="1530737" y="2469058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>
                <a:highlight>
                  <a:srgbClr val="00FF00"/>
                </a:highlight>
              </a:rPr>
              <a:t>Target</a:t>
            </a:r>
            <a:r>
              <a:rPr lang="zh-TW" altLang="en-US" sz="2200" dirty="0">
                <a:highlight>
                  <a:srgbClr val="00FF00"/>
                </a:highlight>
              </a:rPr>
              <a:t> 不為常態分佈</a:t>
            </a:r>
            <a:endParaRPr lang="en-US" altLang="zh-TW" sz="2200" dirty="0">
              <a:highlight>
                <a:srgbClr val="00FF00"/>
              </a:highlight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F37282B-54AB-E64A-AAB1-164790AE5A39}"/>
              </a:ext>
            </a:extLst>
          </p:cNvPr>
          <p:cNvSpPr txBox="1"/>
          <p:nvPr/>
        </p:nvSpPr>
        <p:spPr>
          <a:xfrm>
            <a:off x="10342906" y="2572515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Outlier</a:t>
            </a:r>
            <a:endParaRPr lang="en-TW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7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2E8C7-149F-1C4A-91C3-2FE13CE3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RmSLE</a:t>
            </a:r>
            <a:endParaRPr kumimoji="1"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DDB3CA0-F840-3A43-8514-DFA5C5817C71}"/>
                  </a:ext>
                </a:extLst>
              </p14:cNvPr>
              <p14:cNvContentPartPr/>
              <p14:nvPr/>
            </p14:nvContentPartPr>
            <p14:xfrm>
              <a:off x="1863623" y="4346623"/>
              <a:ext cx="2880" cy="7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DDB3CA0-F840-3A43-8514-DFA5C5817C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7623" y="4130983"/>
                <a:ext cx="74520" cy="43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491A5A38-8BFB-4344-ACA3-1C915802C92F}"/>
              </a:ext>
            </a:extLst>
          </p:cNvPr>
          <p:cNvGrpSpPr/>
          <p:nvPr/>
        </p:nvGrpSpPr>
        <p:grpSpPr>
          <a:xfrm>
            <a:off x="1676514" y="3372248"/>
            <a:ext cx="3624480" cy="2937960"/>
            <a:chOff x="982043" y="3536855"/>
            <a:chExt cx="3624480" cy="293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1FD723-D9F3-4B48-A200-D1D981CD114F}"/>
                    </a:ext>
                  </a:extLst>
                </p14:cNvPr>
                <p14:cNvContentPartPr/>
                <p14:nvPr/>
              </p14:nvContentPartPr>
              <p14:xfrm>
                <a:off x="982043" y="3536855"/>
                <a:ext cx="25560" cy="2937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1FD723-D9F3-4B48-A200-D1D981CD11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6043" y="3321215"/>
                  <a:ext cx="97200" cy="33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A19FD4D-32E2-B848-BFB8-D4F99FA91EA2}"/>
                    </a:ext>
                  </a:extLst>
                </p14:cNvPr>
                <p14:cNvContentPartPr/>
                <p14:nvPr/>
              </p14:nvContentPartPr>
              <p14:xfrm>
                <a:off x="1048283" y="6411455"/>
                <a:ext cx="3558240" cy="45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A19FD4D-32E2-B848-BFB8-D4F99FA91E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2283" y="6195455"/>
                  <a:ext cx="3629880" cy="47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2F883AF-B0A6-3749-BA18-0A4EB16EB1CB}"/>
              </a:ext>
            </a:extLst>
          </p:cNvPr>
          <p:cNvGrpSpPr/>
          <p:nvPr/>
        </p:nvGrpSpPr>
        <p:grpSpPr>
          <a:xfrm>
            <a:off x="2185823" y="4647935"/>
            <a:ext cx="582840" cy="43200"/>
            <a:chOff x="1827683" y="4704687"/>
            <a:chExt cx="582840" cy="43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EF29C1-0053-9646-9104-658D2E749577}"/>
                    </a:ext>
                  </a:extLst>
                </p14:cNvPr>
                <p14:cNvContentPartPr/>
                <p14:nvPr/>
              </p14:nvContentPartPr>
              <p14:xfrm>
                <a:off x="1827683" y="470468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EF29C1-0053-9646-9104-658D2E7495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91683" y="4489047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78934EC-3543-7144-94AB-565C237C95A3}"/>
                    </a:ext>
                  </a:extLst>
                </p14:cNvPr>
                <p14:cNvContentPartPr/>
                <p14:nvPr/>
              </p14:nvContentPartPr>
              <p14:xfrm>
                <a:off x="2410163" y="474752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78934EC-3543-7144-94AB-565C237C95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74163" y="4531527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6F9552A-9FC8-9E45-BAA6-459E19A7640A}"/>
                  </a:ext>
                </a:extLst>
              </p14:cNvPr>
              <p14:cNvContentPartPr/>
              <p14:nvPr/>
            </p14:nvContentPartPr>
            <p14:xfrm>
              <a:off x="2068463" y="6116735"/>
              <a:ext cx="360" cy="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6F9552A-9FC8-9E45-BAA6-459E19A764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32823" y="60807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7A3C02A-7037-CC4C-9CE9-27BA4D3D9099}"/>
                  </a:ext>
                </a:extLst>
              </p14:cNvPr>
              <p14:cNvContentPartPr/>
              <p14:nvPr/>
            </p14:nvContentPartPr>
            <p14:xfrm>
              <a:off x="2048303" y="5958335"/>
              <a:ext cx="3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7A3C02A-7037-CC4C-9CE9-27BA4D3D90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12663" y="59226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DBAD982-50B0-A240-A4EE-AA0FB40BF3D0}"/>
                  </a:ext>
                </a:extLst>
              </p14:cNvPr>
              <p14:cNvContentPartPr/>
              <p14:nvPr/>
            </p14:nvContentPartPr>
            <p14:xfrm>
              <a:off x="2366183" y="6041135"/>
              <a:ext cx="36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DBAD982-50B0-A240-A4EE-AA0FB40BF3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30543" y="60051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51BC7D9-F306-084B-BFC2-2DF07440980D}"/>
                  </a:ext>
                </a:extLst>
              </p14:cNvPr>
              <p14:cNvContentPartPr/>
              <p14:nvPr/>
            </p14:nvContentPartPr>
            <p14:xfrm>
              <a:off x="2317583" y="5876975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51BC7D9-F306-084B-BFC2-2DF0744098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81583" y="58409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6865E45-E999-3E4B-A79C-FF12B59F8F8C}"/>
                  </a:ext>
                </a:extLst>
              </p14:cNvPr>
              <p14:cNvContentPartPr/>
              <p14:nvPr/>
            </p14:nvContentPartPr>
            <p14:xfrm>
              <a:off x="2289143" y="5702375"/>
              <a:ext cx="36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6865E45-E999-3E4B-A79C-FF12B59F8F8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53143" y="56663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D5CBB00-B64F-9F42-ABC6-CEC4716593C4}"/>
                  </a:ext>
                </a:extLst>
              </p14:cNvPr>
              <p14:cNvContentPartPr/>
              <p14:nvPr/>
            </p14:nvContentPartPr>
            <p14:xfrm>
              <a:off x="2735903" y="5748095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D5CBB00-B64F-9F42-ABC6-CEC4716593C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99903" y="57124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C7E99E3-A839-D94F-B456-BBF89A4A7202}"/>
                  </a:ext>
                </a:extLst>
              </p14:cNvPr>
              <p14:cNvContentPartPr/>
              <p14:nvPr/>
            </p14:nvContentPartPr>
            <p14:xfrm>
              <a:off x="2715383" y="6009095"/>
              <a:ext cx="360" cy="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C7E99E3-A839-D94F-B456-BBF89A4A720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79743" y="59734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C957529-47EF-AB44-B2BB-C7D8E50B0036}"/>
                  </a:ext>
                </a:extLst>
              </p14:cNvPr>
              <p14:cNvContentPartPr/>
              <p14:nvPr/>
            </p14:nvContentPartPr>
            <p14:xfrm>
              <a:off x="2538983" y="5838815"/>
              <a:ext cx="36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C957529-47EF-AB44-B2BB-C7D8E50B003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03343" y="58028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ED67486-63E1-2948-90B8-267E160ADB7E}"/>
                  </a:ext>
                </a:extLst>
              </p14:cNvPr>
              <p14:cNvContentPartPr/>
              <p14:nvPr/>
            </p14:nvContentPartPr>
            <p14:xfrm>
              <a:off x="2636543" y="5604455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ED67486-63E1-2948-90B8-267E160ADB7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00543" y="55688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C10D31A-B529-F64C-AF2C-E38294C53F1C}"/>
                  </a:ext>
                </a:extLst>
              </p14:cNvPr>
              <p14:cNvContentPartPr/>
              <p14:nvPr/>
            </p14:nvContentPartPr>
            <p14:xfrm>
              <a:off x="2942183" y="5486375"/>
              <a:ext cx="360" cy="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C10D31A-B529-F64C-AF2C-E38294C53F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06183" y="54503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C89AB0A-64E2-C84D-8B7D-6B4511621425}"/>
                  </a:ext>
                </a:extLst>
              </p14:cNvPr>
              <p14:cNvContentPartPr/>
              <p14:nvPr/>
            </p14:nvContentPartPr>
            <p14:xfrm>
              <a:off x="3183383" y="5646575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C89AB0A-64E2-C84D-8B7D-6B45116214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47743" y="56109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B200CA8-FEFD-A24B-9B71-BE25259D2D13}"/>
                  </a:ext>
                </a:extLst>
              </p14:cNvPr>
              <p14:cNvContentPartPr/>
              <p14:nvPr/>
            </p14:nvContentPartPr>
            <p14:xfrm>
              <a:off x="3069623" y="5786255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B200CA8-FEFD-A24B-9B71-BE25259D2D1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33623" y="57502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764D871-1C54-C741-9B6A-FA0484852824}"/>
                  </a:ext>
                </a:extLst>
              </p14:cNvPr>
              <p14:cNvContentPartPr/>
              <p14:nvPr/>
            </p14:nvContentPartPr>
            <p14:xfrm>
              <a:off x="3633383" y="5563775"/>
              <a:ext cx="360" cy="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764D871-1C54-C741-9B6A-FA048485282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97743" y="55281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8510A61-8E1B-E84B-84AF-2320B571836F}"/>
                  </a:ext>
                </a:extLst>
              </p14:cNvPr>
              <p14:cNvContentPartPr/>
              <p14:nvPr/>
            </p14:nvContentPartPr>
            <p14:xfrm>
              <a:off x="3484343" y="5439575"/>
              <a:ext cx="360" cy="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8510A61-8E1B-E84B-84AF-2320B571836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48343" y="54035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88798A1-BF56-F24C-8EB4-07C44D108798}"/>
                  </a:ext>
                </a:extLst>
              </p14:cNvPr>
              <p14:cNvContentPartPr/>
              <p14:nvPr/>
            </p14:nvContentPartPr>
            <p14:xfrm>
              <a:off x="3279143" y="5171375"/>
              <a:ext cx="36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88798A1-BF56-F24C-8EB4-07C44D10879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43143" y="51357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392492A-AFB4-0143-A1C9-21BC31038908}"/>
                  </a:ext>
                </a:extLst>
              </p14:cNvPr>
              <p14:cNvContentPartPr/>
              <p14:nvPr/>
            </p14:nvContentPartPr>
            <p14:xfrm>
              <a:off x="2402543" y="5401415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392492A-AFB4-0143-A1C9-21BC310389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66543" y="53654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4E7132B-3D4C-1649-A8C1-944FD95F0AD2}"/>
                  </a:ext>
                </a:extLst>
              </p14:cNvPr>
              <p14:cNvContentPartPr/>
              <p14:nvPr/>
            </p14:nvContentPartPr>
            <p14:xfrm>
              <a:off x="3996623" y="5905775"/>
              <a:ext cx="360" cy="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4E7132B-3D4C-1649-A8C1-944FD95F0AD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60983" y="58701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55AC53E-A7A8-0245-A5E7-9E3B27B08805}"/>
                  </a:ext>
                </a:extLst>
              </p14:cNvPr>
              <p14:cNvContentPartPr/>
              <p14:nvPr/>
            </p14:nvContentPartPr>
            <p14:xfrm>
              <a:off x="3316223" y="6024935"/>
              <a:ext cx="36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55AC53E-A7A8-0245-A5E7-9E3B27B0880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80223" y="59892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A2F7140-9BC1-414C-9864-7B2A07ED6C80}"/>
                  </a:ext>
                </a:extLst>
              </p14:cNvPr>
              <p14:cNvContentPartPr/>
              <p14:nvPr/>
            </p14:nvContentPartPr>
            <p14:xfrm>
              <a:off x="3917783" y="5508335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A2F7140-9BC1-414C-9864-7B2A07ED6C8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82143" y="54723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2E61014-9060-3F46-9741-D8029C892ACD}"/>
                  </a:ext>
                </a:extLst>
              </p14:cNvPr>
              <p14:cNvContentPartPr/>
              <p14:nvPr/>
            </p14:nvContentPartPr>
            <p14:xfrm>
              <a:off x="3882863" y="5278655"/>
              <a:ext cx="36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2E61014-9060-3F46-9741-D8029C892AC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47223" y="52430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9EB0861-2EDA-D04D-B44C-EBA3DA468002}"/>
                  </a:ext>
                </a:extLst>
              </p14:cNvPr>
              <p14:cNvContentPartPr/>
              <p14:nvPr/>
            </p14:nvContentPartPr>
            <p14:xfrm>
              <a:off x="4355183" y="5340575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9EB0861-2EDA-D04D-B44C-EBA3DA46800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19183" y="53049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E598AD7-E244-D64A-8300-D82175E94C9E}"/>
                  </a:ext>
                </a:extLst>
              </p14:cNvPr>
              <p14:cNvContentPartPr/>
              <p14:nvPr/>
            </p14:nvContentPartPr>
            <p14:xfrm>
              <a:off x="4306223" y="5139695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E598AD7-E244-D64A-8300-D82175E94C9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70223" y="51040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E93E97D-E897-D94A-97AD-A852FC7602C8}"/>
                  </a:ext>
                </a:extLst>
              </p14:cNvPr>
              <p14:cNvContentPartPr/>
              <p14:nvPr/>
            </p14:nvContentPartPr>
            <p14:xfrm>
              <a:off x="4683863" y="5007215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E93E97D-E897-D94A-97AD-A852FC7602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47863" y="49712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3688562-B95C-DB40-A258-893DC2C10B0B}"/>
                  </a:ext>
                </a:extLst>
              </p14:cNvPr>
              <p14:cNvContentPartPr/>
              <p14:nvPr/>
            </p14:nvContentPartPr>
            <p14:xfrm>
              <a:off x="4799783" y="5200895"/>
              <a:ext cx="2880" cy="100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3688562-B95C-DB40-A258-893DC2C10B0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64143" y="5165255"/>
                <a:ext cx="745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55418C7-817A-1A43-B2ED-4CC9B841FF81}"/>
                  </a:ext>
                </a:extLst>
              </p14:cNvPr>
              <p14:cNvContentPartPr/>
              <p14:nvPr/>
            </p14:nvContentPartPr>
            <p14:xfrm>
              <a:off x="4937663" y="5303135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55418C7-817A-1A43-B2ED-4CC9B841FF8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01663" y="52671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872D93C-060F-3B4A-9CF7-0F6ADD008FE8}"/>
                  </a:ext>
                </a:extLst>
              </p14:cNvPr>
              <p14:cNvContentPartPr/>
              <p14:nvPr/>
            </p14:nvContentPartPr>
            <p14:xfrm>
              <a:off x="5095343" y="5057255"/>
              <a:ext cx="360" cy="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872D93C-060F-3B4A-9CF7-0F6ADD008FE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59703" y="50212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B3F6F8D-F354-5348-B094-7B0D1CB072E0}"/>
                  </a:ext>
                </a:extLst>
              </p14:cNvPr>
              <p14:cNvContentPartPr/>
              <p14:nvPr/>
            </p14:nvContentPartPr>
            <p14:xfrm>
              <a:off x="5097863" y="4733975"/>
              <a:ext cx="36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B3F6F8D-F354-5348-B094-7B0D1CB072E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61863" y="46983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27B5156-E554-5647-9487-ACEDB8A3E0ED}"/>
                  </a:ext>
                </a:extLst>
              </p14:cNvPr>
              <p14:cNvContentPartPr/>
              <p14:nvPr/>
            </p14:nvContentPartPr>
            <p14:xfrm>
              <a:off x="4789343" y="4736495"/>
              <a:ext cx="36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27B5156-E554-5647-9487-ACEDB8A3E0E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53703" y="47004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798EDCB-6E9F-EC4E-BBBC-A2BDD817273A}"/>
                  </a:ext>
                </a:extLst>
              </p14:cNvPr>
              <p14:cNvContentPartPr/>
              <p14:nvPr/>
            </p14:nvContentPartPr>
            <p14:xfrm>
              <a:off x="4390103" y="4856375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798EDCB-6E9F-EC4E-BBBC-A2BDD817273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354463" y="48207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4960DBB-7BD0-1841-AFF2-2B61B37D35BB}"/>
                  </a:ext>
                </a:extLst>
              </p14:cNvPr>
              <p14:cNvContentPartPr/>
              <p14:nvPr/>
            </p14:nvContentPartPr>
            <p14:xfrm>
              <a:off x="4396943" y="5686535"/>
              <a:ext cx="360" cy="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4960DBB-7BD0-1841-AFF2-2B61B37D35B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60943" y="56508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E637673-675D-874B-A148-006083D8A2BD}"/>
                  </a:ext>
                </a:extLst>
              </p14:cNvPr>
              <p14:cNvContentPartPr/>
              <p14:nvPr/>
            </p14:nvContentPartPr>
            <p14:xfrm>
              <a:off x="4124063" y="5323295"/>
              <a:ext cx="360" cy="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E637673-675D-874B-A148-006083D8A2B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088423" y="52872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5FE21F7-10B2-614B-930B-D12146215AA1}"/>
                  </a:ext>
                </a:extLst>
              </p14:cNvPr>
              <p14:cNvContentPartPr/>
              <p14:nvPr/>
            </p14:nvContentPartPr>
            <p14:xfrm>
              <a:off x="4203263" y="4950335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5FE21F7-10B2-614B-930B-D12146215AA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167263" y="49143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075F904-590D-FE4E-842A-3B64A3B16444}"/>
                  </a:ext>
                </a:extLst>
              </p14:cNvPr>
              <p14:cNvContentPartPr/>
              <p14:nvPr/>
            </p14:nvContentPartPr>
            <p14:xfrm>
              <a:off x="3633383" y="4836215"/>
              <a:ext cx="36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075F904-590D-FE4E-842A-3B64A3B1644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97383" y="48002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831B878-DC10-9644-B6A0-AA245FF09010}"/>
                  </a:ext>
                </a:extLst>
              </p14:cNvPr>
              <p14:cNvContentPartPr/>
              <p14:nvPr/>
            </p14:nvContentPartPr>
            <p14:xfrm>
              <a:off x="3648503" y="5120255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831B878-DC10-9644-B6A0-AA245FF0901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612863" y="50842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C6AB3AA-ABFD-E245-A2F2-4F2C56C6406D}"/>
                  </a:ext>
                </a:extLst>
              </p14:cNvPr>
              <p14:cNvContentPartPr/>
              <p14:nvPr/>
            </p14:nvContentPartPr>
            <p14:xfrm>
              <a:off x="3908063" y="5010095"/>
              <a:ext cx="360" cy="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C6AB3AA-ABFD-E245-A2F2-4F2C56C6406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872063" y="49740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D0DEFE7-3B20-C346-A702-C381ED2867A3}"/>
                  </a:ext>
                </a:extLst>
              </p14:cNvPr>
              <p14:cNvContentPartPr/>
              <p14:nvPr/>
            </p14:nvContentPartPr>
            <p14:xfrm>
              <a:off x="1946063" y="4606535"/>
              <a:ext cx="3425760" cy="15951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D0DEFE7-3B20-C346-A702-C381ED2867A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83423" y="4228895"/>
                <a:ext cx="3551400" cy="2350800"/>
              </a:xfrm>
              <a:prstGeom prst="rect">
                <a:avLst/>
              </a:prstGeom>
            </p:spPr>
          </p:pic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D72D5B65-7C79-8C4E-B118-96FD1A50BF9A}"/>
              </a:ext>
            </a:extLst>
          </p:cNvPr>
          <p:cNvSpPr txBox="1"/>
          <p:nvPr/>
        </p:nvSpPr>
        <p:spPr>
          <a:xfrm>
            <a:off x="813564" y="332050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Target</a:t>
            </a:r>
            <a:endParaRPr lang="en-TW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50BB2DF-EAC5-1347-AD27-5B61A073773C}"/>
              </a:ext>
            </a:extLst>
          </p:cNvPr>
          <p:cNvSpPr txBox="1"/>
          <p:nvPr/>
        </p:nvSpPr>
        <p:spPr>
          <a:xfrm>
            <a:off x="5071741" y="6224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en-TW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99CED35-1391-4E40-BEF6-AF1DA1AEEC91}"/>
                  </a:ext>
                </a:extLst>
              </p14:cNvPr>
              <p14:cNvContentPartPr/>
              <p14:nvPr/>
            </p14:nvContentPartPr>
            <p14:xfrm>
              <a:off x="7271244" y="4351636"/>
              <a:ext cx="2880" cy="75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99CED35-1391-4E40-BEF6-AF1DA1AEEC9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235244" y="4135996"/>
                <a:ext cx="74520" cy="43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E85CE24-7276-5048-A0F9-4E5E85401DB4}"/>
              </a:ext>
            </a:extLst>
          </p:cNvPr>
          <p:cNvGrpSpPr/>
          <p:nvPr/>
        </p:nvGrpSpPr>
        <p:grpSpPr>
          <a:xfrm>
            <a:off x="7084135" y="3377261"/>
            <a:ext cx="3624480" cy="2937960"/>
            <a:chOff x="982043" y="3536855"/>
            <a:chExt cx="3624480" cy="293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EBE35E6-5B80-694E-8C62-5D495A0B19C5}"/>
                    </a:ext>
                  </a:extLst>
                </p14:cNvPr>
                <p14:cNvContentPartPr/>
                <p14:nvPr/>
              </p14:nvContentPartPr>
              <p14:xfrm>
                <a:off x="982043" y="3536855"/>
                <a:ext cx="25560" cy="2937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EBE35E6-5B80-694E-8C62-5D495A0B19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6043" y="3321215"/>
                  <a:ext cx="97200" cy="33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D069A75-DAA7-EC40-B1EB-E3B6F7D69BB9}"/>
                    </a:ext>
                  </a:extLst>
                </p14:cNvPr>
                <p14:cNvContentPartPr/>
                <p14:nvPr/>
              </p14:nvContentPartPr>
              <p14:xfrm>
                <a:off x="1048283" y="6411455"/>
                <a:ext cx="3558240" cy="45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D069A75-DAA7-EC40-B1EB-E3B6F7D69BB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2283" y="6195455"/>
                  <a:ext cx="3629880" cy="47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A4ACCE0-5794-AB40-864E-15846E4E6514}"/>
              </a:ext>
            </a:extLst>
          </p:cNvPr>
          <p:cNvGrpSpPr/>
          <p:nvPr/>
        </p:nvGrpSpPr>
        <p:grpSpPr>
          <a:xfrm>
            <a:off x="7593444" y="4652948"/>
            <a:ext cx="582840" cy="43200"/>
            <a:chOff x="1827683" y="4704687"/>
            <a:chExt cx="582840" cy="43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49CEC9B-E549-A14B-9EC6-AD8C17014866}"/>
                    </a:ext>
                  </a:extLst>
                </p14:cNvPr>
                <p14:cNvContentPartPr/>
                <p14:nvPr/>
              </p14:nvContentPartPr>
              <p14:xfrm>
                <a:off x="1827683" y="4704687"/>
                <a:ext cx="360" cy="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49CEC9B-E549-A14B-9EC6-AD8C1701486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91683" y="4489047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A6C7C92-BF3D-C04B-B433-8C15BD1BA850}"/>
                    </a:ext>
                  </a:extLst>
                </p14:cNvPr>
                <p14:cNvContentPartPr/>
                <p14:nvPr/>
              </p14:nvContentPartPr>
              <p14:xfrm>
                <a:off x="2410163" y="4747527"/>
                <a:ext cx="360" cy="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A6C7C92-BF3D-C04B-B433-8C15BD1BA85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74163" y="4531527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7F76D74-2AF2-9A4A-92AB-7E4595C1C40A}"/>
                  </a:ext>
                </a:extLst>
              </p14:cNvPr>
              <p14:cNvContentPartPr/>
              <p14:nvPr/>
            </p14:nvContentPartPr>
            <p14:xfrm>
              <a:off x="7476084" y="6121748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7F76D74-2AF2-9A4A-92AB-7E4595C1C40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40444" y="60857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5CDFD6F-6BB7-2343-94B7-2CB906D19C29}"/>
                  </a:ext>
                </a:extLst>
              </p14:cNvPr>
              <p14:cNvContentPartPr/>
              <p14:nvPr/>
            </p14:nvContentPartPr>
            <p14:xfrm>
              <a:off x="7455924" y="5963348"/>
              <a:ext cx="360" cy="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5CDFD6F-6BB7-2343-94B7-2CB906D19C2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420284" y="59277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D767088-E7E9-0941-A47B-5A3B96024A72}"/>
                  </a:ext>
                </a:extLst>
              </p14:cNvPr>
              <p14:cNvContentPartPr/>
              <p14:nvPr/>
            </p14:nvContentPartPr>
            <p14:xfrm>
              <a:off x="7773804" y="6046148"/>
              <a:ext cx="36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D767088-E7E9-0941-A47B-5A3B96024A7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738164" y="60101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9AC29E6-B4FA-1B4E-871E-0747D8EDB703}"/>
                  </a:ext>
                </a:extLst>
              </p14:cNvPr>
              <p14:cNvContentPartPr/>
              <p14:nvPr/>
            </p14:nvContentPartPr>
            <p14:xfrm>
              <a:off x="7725204" y="5881988"/>
              <a:ext cx="36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9AC29E6-B4FA-1B4E-871E-0747D8EDB70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689204" y="584598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0DEC230-B6F9-0C41-9C10-9999B0F5F169}"/>
                  </a:ext>
                </a:extLst>
              </p14:cNvPr>
              <p14:cNvContentPartPr/>
              <p14:nvPr/>
            </p14:nvContentPartPr>
            <p14:xfrm>
              <a:off x="7696764" y="5707388"/>
              <a:ext cx="360" cy="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0DEC230-B6F9-0C41-9C10-9999B0F5F16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660764" y="567138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4C88818-C4BC-6344-B505-4CFE7EAF4749}"/>
                  </a:ext>
                </a:extLst>
              </p14:cNvPr>
              <p14:cNvContentPartPr/>
              <p14:nvPr/>
            </p14:nvContentPartPr>
            <p14:xfrm>
              <a:off x="8143524" y="5753108"/>
              <a:ext cx="360" cy="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4C88818-C4BC-6344-B505-4CFE7EAF474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107524" y="57174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850965FD-5C5D-6641-B351-31D054B64D93}"/>
                  </a:ext>
                </a:extLst>
              </p14:cNvPr>
              <p14:cNvContentPartPr/>
              <p14:nvPr/>
            </p14:nvContentPartPr>
            <p14:xfrm>
              <a:off x="8123004" y="6014108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850965FD-5C5D-6641-B351-31D054B64D9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087364" y="59784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2AA0C58E-650C-0C4D-A190-C5BC997AB90E}"/>
                  </a:ext>
                </a:extLst>
              </p14:cNvPr>
              <p14:cNvContentPartPr/>
              <p14:nvPr/>
            </p14:nvContentPartPr>
            <p14:xfrm>
              <a:off x="7946604" y="5843828"/>
              <a:ext cx="36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2AA0C58E-650C-0C4D-A190-C5BC997AB90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910964" y="58078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45AB285-413E-8B47-8B46-DADA2D4BF871}"/>
                  </a:ext>
                </a:extLst>
              </p14:cNvPr>
              <p14:cNvContentPartPr/>
              <p14:nvPr/>
            </p14:nvContentPartPr>
            <p14:xfrm>
              <a:off x="8044164" y="560946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45AB285-413E-8B47-8B46-DADA2D4BF87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008164" y="55738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231B66D-4287-7340-8E13-E9B6764A0205}"/>
                  </a:ext>
                </a:extLst>
              </p14:cNvPr>
              <p14:cNvContentPartPr/>
              <p14:nvPr/>
            </p14:nvContentPartPr>
            <p14:xfrm>
              <a:off x="8349804" y="5491388"/>
              <a:ext cx="360" cy="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231B66D-4287-7340-8E13-E9B6764A020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313804" y="545538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6431ED3-296F-074D-A77F-169190956A3A}"/>
                  </a:ext>
                </a:extLst>
              </p14:cNvPr>
              <p14:cNvContentPartPr/>
              <p14:nvPr/>
            </p14:nvContentPartPr>
            <p14:xfrm>
              <a:off x="8591004" y="5651588"/>
              <a:ext cx="360" cy="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6431ED3-296F-074D-A77F-169190956A3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555364" y="56159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5D40683-D70A-E943-B099-A28E5EAE8E07}"/>
                  </a:ext>
                </a:extLst>
              </p14:cNvPr>
              <p14:cNvContentPartPr/>
              <p14:nvPr/>
            </p14:nvContentPartPr>
            <p14:xfrm>
              <a:off x="8477244" y="5791268"/>
              <a:ext cx="360" cy="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5D40683-D70A-E943-B099-A28E5EAE8E0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441244" y="57552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E4D10B5-F988-4244-A41E-32E4DB77805E}"/>
                  </a:ext>
                </a:extLst>
              </p14:cNvPr>
              <p14:cNvContentPartPr/>
              <p14:nvPr/>
            </p14:nvContentPartPr>
            <p14:xfrm>
              <a:off x="9041004" y="5568788"/>
              <a:ext cx="360" cy="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E4D10B5-F988-4244-A41E-32E4DB77805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005364" y="55331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6AAB3E3-0A2D-F946-B30B-21209718DF78}"/>
                  </a:ext>
                </a:extLst>
              </p14:cNvPr>
              <p14:cNvContentPartPr/>
              <p14:nvPr/>
            </p14:nvContentPartPr>
            <p14:xfrm>
              <a:off x="8891964" y="5444588"/>
              <a:ext cx="360" cy="3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6AAB3E3-0A2D-F946-B30B-21209718DF7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855964" y="540858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970AEA7C-6F11-5B46-90F2-CDD209D47A22}"/>
                  </a:ext>
                </a:extLst>
              </p14:cNvPr>
              <p14:cNvContentPartPr/>
              <p14:nvPr/>
            </p14:nvContentPartPr>
            <p14:xfrm>
              <a:off x="8686764" y="5176388"/>
              <a:ext cx="360" cy="3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970AEA7C-6F11-5B46-90F2-CDD209D47A2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650764" y="51407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E211A908-33A0-6042-B0A7-947C123C2F2D}"/>
                  </a:ext>
                </a:extLst>
              </p14:cNvPr>
              <p14:cNvContentPartPr/>
              <p14:nvPr/>
            </p14:nvContentPartPr>
            <p14:xfrm>
              <a:off x="7810164" y="5406428"/>
              <a:ext cx="360" cy="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E211A908-33A0-6042-B0A7-947C123C2F2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774164" y="53704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BE846CB-B2E4-5640-AD52-4BD715FD082F}"/>
                  </a:ext>
                </a:extLst>
              </p14:cNvPr>
              <p14:cNvContentPartPr/>
              <p14:nvPr/>
            </p14:nvContentPartPr>
            <p14:xfrm>
              <a:off x="9404244" y="5910788"/>
              <a:ext cx="360" cy="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BE846CB-B2E4-5640-AD52-4BD715FD082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68604" y="58751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2507D39-DFFE-1F45-B9CE-E9D7C2EF3709}"/>
                  </a:ext>
                </a:extLst>
              </p14:cNvPr>
              <p14:cNvContentPartPr/>
              <p14:nvPr/>
            </p14:nvContentPartPr>
            <p14:xfrm>
              <a:off x="8723844" y="6029948"/>
              <a:ext cx="36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2507D39-DFFE-1F45-B9CE-E9D7C2EF370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687844" y="59943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0CBB908-E50D-A94C-ADB4-F3A90D56F35A}"/>
                  </a:ext>
                </a:extLst>
              </p14:cNvPr>
              <p14:cNvContentPartPr/>
              <p14:nvPr/>
            </p14:nvContentPartPr>
            <p14:xfrm>
              <a:off x="9325404" y="5513348"/>
              <a:ext cx="36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0CBB908-E50D-A94C-ADB4-F3A90D56F35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289764" y="54773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AF0B50C-7EA9-7745-B66C-CF3415ADD250}"/>
                  </a:ext>
                </a:extLst>
              </p14:cNvPr>
              <p14:cNvContentPartPr/>
              <p14:nvPr/>
            </p14:nvContentPartPr>
            <p14:xfrm>
              <a:off x="9290484" y="5283668"/>
              <a:ext cx="360" cy="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AF0B50C-7EA9-7745-B66C-CF3415ADD25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254844" y="52480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3A34872-B412-604E-8D92-3A5514D475D1}"/>
                  </a:ext>
                </a:extLst>
              </p14:cNvPr>
              <p14:cNvContentPartPr/>
              <p14:nvPr/>
            </p14:nvContentPartPr>
            <p14:xfrm>
              <a:off x="9762804" y="5345588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3A34872-B412-604E-8D92-3A5514D475D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726804" y="53099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FD5E2788-1484-D246-915A-51785F9DAE63}"/>
                  </a:ext>
                </a:extLst>
              </p14:cNvPr>
              <p14:cNvContentPartPr/>
              <p14:nvPr/>
            </p14:nvContentPartPr>
            <p14:xfrm>
              <a:off x="9713844" y="5144708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FD5E2788-1484-D246-915A-51785F9DAE6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677844" y="51090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3E96919C-BFE0-BE46-B6A0-287C05FA64B1}"/>
                  </a:ext>
                </a:extLst>
              </p14:cNvPr>
              <p14:cNvContentPartPr/>
              <p14:nvPr/>
            </p14:nvContentPartPr>
            <p14:xfrm>
              <a:off x="10091484" y="5012228"/>
              <a:ext cx="36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3E96919C-BFE0-BE46-B6A0-287C05FA64B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055484" y="49762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C8946F4-9816-8242-804D-D9543424DB5B}"/>
                  </a:ext>
                </a:extLst>
              </p14:cNvPr>
              <p14:cNvContentPartPr/>
              <p14:nvPr/>
            </p14:nvContentPartPr>
            <p14:xfrm>
              <a:off x="10207404" y="5205908"/>
              <a:ext cx="2880" cy="100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C8946F4-9816-8242-804D-D9543424DB5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171764" y="5170268"/>
                <a:ext cx="745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8473707-3313-8D44-9408-7BAB085E6410}"/>
                  </a:ext>
                </a:extLst>
              </p14:cNvPr>
              <p14:cNvContentPartPr/>
              <p14:nvPr/>
            </p14:nvContentPartPr>
            <p14:xfrm>
              <a:off x="10345284" y="5308148"/>
              <a:ext cx="36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8473707-3313-8D44-9408-7BAB085E641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309284" y="52721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EDF671B-0F4F-484C-9C25-9B5205019459}"/>
                  </a:ext>
                </a:extLst>
              </p14:cNvPr>
              <p14:cNvContentPartPr/>
              <p14:nvPr/>
            </p14:nvContentPartPr>
            <p14:xfrm>
              <a:off x="10502964" y="5062268"/>
              <a:ext cx="360" cy="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EDF671B-0F4F-484C-9C25-9B520501945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467324" y="50262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3A3D0FA-5070-4749-8099-96D6ACA26A61}"/>
                  </a:ext>
                </a:extLst>
              </p14:cNvPr>
              <p14:cNvContentPartPr/>
              <p14:nvPr/>
            </p14:nvContentPartPr>
            <p14:xfrm>
              <a:off x="10505484" y="4738988"/>
              <a:ext cx="360" cy="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3A3D0FA-5070-4749-8099-96D6ACA26A6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469484" y="47033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D4A82B94-9167-6B4B-AB0B-F05EF0F1D283}"/>
                  </a:ext>
                </a:extLst>
              </p14:cNvPr>
              <p14:cNvContentPartPr/>
              <p14:nvPr/>
            </p14:nvContentPartPr>
            <p14:xfrm>
              <a:off x="10196964" y="4741508"/>
              <a:ext cx="360" cy="3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D4A82B94-9167-6B4B-AB0B-F05EF0F1D28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161324" y="47055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A8AFC34-E5F3-3643-8BB4-C9CB2C32A7F5}"/>
                  </a:ext>
                </a:extLst>
              </p14:cNvPr>
              <p14:cNvContentPartPr/>
              <p14:nvPr/>
            </p14:nvContentPartPr>
            <p14:xfrm>
              <a:off x="9797724" y="4861388"/>
              <a:ext cx="360" cy="3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A8AFC34-E5F3-3643-8BB4-C9CB2C32A7F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762084" y="48257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69D9D5D7-9EA4-9C41-A7B9-22143BA31ED9}"/>
                  </a:ext>
                </a:extLst>
              </p14:cNvPr>
              <p14:cNvContentPartPr/>
              <p14:nvPr/>
            </p14:nvContentPartPr>
            <p14:xfrm>
              <a:off x="9804564" y="5691548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69D9D5D7-9EA4-9C41-A7B9-22143BA31ED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768564" y="56559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FC19E32-C50E-094A-9721-AE14098ACE39}"/>
                  </a:ext>
                </a:extLst>
              </p14:cNvPr>
              <p14:cNvContentPartPr/>
              <p14:nvPr/>
            </p14:nvContentPartPr>
            <p14:xfrm>
              <a:off x="9531684" y="5328308"/>
              <a:ext cx="36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FC19E32-C50E-094A-9721-AE14098ACE3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496044" y="52923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4482B54-E6FA-CC4D-96AD-B7EF91064A39}"/>
                  </a:ext>
                </a:extLst>
              </p14:cNvPr>
              <p14:cNvContentPartPr/>
              <p14:nvPr/>
            </p14:nvContentPartPr>
            <p14:xfrm>
              <a:off x="9610884" y="4955348"/>
              <a:ext cx="360" cy="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4482B54-E6FA-CC4D-96AD-B7EF91064A3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574884" y="49193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AA1FB75-574F-A54E-88A4-19A11EA410C9}"/>
                  </a:ext>
                </a:extLst>
              </p14:cNvPr>
              <p14:cNvContentPartPr/>
              <p14:nvPr/>
            </p14:nvContentPartPr>
            <p14:xfrm>
              <a:off x="9041004" y="4841228"/>
              <a:ext cx="36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AA1FB75-574F-A54E-88A4-19A11EA410C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005004" y="48052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838C108F-1824-DC46-9357-98A328BC0A8E}"/>
                  </a:ext>
                </a:extLst>
              </p14:cNvPr>
              <p14:cNvContentPartPr/>
              <p14:nvPr/>
            </p14:nvContentPartPr>
            <p14:xfrm>
              <a:off x="9056124" y="5125268"/>
              <a:ext cx="360" cy="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38C108F-1824-DC46-9357-98A328BC0A8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020484" y="50892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41CCBC0-0CDA-E84E-9B37-E8E76B947C99}"/>
                  </a:ext>
                </a:extLst>
              </p14:cNvPr>
              <p14:cNvContentPartPr/>
              <p14:nvPr/>
            </p14:nvContentPartPr>
            <p14:xfrm>
              <a:off x="9315684" y="5015108"/>
              <a:ext cx="360" cy="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41CCBC0-0CDA-E84E-9B37-E8E76B947C9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279684" y="49791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09AE3FB4-05F0-E745-855B-18F1855D9F2F}"/>
                  </a:ext>
                </a:extLst>
              </p14:cNvPr>
              <p14:cNvContentPartPr/>
              <p14:nvPr/>
            </p14:nvContentPartPr>
            <p14:xfrm>
              <a:off x="7353684" y="4611548"/>
              <a:ext cx="3425760" cy="15951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09AE3FB4-05F0-E745-855B-18F1855D9F2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291044" y="4233908"/>
                <a:ext cx="3551400" cy="2350800"/>
              </a:xfrm>
              <a:prstGeom prst="rect">
                <a:avLst/>
              </a:prstGeom>
            </p:spPr>
          </p:pic>
        </mc:Fallback>
      </mc:AlternateContent>
      <p:sp>
        <p:nvSpPr>
          <p:cNvPr id="194" name="TextBox 193">
            <a:extLst>
              <a:ext uri="{FF2B5EF4-FFF2-40B4-BE49-F238E27FC236}">
                <a16:creationId xmlns:a16="http://schemas.microsoft.com/office/drawing/2014/main" id="{DBEEC1EE-90D1-F441-BBC1-8B9FB99E1E68}"/>
              </a:ext>
            </a:extLst>
          </p:cNvPr>
          <p:cNvSpPr txBox="1"/>
          <p:nvPr/>
        </p:nvSpPr>
        <p:spPr>
          <a:xfrm>
            <a:off x="6221185" y="3325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Target</a:t>
            </a:r>
            <a:endParaRPr lang="en-TW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4280652-0E80-3749-AE90-3EEF7F095015}"/>
              </a:ext>
            </a:extLst>
          </p:cNvPr>
          <p:cNvSpPr txBox="1"/>
          <p:nvPr/>
        </p:nvSpPr>
        <p:spPr>
          <a:xfrm>
            <a:off x="10479362" y="62293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en-TW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B7B8E4F-34BF-A043-B70A-B3D007FDE3CB}"/>
                  </a:ext>
                </a:extLst>
              </p14:cNvPr>
              <p14:cNvContentPartPr/>
              <p14:nvPr/>
            </p14:nvContentPartPr>
            <p14:xfrm>
              <a:off x="10282643" y="2711015"/>
              <a:ext cx="360" cy="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B7B8E4F-34BF-A043-B70A-B3D007FDE3C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247003" y="26753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DE73D291-A63D-DC4D-A5EA-D5F30B065E9C}"/>
                  </a:ext>
                </a:extLst>
              </p14:cNvPr>
              <p14:cNvContentPartPr/>
              <p14:nvPr/>
            </p14:nvContentPartPr>
            <p14:xfrm rot="377914">
              <a:off x="7610181" y="4349314"/>
              <a:ext cx="2948760" cy="18586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DE73D291-A63D-DC4D-A5EA-D5F30B065E9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 rot="377914">
                <a:off x="7547541" y="3971674"/>
                <a:ext cx="3074400" cy="2614320"/>
              </a:xfrm>
              <a:prstGeom prst="rect">
                <a:avLst/>
              </a:prstGeom>
            </p:spPr>
          </p:pic>
        </mc:Fallback>
      </mc:AlternateContent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1B381AD-2B80-5A4B-B7D0-5E7649C9FB54}"/>
              </a:ext>
            </a:extLst>
          </p:cNvPr>
          <p:cNvCxnSpPr/>
          <p:nvPr/>
        </p:nvCxnSpPr>
        <p:spPr>
          <a:xfrm>
            <a:off x="10282643" y="2776782"/>
            <a:ext cx="0" cy="201394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3BE09B5C-C648-1E4D-9894-59482E373B76}"/>
              </a:ext>
            </a:extLst>
          </p:cNvPr>
          <p:cNvSpPr txBox="1"/>
          <p:nvPr/>
        </p:nvSpPr>
        <p:spPr>
          <a:xfrm>
            <a:off x="7231408" y="2909434"/>
            <a:ext cx="2889262" cy="64633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迴歸線的兩邊都會有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極端值，極端值的影響可抵銷</a:t>
            </a:r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3167874-211F-E14C-BF06-6905A804562A}"/>
              </a:ext>
            </a:extLst>
          </p:cNvPr>
          <p:cNvSpPr txBox="1"/>
          <p:nvPr/>
        </p:nvSpPr>
        <p:spPr>
          <a:xfrm>
            <a:off x="1530737" y="2469058"/>
            <a:ext cx="23903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>
                <a:highlight>
                  <a:srgbClr val="00FF00"/>
                </a:highlight>
              </a:rPr>
              <a:t>Target</a:t>
            </a:r>
            <a:r>
              <a:rPr lang="zh-TW" altLang="en-US" sz="2200" dirty="0">
                <a:highlight>
                  <a:srgbClr val="00FF00"/>
                </a:highlight>
              </a:rPr>
              <a:t> 為常態分佈</a:t>
            </a:r>
            <a:endParaRPr lang="en-US" altLang="zh-TW" sz="2200" dirty="0">
              <a:highlight>
                <a:srgbClr val="00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31805C-9070-7548-A216-177FEBEA74E3}"/>
                  </a:ext>
                </a:extLst>
              </p14:cNvPr>
              <p14:cNvContentPartPr/>
              <p14:nvPr/>
            </p14:nvContentPartPr>
            <p14:xfrm>
              <a:off x="10389563" y="607953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31805C-9070-7548-A216-177FEBEA74E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353923" y="60438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03C5EB3-4960-3943-B7A3-55727980EF47}"/>
                  </a:ext>
                </a:extLst>
              </p14:cNvPr>
              <p14:cNvContentPartPr/>
              <p14:nvPr/>
            </p14:nvContentPartPr>
            <p14:xfrm>
              <a:off x="10198763" y="331005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03C5EB3-4960-3943-B7A3-55727980EF4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162763" y="32744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66A0138-CC7C-4A4A-BD0D-23F4702BEC11}"/>
                  </a:ext>
                </a:extLst>
              </p14:cNvPr>
              <p14:cNvContentPartPr/>
              <p14:nvPr/>
            </p14:nvContentPartPr>
            <p14:xfrm>
              <a:off x="10758923" y="579657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66A0138-CC7C-4A4A-BD0D-23F4702BEC1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722923" y="576057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CFF10CC-A186-3D43-9EE0-D4A8E72F55E4}"/>
              </a:ext>
            </a:extLst>
          </p:cNvPr>
          <p:cNvSpPr txBox="1"/>
          <p:nvPr/>
        </p:nvSpPr>
        <p:spPr>
          <a:xfrm>
            <a:off x="10342906" y="2572515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Outlier</a:t>
            </a:r>
            <a:endParaRPr lang="en-TW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39B8CA-2FCA-9047-9E97-669E75531329}"/>
              </a:ext>
            </a:extLst>
          </p:cNvPr>
          <p:cNvSpPr txBox="1"/>
          <p:nvPr/>
        </p:nvSpPr>
        <p:spPr>
          <a:xfrm>
            <a:off x="10915620" y="5646575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Outlier</a:t>
            </a:r>
            <a:endParaRPr lang="en-TW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26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2E8C7-149F-1C4A-91C3-2FE13CE3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RmSLE</a:t>
            </a:r>
            <a:endParaRPr kumimoji="1"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DDB3CA0-F840-3A43-8514-DFA5C5817C71}"/>
                  </a:ext>
                </a:extLst>
              </p14:cNvPr>
              <p14:cNvContentPartPr/>
              <p14:nvPr/>
            </p14:nvContentPartPr>
            <p14:xfrm>
              <a:off x="1863623" y="4346623"/>
              <a:ext cx="2880" cy="7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DDB3CA0-F840-3A43-8514-DFA5C5817C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7623" y="4130983"/>
                <a:ext cx="74520" cy="43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491A5A38-8BFB-4344-ACA3-1C915802C92F}"/>
              </a:ext>
            </a:extLst>
          </p:cNvPr>
          <p:cNvGrpSpPr/>
          <p:nvPr/>
        </p:nvGrpSpPr>
        <p:grpSpPr>
          <a:xfrm>
            <a:off x="1676514" y="3372248"/>
            <a:ext cx="3624480" cy="2937960"/>
            <a:chOff x="982043" y="3536855"/>
            <a:chExt cx="3624480" cy="293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1FD723-D9F3-4B48-A200-D1D981CD114F}"/>
                    </a:ext>
                  </a:extLst>
                </p14:cNvPr>
                <p14:cNvContentPartPr/>
                <p14:nvPr/>
              </p14:nvContentPartPr>
              <p14:xfrm>
                <a:off x="982043" y="3536855"/>
                <a:ext cx="25560" cy="2937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1FD723-D9F3-4B48-A200-D1D981CD11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6043" y="3321215"/>
                  <a:ext cx="97200" cy="33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A19FD4D-32E2-B848-BFB8-D4F99FA91EA2}"/>
                    </a:ext>
                  </a:extLst>
                </p14:cNvPr>
                <p14:cNvContentPartPr/>
                <p14:nvPr/>
              </p14:nvContentPartPr>
              <p14:xfrm>
                <a:off x="1048283" y="6411455"/>
                <a:ext cx="3558240" cy="45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A19FD4D-32E2-B848-BFB8-D4F99FA91E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2283" y="6195455"/>
                  <a:ext cx="3629880" cy="47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2F883AF-B0A6-3749-BA18-0A4EB16EB1CB}"/>
              </a:ext>
            </a:extLst>
          </p:cNvPr>
          <p:cNvGrpSpPr/>
          <p:nvPr/>
        </p:nvGrpSpPr>
        <p:grpSpPr>
          <a:xfrm>
            <a:off x="2185823" y="4647935"/>
            <a:ext cx="582840" cy="43200"/>
            <a:chOff x="1827683" y="4704687"/>
            <a:chExt cx="582840" cy="43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EF29C1-0053-9646-9104-658D2E749577}"/>
                    </a:ext>
                  </a:extLst>
                </p14:cNvPr>
                <p14:cNvContentPartPr/>
                <p14:nvPr/>
              </p14:nvContentPartPr>
              <p14:xfrm>
                <a:off x="1827683" y="470468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EF29C1-0053-9646-9104-658D2E7495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91683" y="4489047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78934EC-3543-7144-94AB-565C237C95A3}"/>
                    </a:ext>
                  </a:extLst>
                </p14:cNvPr>
                <p14:cNvContentPartPr/>
                <p14:nvPr/>
              </p14:nvContentPartPr>
              <p14:xfrm>
                <a:off x="2410163" y="474752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78934EC-3543-7144-94AB-565C237C95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74163" y="4531527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6F9552A-9FC8-9E45-BAA6-459E19A7640A}"/>
                  </a:ext>
                </a:extLst>
              </p14:cNvPr>
              <p14:cNvContentPartPr/>
              <p14:nvPr/>
            </p14:nvContentPartPr>
            <p14:xfrm>
              <a:off x="2068463" y="6116735"/>
              <a:ext cx="360" cy="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6F9552A-9FC8-9E45-BAA6-459E19A764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32823" y="60807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7A3C02A-7037-CC4C-9CE9-27BA4D3D9099}"/>
                  </a:ext>
                </a:extLst>
              </p14:cNvPr>
              <p14:cNvContentPartPr/>
              <p14:nvPr/>
            </p14:nvContentPartPr>
            <p14:xfrm>
              <a:off x="2048303" y="5958335"/>
              <a:ext cx="3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7A3C02A-7037-CC4C-9CE9-27BA4D3D90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12663" y="59226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DBAD982-50B0-A240-A4EE-AA0FB40BF3D0}"/>
                  </a:ext>
                </a:extLst>
              </p14:cNvPr>
              <p14:cNvContentPartPr/>
              <p14:nvPr/>
            </p14:nvContentPartPr>
            <p14:xfrm>
              <a:off x="2366183" y="6041135"/>
              <a:ext cx="36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DBAD982-50B0-A240-A4EE-AA0FB40BF3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30543" y="60051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51BC7D9-F306-084B-BFC2-2DF07440980D}"/>
                  </a:ext>
                </a:extLst>
              </p14:cNvPr>
              <p14:cNvContentPartPr/>
              <p14:nvPr/>
            </p14:nvContentPartPr>
            <p14:xfrm>
              <a:off x="2317583" y="5876975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51BC7D9-F306-084B-BFC2-2DF0744098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81583" y="58409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6865E45-E999-3E4B-A79C-FF12B59F8F8C}"/>
                  </a:ext>
                </a:extLst>
              </p14:cNvPr>
              <p14:cNvContentPartPr/>
              <p14:nvPr/>
            </p14:nvContentPartPr>
            <p14:xfrm>
              <a:off x="2289143" y="5702375"/>
              <a:ext cx="36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6865E45-E999-3E4B-A79C-FF12B59F8F8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53143" y="56663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D5CBB00-B64F-9F42-ABC6-CEC4716593C4}"/>
                  </a:ext>
                </a:extLst>
              </p14:cNvPr>
              <p14:cNvContentPartPr/>
              <p14:nvPr/>
            </p14:nvContentPartPr>
            <p14:xfrm>
              <a:off x="2735903" y="5748095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D5CBB00-B64F-9F42-ABC6-CEC4716593C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99903" y="57124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C7E99E3-A839-D94F-B456-BBF89A4A7202}"/>
                  </a:ext>
                </a:extLst>
              </p14:cNvPr>
              <p14:cNvContentPartPr/>
              <p14:nvPr/>
            </p14:nvContentPartPr>
            <p14:xfrm>
              <a:off x="2715383" y="6009095"/>
              <a:ext cx="360" cy="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C7E99E3-A839-D94F-B456-BBF89A4A720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79743" y="59734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C957529-47EF-AB44-B2BB-C7D8E50B0036}"/>
                  </a:ext>
                </a:extLst>
              </p14:cNvPr>
              <p14:cNvContentPartPr/>
              <p14:nvPr/>
            </p14:nvContentPartPr>
            <p14:xfrm>
              <a:off x="2538983" y="5838815"/>
              <a:ext cx="36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C957529-47EF-AB44-B2BB-C7D8E50B003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03343" y="58028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ED67486-63E1-2948-90B8-267E160ADB7E}"/>
                  </a:ext>
                </a:extLst>
              </p14:cNvPr>
              <p14:cNvContentPartPr/>
              <p14:nvPr/>
            </p14:nvContentPartPr>
            <p14:xfrm>
              <a:off x="2636543" y="5604455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ED67486-63E1-2948-90B8-267E160ADB7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00543" y="55688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C10D31A-B529-F64C-AF2C-E38294C53F1C}"/>
                  </a:ext>
                </a:extLst>
              </p14:cNvPr>
              <p14:cNvContentPartPr/>
              <p14:nvPr/>
            </p14:nvContentPartPr>
            <p14:xfrm>
              <a:off x="2942183" y="5486375"/>
              <a:ext cx="360" cy="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C10D31A-B529-F64C-AF2C-E38294C53F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06183" y="54503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C89AB0A-64E2-C84D-8B7D-6B4511621425}"/>
                  </a:ext>
                </a:extLst>
              </p14:cNvPr>
              <p14:cNvContentPartPr/>
              <p14:nvPr/>
            </p14:nvContentPartPr>
            <p14:xfrm>
              <a:off x="3183383" y="5646575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C89AB0A-64E2-C84D-8B7D-6B45116214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47743" y="56109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B200CA8-FEFD-A24B-9B71-BE25259D2D13}"/>
                  </a:ext>
                </a:extLst>
              </p14:cNvPr>
              <p14:cNvContentPartPr/>
              <p14:nvPr/>
            </p14:nvContentPartPr>
            <p14:xfrm>
              <a:off x="3069623" y="5786255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B200CA8-FEFD-A24B-9B71-BE25259D2D1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33623" y="57502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764D871-1C54-C741-9B6A-FA0484852824}"/>
                  </a:ext>
                </a:extLst>
              </p14:cNvPr>
              <p14:cNvContentPartPr/>
              <p14:nvPr/>
            </p14:nvContentPartPr>
            <p14:xfrm>
              <a:off x="3633383" y="5563775"/>
              <a:ext cx="360" cy="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764D871-1C54-C741-9B6A-FA048485282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97743" y="55281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8510A61-8E1B-E84B-84AF-2320B571836F}"/>
                  </a:ext>
                </a:extLst>
              </p14:cNvPr>
              <p14:cNvContentPartPr/>
              <p14:nvPr/>
            </p14:nvContentPartPr>
            <p14:xfrm>
              <a:off x="3484343" y="5439575"/>
              <a:ext cx="360" cy="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8510A61-8E1B-E84B-84AF-2320B571836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48343" y="54035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88798A1-BF56-F24C-8EB4-07C44D108798}"/>
                  </a:ext>
                </a:extLst>
              </p14:cNvPr>
              <p14:cNvContentPartPr/>
              <p14:nvPr/>
            </p14:nvContentPartPr>
            <p14:xfrm>
              <a:off x="3279143" y="5171375"/>
              <a:ext cx="36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88798A1-BF56-F24C-8EB4-07C44D10879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43143" y="51357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392492A-AFB4-0143-A1C9-21BC31038908}"/>
                  </a:ext>
                </a:extLst>
              </p14:cNvPr>
              <p14:cNvContentPartPr/>
              <p14:nvPr/>
            </p14:nvContentPartPr>
            <p14:xfrm>
              <a:off x="2402543" y="5401415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392492A-AFB4-0143-A1C9-21BC310389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66543" y="53654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4E7132B-3D4C-1649-A8C1-944FD95F0AD2}"/>
                  </a:ext>
                </a:extLst>
              </p14:cNvPr>
              <p14:cNvContentPartPr/>
              <p14:nvPr/>
            </p14:nvContentPartPr>
            <p14:xfrm>
              <a:off x="3996623" y="5905775"/>
              <a:ext cx="360" cy="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4E7132B-3D4C-1649-A8C1-944FD95F0AD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60983" y="58701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55AC53E-A7A8-0245-A5E7-9E3B27B08805}"/>
                  </a:ext>
                </a:extLst>
              </p14:cNvPr>
              <p14:cNvContentPartPr/>
              <p14:nvPr/>
            </p14:nvContentPartPr>
            <p14:xfrm>
              <a:off x="3316223" y="6024935"/>
              <a:ext cx="36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55AC53E-A7A8-0245-A5E7-9E3B27B0880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80223" y="59892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A2F7140-9BC1-414C-9864-7B2A07ED6C80}"/>
                  </a:ext>
                </a:extLst>
              </p14:cNvPr>
              <p14:cNvContentPartPr/>
              <p14:nvPr/>
            </p14:nvContentPartPr>
            <p14:xfrm>
              <a:off x="3917783" y="5508335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A2F7140-9BC1-414C-9864-7B2A07ED6C8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82143" y="54723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2E61014-9060-3F46-9741-D8029C892ACD}"/>
                  </a:ext>
                </a:extLst>
              </p14:cNvPr>
              <p14:cNvContentPartPr/>
              <p14:nvPr/>
            </p14:nvContentPartPr>
            <p14:xfrm>
              <a:off x="3882863" y="5278655"/>
              <a:ext cx="36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2E61014-9060-3F46-9741-D8029C892AC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47223" y="52430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9EB0861-2EDA-D04D-B44C-EBA3DA468002}"/>
                  </a:ext>
                </a:extLst>
              </p14:cNvPr>
              <p14:cNvContentPartPr/>
              <p14:nvPr/>
            </p14:nvContentPartPr>
            <p14:xfrm>
              <a:off x="4355183" y="5340575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9EB0861-2EDA-D04D-B44C-EBA3DA46800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19183" y="53049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E598AD7-E244-D64A-8300-D82175E94C9E}"/>
                  </a:ext>
                </a:extLst>
              </p14:cNvPr>
              <p14:cNvContentPartPr/>
              <p14:nvPr/>
            </p14:nvContentPartPr>
            <p14:xfrm>
              <a:off x="4306223" y="5139695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E598AD7-E244-D64A-8300-D82175E94C9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70223" y="51040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E93E97D-E897-D94A-97AD-A852FC7602C8}"/>
                  </a:ext>
                </a:extLst>
              </p14:cNvPr>
              <p14:cNvContentPartPr/>
              <p14:nvPr/>
            </p14:nvContentPartPr>
            <p14:xfrm>
              <a:off x="4683863" y="5007215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E93E97D-E897-D94A-97AD-A852FC7602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47863" y="49712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3688562-B95C-DB40-A258-893DC2C10B0B}"/>
                  </a:ext>
                </a:extLst>
              </p14:cNvPr>
              <p14:cNvContentPartPr/>
              <p14:nvPr/>
            </p14:nvContentPartPr>
            <p14:xfrm>
              <a:off x="4799783" y="5200895"/>
              <a:ext cx="2880" cy="100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3688562-B95C-DB40-A258-893DC2C10B0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64143" y="5165255"/>
                <a:ext cx="745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55418C7-817A-1A43-B2ED-4CC9B841FF81}"/>
                  </a:ext>
                </a:extLst>
              </p14:cNvPr>
              <p14:cNvContentPartPr/>
              <p14:nvPr/>
            </p14:nvContentPartPr>
            <p14:xfrm>
              <a:off x="4937663" y="5303135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55418C7-817A-1A43-B2ED-4CC9B841FF8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01663" y="52671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872D93C-060F-3B4A-9CF7-0F6ADD008FE8}"/>
                  </a:ext>
                </a:extLst>
              </p14:cNvPr>
              <p14:cNvContentPartPr/>
              <p14:nvPr/>
            </p14:nvContentPartPr>
            <p14:xfrm>
              <a:off x="5047883" y="5030258"/>
              <a:ext cx="360" cy="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872D93C-060F-3B4A-9CF7-0F6ADD008FE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12243" y="499425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B3F6F8D-F354-5348-B094-7B0D1CB072E0}"/>
                  </a:ext>
                </a:extLst>
              </p14:cNvPr>
              <p14:cNvContentPartPr/>
              <p14:nvPr/>
            </p14:nvContentPartPr>
            <p14:xfrm>
              <a:off x="5097863" y="4733975"/>
              <a:ext cx="36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B3F6F8D-F354-5348-B094-7B0D1CB072E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61863" y="46983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27B5156-E554-5647-9487-ACEDB8A3E0ED}"/>
                  </a:ext>
                </a:extLst>
              </p14:cNvPr>
              <p14:cNvContentPartPr/>
              <p14:nvPr/>
            </p14:nvContentPartPr>
            <p14:xfrm>
              <a:off x="4789343" y="4736495"/>
              <a:ext cx="36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27B5156-E554-5647-9487-ACEDB8A3E0E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53703" y="47004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798EDCB-6E9F-EC4E-BBBC-A2BDD817273A}"/>
                  </a:ext>
                </a:extLst>
              </p14:cNvPr>
              <p14:cNvContentPartPr/>
              <p14:nvPr/>
            </p14:nvContentPartPr>
            <p14:xfrm>
              <a:off x="4390103" y="4856375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798EDCB-6E9F-EC4E-BBBC-A2BDD817273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354463" y="48207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4960DBB-7BD0-1841-AFF2-2B61B37D35BB}"/>
                  </a:ext>
                </a:extLst>
              </p14:cNvPr>
              <p14:cNvContentPartPr/>
              <p14:nvPr/>
            </p14:nvContentPartPr>
            <p14:xfrm>
              <a:off x="4396943" y="5686535"/>
              <a:ext cx="360" cy="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4960DBB-7BD0-1841-AFF2-2B61B37D35B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60943" y="56508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E637673-675D-874B-A148-006083D8A2BD}"/>
                  </a:ext>
                </a:extLst>
              </p14:cNvPr>
              <p14:cNvContentPartPr/>
              <p14:nvPr/>
            </p14:nvContentPartPr>
            <p14:xfrm>
              <a:off x="4124063" y="5323295"/>
              <a:ext cx="360" cy="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E637673-675D-874B-A148-006083D8A2B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088423" y="52872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5FE21F7-10B2-614B-930B-D12146215AA1}"/>
                  </a:ext>
                </a:extLst>
              </p14:cNvPr>
              <p14:cNvContentPartPr/>
              <p14:nvPr/>
            </p14:nvContentPartPr>
            <p14:xfrm>
              <a:off x="4203263" y="4950335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5FE21F7-10B2-614B-930B-D12146215AA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167263" y="49143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075F904-590D-FE4E-842A-3B64A3B16444}"/>
                  </a:ext>
                </a:extLst>
              </p14:cNvPr>
              <p14:cNvContentPartPr/>
              <p14:nvPr/>
            </p14:nvContentPartPr>
            <p14:xfrm>
              <a:off x="3633383" y="4836215"/>
              <a:ext cx="36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075F904-590D-FE4E-842A-3B64A3B1644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97383" y="48002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831B878-DC10-9644-B6A0-AA245FF09010}"/>
                  </a:ext>
                </a:extLst>
              </p14:cNvPr>
              <p14:cNvContentPartPr/>
              <p14:nvPr/>
            </p14:nvContentPartPr>
            <p14:xfrm>
              <a:off x="3648503" y="5120255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831B878-DC10-9644-B6A0-AA245FF0901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612863" y="50842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C6AB3AA-ABFD-E245-A2F2-4F2C56C6406D}"/>
                  </a:ext>
                </a:extLst>
              </p14:cNvPr>
              <p14:cNvContentPartPr/>
              <p14:nvPr/>
            </p14:nvContentPartPr>
            <p14:xfrm>
              <a:off x="3908063" y="5010095"/>
              <a:ext cx="360" cy="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C6AB3AA-ABFD-E245-A2F2-4F2C56C6406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872063" y="49740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D0DEFE7-3B20-C346-A702-C381ED2867A3}"/>
                  </a:ext>
                </a:extLst>
              </p14:cNvPr>
              <p14:cNvContentPartPr/>
              <p14:nvPr/>
            </p14:nvContentPartPr>
            <p14:xfrm>
              <a:off x="1946063" y="4606535"/>
              <a:ext cx="3425760" cy="15951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D0DEFE7-3B20-C346-A702-C381ED2867A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83423" y="4228895"/>
                <a:ext cx="3551400" cy="2350800"/>
              </a:xfrm>
              <a:prstGeom prst="rect">
                <a:avLst/>
              </a:prstGeom>
            </p:spPr>
          </p:pic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D72D5B65-7C79-8C4E-B118-96FD1A50BF9A}"/>
              </a:ext>
            </a:extLst>
          </p:cNvPr>
          <p:cNvSpPr txBox="1"/>
          <p:nvPr/>
        </p:nvSpPr>
        <p:spPr>
          <a:xfrm>
            <a:off x="813564" y="332050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Target</a:t>
            </a:r>
            <a:endParaRPr lang="en-TW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50BB2DF-EAC5-1347-AD27-5B61A073773C}"/>
              </a:ext>
            </a:extLst>
          </p:cNvPr>
          <p:cNvSpPr txBox="1"/>
          <p:nvPr/>
        </p:nvSpPr>
        <p:spPr>
          <a:xfrm>
            <a:off x="5071741" y="6224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en-TW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3167874-211F-E14C-BF06-6905A804562A}"/>
              </a:ext>
            </a:extLst>
          </p:cNvPr>
          <p:cNvSpPr txBox="1"/>
          <p:nvPr/>
        </p:nvSpPr>
        <p:spPr>
          <a:xfrm>
            <a:off x="1530737" y="2469058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>
                <a:highlight>
                  <a:srgbClr val="00FF00"/>
                </a:highlight>
              </a:rPr>
              <a:t>Target</a:t>
            </a:r>
            <a:r>
              <a:rPr lang="zh-TW" altLang="en-US" sz="2200" dirty="0">
                <a:highlight>
                  <a:srgbClr val="00FF00"/>
                </a:highlight>
              </a:rPr>
              <a:t> 不為常態分佈</a:t>
            </a:r>
            <a:endParaRPr lang="en-US" altLang="zh-TW" sz="2200" dirty="0">
              <a:highlight>
                <a:srgbClr val="00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A69D64A-5D94-474B-B3FA-40D84000219D}"/>
                  </a:ext>
                </a:extLst>
              </p14:cNvPr>
              <p14:cNvContentPartPr/>
              <p14:nvPr/>
            </p14:nvContentPartPr>
            <p14:xfrm>
              <a:off x="5047163" y="3859181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A69D64A-5D94-474B-B3FA-40D84000219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11163" y="38235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7F50DBF-ED89-A14D-AC9F-4AC012C98790}"/>
                  </a:ext>
                </a:extLst>
              </p14:cNvPr>
              <p14:cNvContentPartPr/>
              <p14:nvPr/>
            </p14:nvContentPartPr>
            <p14:xfrm>
              <a:off x="5047523" y="246869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7F50DBF-ED89-A14D-AC9F-4AC012C9879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11883" y="2432698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32561DC-896D-2C45-BE03-1C5B90BF6C48}"/>
              </a:ext>
            </a:extLst>
          </p:cNvPr>
          <p:cNvSpPr txBox="1"/>
          <p:nvPr/>
        </p:nvSpPr>
        <p:spPr>
          <a:xfrm>
            <a:off x="5141834" y="4868676"/>
            <a:ext cx="736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/>
              <a:t>(35,10)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FF629AD-87DD-1944-A9E6-F9D29726A496}"/>
              </a:ext>
            </a:extLst>
          </p:cNvPr>
          <p:cNvSpPr txBox="1"/>
          <p:nvPr/>
        </p:nvSpPr>
        <p:spPr>
          <a:xfrm>
            <a:off x="5141834" y="2307705"/>
            <a:ext cx="9284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/>
              <a:t>(35,1000)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BC65EF-C518-0246-96C1-1A3D6F631082}"/>
              </a:ext>
            </a:extLst>
          </p:cNvPr>
          <p:cNvSpPr txBox="1"/>
          <p:nvPr/>
        </p:nvSpPr>
        <p:spPr>
          <a:xfrm>
            <a:off x="5137691" y="3681048"/>
            <a:ext cx="8322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/>
              <a:t>(35,100)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A6A440A-0A56-6241-81D5-43014171460D}"/>
              </a:ext>
            </a:extLst>
          </p:cNvPr>
          <p:cNvSpPr txBox="1"/>
          <p:nvPr/>
        </p:nvSpPr>
        <p:spPr>
          <a:xfrm>
            <a:off x="7109235" y="3372248"/>
            <a:ext cx="2889262" cy="203132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殘差：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90</a:t>
            </a:r>
          </a:p>
          <a:p>
            <a:r>
              <a:rPr lang="en-US" altLang="zh-TW" dirty="0"/>
              <a:t>1000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990</a:t>
            </a:r>
          </a:p>
          <a:p>
            <a:endParaRPr lang="en-US" dirty="0"/>
          </a:p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極端值帶來的殘差非常大，為了最小化殘差的和，迴歸線會向上偏移</a:t>
            </a:r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9454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2E8C7-149F-1C4A-91C3-2FE13CE3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RmSLE</a:t>
            </a:r>
            <a:endParaRPr kumimoji="1"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DDB3CA0-F840-3A43-8514-DFA5C5817C71}"/>
                  </a:ext>
                </a:extLst>
              </p14:cNvPr>
              <p14:cNvContentPartPr/>
              <p14:nvPr/>
            </p14:nvContentPartPr>
            <p14:xfrm>
              <a:off x="1863623" y="4346623"/>
              <a:ext cx="2880" cy="7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DDB3CA0-F840-3A43-8514-DFA5C5817C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7623" y="4130983"/>
                <a:ext cx="74520" cy="43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491A5A38-8BFB-4344-ACA3-1C915802C92F}"/>
              </a:ext>
            </a:extLst>
          </p:cNvPr>
          <p:cNvGrpSpPr/>
          <p:nvPr/>
        </p:nvGrpSpPr>
        <p:grpSpPr>
          <a:xfrm>
            <a:off x="1676514" y="3372248"/>
            <a:ext cx="3624480" cy="2937960"/>
            <a:chOff x="982043" y="3536855"/>
            <a:chExt cx="3624480" cy="293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1FD723-D9F3-4B48-A200-D1D981CD114F}"/>
                    </a:ext>
                  </a:extLst>
                </p14:cNvPr>
                <p14:cNvContentPartPr/>
                <p14:nvPr/>
              </p14:nvContentPartPr>
              <p14:xfrm>
                <a:off x="982043" y="3536855"/>
                <a:ext cx="25560" cy="2937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1FD723-D9F3-4B48-A200-D1D981CD11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6043" y="3321215"/>
                  <a:ext cx="97200" cy="33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A19FD4D-32E2-B848-BFB8-D4F99FA91EA2}"/>
                    </a:ext>
                  </a:extLst>
                </p14:cNvPr>
                <p14:cNvContentPartPr/>
                <p14:nvPr/>
              </p14:nvContentPartPr>
              <p14:xfrm>
                <a:off x="1048283" y="6411455"/>
                <a:ext cx="3558240" cy="45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A19FD4D-32E2-B848-BFB8-D4F99FA91E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2283" y="6195455"/>
                  <a:ext cx="3629880" cy="47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2F883AF-B0A6-3749-BA18-0A4EB16EB1CB}"/>
              </a:ext>
            </a:extLst>
          </p:cNvPr>
          <p:cNvGrpSpPr/>
          <p:nvPr/>
        </p:nvGrpSpPr>
        <p:grpSpPr>
          <a:xfrm>
            <a:off x="2185823" y="4647935"/>
            <a:ext cx="582840" cy="43200"/>
            <a:chOff x="1827683" y="4704687"/>
            <a:chExt cx="582840" cy="43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EF29C1-0053-9646-9104-658D2E749577}"/>
                    </a:ext>
                  </a:extLst>
                </p14:cNvPr>
                <p14:cNvContentPartPr/>
                <p14:nvPr/>
              </p14:nvContentPartPr>
              <p14:xfrm>
                <a:off x="1827683" y="470468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EF29C1-0053-9646-9104-658D2E7495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91683" y="4489047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78934EC-3543-7144-94AB-565C237C95A3}"/>
                    </a:ext>
                  </a:extLst>
                </p14:cNvPr>
                <p14:cNvContentPartPr/>
                <p14:nvPr/>
              </p14:nvContentPartPr>
              <p14:xfrm>
                <a:off x="2410163" y="474752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78934EC-3543-7144-94AB-565C237C95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74163" y="4531527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6F9552A-9FC8-9E45-BAA6-459E19A7640A}"/>
                  </a:ext>
                </a:extLst>
              </p14:cNvPr>
              <p14:cNvContentPartPr/>
              <p14:nvPr/>
            </p14:nvContentPartPr>
            <p14:xfrm>
              <a:off x="2068463" y="6116735"/>
              <a:ext cx="360" cy="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6F9552A-9FC8-9E45-BAA6-459E19A764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32823" y="60807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7A3C02A-7037-CC4C-9CE9-27BA4D3D9099}"/>
                  </a:ext>
                </a:extLst>
              </p14:cNvPr>
              <p14:cNvContentPartPr/>
              <p14:nvPr/>
            </p14:nvContentPartPr>
            <p14:xfrm>
              <a:off x="2048303" y="5958335"/>
              <a:ext cx="3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7A3C02A-7037-CC4C-9CE9-27BA4D3D90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12663" y="59226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DBAD982-50B0-A240-A4EE-AA0FB40BF3D0}"/>
                  </a:ext>
                </a:extLst>
              </p14:cNvPr>
              <p14:cNvContentPartPr/>
              <p14:nvPr/>
            </p14:nvContentPartPr>
            <p14:xfrm>
              <a:off x="2366183" y="6041135"/>
              <a:ext cx="36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DBAD982-50B0-A240-A4EE-AA0FB40BF3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30543" y="60051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51BC7D9-F306-084B-BFC2-2DF07440980D}"/>
                  </a:ext>
                </a:extLst>
              </p14:cNvPr>
              <p14:cNvContentPartPr/>
              <p14:nvPr/>
            </p14:nvContentPartPr>
            <p14:xfrm>
              <a:off x="2317583" y="5876975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51BC7D9-F306-084B-BFC2-2DF0744098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81583" y="58409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6865E45-E999-3E4B-A79C-FF12B59F8F8C}"/>
                  </a:ext>
                </a:extLst>
              </p14:cNvPr>
              <p14:cNvContentPartPr/>
              <p14:nvPr/>
            </p14:nvContentPartPr>
            <p14:xfrm>
              <a:off x="2289143" y="5702375"/>
              <a:ext cx="36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6865E45-E999-3E4B-A79C-FF12B59F8F8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53143" y="56663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D5CBB00-B64F-9F42-ABC6-CEC4716593C4}"/>
                  </a:ext>
                </a:extLst>
              </p14:cNvPr>
              <p14:cNvContentPartPr/>
              <p14:nvPr/>
            </p14:nvContentPartPr>
            <p14:xfrm>
              <a:off x="2735903" y="5748095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D5CBB00-B64F-9F42-ABC6-CEC4716593C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99903" y="57124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C7E99E3-A839-D94F-B456-BBF89A4A7202}"/>
                  </a:ext>
                </a:extLst>
              </p14:cNvPr>
              <p14:cNvContentPartPr/>
              <p14:nvPr/>
            </p14:nvContentPartPr>
            <p14:xfrm>
              <a:off x="2715383" y="6009095"/>
              <a:ext cx="360" cy="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C7E99E3-A839-D94F-B456-BBF89A4A720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79743" y="59734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C957529-47EF-AB44-B2BB-C7D8E50B0036}"/>
                  </a:ext>
                </a:extLst>
              </p14:cNvPr>
              <p14:cNvContentPartPr/>
              <p14:nvPr/>
            </p14:nvContentPartPr>
            <p14:xfrm>
              <a:off x="2538983" y="5838815"/>
              <a:ext cx="36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C957529-47EF-AB44-B2BB-C7D8E50B003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03343" y="58028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ED67486-63E1-2948-90B8-267E160ADB7E}"/>
                  </a:ext>
                </a:extLst>
              </p14:cNvPr>
              <p14:cNvContentPartPr/>
              <p14:nvPr/>
            </p14:nvContentPartPr>
            <p14:xfrm>
              <a:off x="2636543" y="5604455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ED67486-63E1-2948-90B8-267E160ADB7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00543" y="55688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C10D31A-B529-F64C-AF2C-E38294C53F1C}"/>
                  </a:ext>
                </a:extLst>
              </p14:cNvPr>
              <p14:cNvContentPartPr/>
              <p14:nvPr/>
            </p14:nvContentPartPr>
            <p14:xfrm>
              <a:off x="2942183" y="5486375"/>
              <a:ext cx="360" cy="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C10D31A-B529-F64C-AF2C-E38294C53F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06183" y="54503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C89AB0A-64E2-C84D-8B7D-6B4511621425}"/>
                  </a:ext>
                </a:extLst>
              </p14:cNvPr>
              <p14:cNvContentPartPr/>
              <p14:nvPr/>
            </p14:nvContentPartPr>
            <p14:xfrm>
              <a:off x="3183383" y="5646575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C89AB0A-64E2-C84D-8B7D-6B45116214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47743" y="56109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B200CA8-FEFD-A24B-9B71-BE25259D2D13}"/>
                  </a:ext>
                </a:extLst>
              </p14:cNvPr>
              <p14:cNvContentPartPr/>
              <p14:nvPr/>
            </p14:nvContentPartPr>
            <p14:xfrm>
              <a:off x="3069623" y="5786255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B200CA8-FEFD-A24B-9B71-BE25259D2D1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33623" y="57502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764D871-1C54-C741-9B6A-FA0484852824}"/>
                  </a:ext>
                </a:extLst>
              </p14:cNvPr>
              <p14:cNvContentPartPr/>
              <p14:nvPr/>
            </p14:nvContentPartPr>
            <p14:xfrm>
              <a:off x="3633383" y="5563775"/>
              <a:ext cx="360" cy="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764D871-1C54-C741-9B6A-FA048485282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97743" y="55281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8510A61-8E1B-E84B-84AF-2320B571836F}"/>
                  </a:ext>
                </a:extLst>
              </p14:cNvPr>
              <p14:cNvContentPartPr/>
              <p14:nvPr/>
            </p14:nvContentPartPr>
            <p14:xfrm>
              <a:off x="3484343" y="5439575"/>
              <a:ext cx="360" cy="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8510A61-8E1B-E84B-84AF-2320B571836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48343" y="54035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88798A1-BF56-F24C-8EB4-07C44D108798}"/>
                  </a:ext>
                </a:extLst>
              </p14:cNvPr>
              <p14:cNvContentPartPr/>
              <p14:nvPr/>
            </p14:nvContentPartPr>
            <p14:xfrm>
              <a:off x="3279143" y="5171375"/>
              <a:ext cx="36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88798A1-BF56-F24C-8EB4-07C44D10879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43143" y="51357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392492A-AFB4-0143-A1C9-21BC31038908}"/>
                  </a:ext>
                </a:extLst>
              </p14:cNvPr>
              <p14:cNvContentPartPr/>
              <p14:nvPr/>
            </p14:nvContentPartPr>
            <p14:xfrm>
              <a:off x="2402543" y="5401415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392492A-AFB4-0143-A1C9-21BC310389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66543" y="53654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4E7132B-3D4C-1649-A8C1-944FD95F0AD2}"/>
                  </a:ext>
                </a:extLst>
              </p14:cNvPr>
              <p14:cNvContentPartPr/>
              <p14:nvPr/>
            </p14:nvContentPartPr>
            <p14:xfrm>
              <a:off x="3996623" y="5905775"/>
              <a:ext cx="360" cy="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4E7132B-3D4C-1649-A8C1-944FD95F0AD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60983" y="58701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55AC53E-A7A8-0245-A5E7-9E3B27B08805}"/>
                  </a:ext>
                </a:extLst>
              </p14:cNvPr>
              <p14:cNvContentPartPr/>
              <p14:nvPr/>
            </p14:nvContentPartPr>
            <p14:xfrm>
              <a:off x="3316223" y="6024935"/>
              <a:ext cx="36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55AC53E-A7A8-0245-A5E7-9E3B27B0880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80223" y="59892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A2F7140-9BC1-414C-9864-7B2A07ED6C80}"/>
                  </a:ext>
                </a:extLst>
              </p14:cNvPr>
              <p14:cNvContentPartPr/>
              <p14:nvPr/>
            </p14:nvContentPartPr>
            <p14:xfrm>
              <a:off x="3917783" y="5508335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A2F7140-9BC1-414C-9864-7B2A07ED6C8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82143" y="54723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2E61014-9060-3F46-9741-D8029C892ACD}"/>
                  </a:ext>
                </a:extLst>
              </p14:cNvPr>
              <p14:cNvContentPartPr/>
              <p14:nvPr/>
            </p14:nvContentPartPr>
            <p14:xfrm>
              <a:off x="3882863" y="5278655"/>
              <a:ext cx="36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2E61014-9060-3F46-9741-D8029C892AC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47223" y="52430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9EB0861-2EDA-D04D-B44C-EBA3DA468002}"/>
                  </a:ext>
                </a:extLst>
              </p14:cNvPr>
              <p14:cNvContentPartPr/>
              <p14:nvPr/>
            </p14:nvContentPartPr>
            <p14:xfrm>
              <a:off x="4355183" y="5340575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9EB0861-2EDA-D04D-B44C-EBA3DA46800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19183" y="53049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E598AD7-E244-D64A-8300-D82175E94C9E}"/>
                  </a:ext>
                </a:extLst>
              </p14:cNvPr>
              <p14:cNvContentPartPr/>
              <p14:nvPr/>
            </p14:nvContentPartPr>
            <p14:xfrm>
              <a:off x="4306223" y="5139695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E598AD7-E244-D64A-8300-D82175E94C9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70223" y="51040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E93E97D-E897-D94A-97AD-A852FC7602C8}"/>
                  </a:ext>
                </a:extLst>
              </p14:cNvPr>
              <p14:cNvContentPartPr/>
              <p14:nvPr/>
            </p14:nvContentPartPr>
            <p14:xfrm>
              <a:off x="4683863" y="5007215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E93E97D-E897-D94A-97AD-A852FC7602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47863" y="49712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3688562-B95C-DB40-A258-893DC2C10B0B}"/>
                  </a:ext>
                </a:extLst>
              </p14:cNvPr>
              <p14:cNvContentPartPr/>
              <p14:nvPr/>
            </p14:nvContentPartPr>
            <p14:xfrm>
              <a:off x="4799783" y="5200895"/>
              <a:ext cx="2880" cy="100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3688562-B95C-DB40-A258-893DC2C10B0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64143" y="5165255"/>
                <a:ext cx="745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55418C7-817A-1A43-B2ED-4CC9B841FF81}"/>
                  </a:ext>
                </a:extLst>
              </p14:cNvPr>
              <p14:cNvContentPartPr/>
              <p14:nvPr/>
            </p14:nvContentPartPr>
            <p14:xfrm>
              <a:off x="4937663" y="5303135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55418C7-817A-1A43-B2ED-4CC9B841FF8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01663" y="52671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872D93C-060F-3B4A-9CF7-0F6ADD008FE8}"/>
                  </a:ext>
                </a:extLst>
              </p14:cNvPr>
              <p14:cNvContentPartPr/>
              <p14:nvPr/>
            </p14:nvContentPartPr>
            <p14:xfrm>
              <a:off x="5047883" y="5030258"/>
              <a:ext cx="360" cy="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872D93C-060F-3B4A-9CF7-0F6ADD008FE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12243" y="499425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B3F6F8D-F354-5348-B094-7B0D1CB072E0}"/>
                  </a:ext>
                </a:extLst>
              </p14:cNvPr>
              <p14:cNvContentPartPr/>
              <p14:nvPr/>
            </p14:nvContentPartPr>
            <p14:xfrm>
              <a:off x="5097863" y="4733975"/>
              <a:ext cx="36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B3F6F8D-F354-5348-B094-7B0D1CB072E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61863" y="46983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27B5156-E554-5647-9487-ACEDB8A3E0ED}"/>
                  </a:ext>
                </a:extLst>
              </p14:cNvPr>
              <p14:cNvContentPartPr/>
              <p14:nvPr/>
            </p14:nvContentPartPr>
            <p14:xfrm>
              <a:off x="4789343" y="4736495"/>
              <a:ext cx="36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27B5156-E554-5647-9487-ACEDB8A3E0E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53703" y="47004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798EDCB-6E9F-EC4E-BBBC-A2BDD817273A}"/>
                  </a:ext>
                </a:extLst>
              </p14:cNvPr>
              <p14:cNvContentPartPr/>
              <p14:nvPr/>
            </p14:nvContentPartPr>
            <p14:xfrm>
              <a:off x="4390103" y="4856375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798EDCB-6E9F-EC4E-BBBC-A2BDD817273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354463" y="48207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4960DBB-7BD0-1841-AFF2-2B61B37D35BB}"/>
                  </a:ext>
                </a:extLst>
              </p14:cNvPr>
              <p14:cNvContentPartPr/>
              <p14:nvPr/>
            </p14:nvContentPartPr>
            <p14:xfrm>
              <a:off x="4396943" y="5686535"/>
              <a:ext cx="360" cy="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4960DBB-7BD0-1841-AFF2-2B61B37D35B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60943" y="56508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E637673-675D-874B-A148-006083D8A2BD}"/>
                  </a:ext>
                </a:extLst>
              </p14:cNvPr>
              <p14:cNvContentPartPr/>
              <p14:nvPr/>
            </p14:nvContentPartPr>
            <p14:xfrm>
              <a:off x="4124063" y="5323295"/>
              <a:ext cx="360" cy="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E637673-675D-874B-A148-006083D8A2B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088423" y="52872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5FE21F7-10B2-614B-930B-D12146215AA1}"/>
                  </a:ext>
                </a:extLst>
              </p14:cNvPr>
              <p14:cNvContentPartPr/>
              <p14:nvPr/>
            </p14:nvContentPartPr>
            <p14:xfrm>
              <a:off x="4203263" y="4950335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5FE21F7-10B2-614B-930B-D12146215AA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167263" y="49143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075F904-590D-FE4E-842A-3B64A3B16444}"/>
                  </a:ext>
                </a:extLst>
              </p14:cNvPr>
              <p14:cNvContentPartPr/>
              <p14:nvPr/>
            </p14:nvContentPartPr>
            <p14:xfrm>
              <a:off x="3633383" y="4836215"/>
              <a:ext cx="36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075F904-590D-FE4E-842A-3B64A3B1644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97383" y="48002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831B878-DC10-9644-B6A0-AA245FF09010}"/>
                  </a:ext>
                </a:extLst>
              </p14:cNvPr>
              <p14:cNvContentPartPr/>
              <p14:nvPr/>
            </p14:nvContentPartPr>
            <p14:xfrm>
              <a:off x="3648503" y="5120255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831B878-DC10-9644-B6A0-AA245FF0901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612863" y="50842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C6AB3AA-ABFD-E245-A2F2-4F2C56C6406D}"/>
                  </a:ext>
                </a:extLst>
              </p14:cNvPr>
              <p14:cNvContentPartPr/>
              <p14:nvPr/>
            </p14:nvContentPartPr>
            <p14:xfrm>
              <a:off x="3908063" y="5010095"/>
              <a:ext cx="360" cy="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C6AB3AA-ABFD-E245-A2F2-4F2C56C6406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872063" y="49740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D0DEFE7-3B20-C346-A702-C381ED2867A3}"/>
                  </a:ext>
                </a:extLst>
              </p14:cNvPr>
              <p14:cNvContentPartPr/>
              <p14:nvPr/>
            </p14:nvContentPartPr>
            <p14:xfrm>
              <a:off x="1946063" y="4606535"/>
              <a:ext cx="3425760" cy="15951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D0DEFE7-3B20-C346-A702-C381ED2867A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83423" y="4228895"/>
                <a:ext cx="3551400" cy="2350800"/>
              </a:xfrm>
              <a:prstGeom prst="rect">
                <a:avLst/>
              </a:prstGeom>
            </p:spPr>
          </p:pic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D72D5B65-7C79-8C4E-B118-96FD1A50BF9A}"/>
              </a:ext>
            </a:extLst>
          </p:cNvPr>
          <p:cNvSpPr txBox="1"/>
          <p:nvPr/>
        </p:nvSpPr>
        <p:spPr>
          <a:xfrm>
            <a:off x="813564" y="332050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Target</a:t>
            </a:r>
            <a:endParaRPr lang="en-TW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50BB2DF-EAC5-1347-AD27-5B61A073773C}"/>
              </a:ext>
            </a:extLst>
          </p:cNvPr>
          <p:cNvSpPr txBox="1"/>
          <p:nvPr/>
        </p:nvSpPr>
        <p:spPr>
          <a:xfrm>
            <a:off x="5071741" y="6224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en-TW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3167874-211F-E14C-BF06-6905A804562A}"/>
              </a:ext>
            </a:extLst>
          </p:cNvPr>
          <p:cNvSpPr txBox="1"/>
          <p:nvPr/>
        </p:nvSpPr>
        <p:spPr>
          <a:xfrm>
            <a:off x="1530737" y="2469058"/>
            <a:ext cx="38571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>
                <a:highlight>
                  <a:srgbClr val="00FF00"/>
                </a:highlight>
              </a:rPr>
              <a:t>Target</a:t>
            </a:r>
            <a:r>
              <a:rPr lang="zh-TW" altLang="en-US" sz="2200" dirty="0">
                <a:highlight>
                  <a:srgbClr val="00FF00"/>
                </a:highlight>
              </a:rPr>
              <a:t> 為常態分佈（取</a:t>
            </a:r>
            <a:r>
              <a:rPr lang="en-US" altLang="zh-TW" sz="2200" dirty="0">
                <a:highlight>
                  <a:srgbClr val="00FF00"/>
                </a:highlight>
              </a:rPr>
              <a:t>log</a:t>
            </a:r>
            <a:r>
              <a:rPr lang="en-US" altLang="zh-TW" sz="2200" baseline="-25000" dirty="0">
                <a:highlight>
                  <a:srgbClr val="00FF00"/>
                </a:highlight>
              </a:rPr>
              <a:t>10</a:t>
            </a:r>
            <a:r>
              <a:rPr lang="zh-TW" altLang="en-US" sz="2200" dirty="0">
                <a:highlight>
                  <a:srgbClr val="00FF00"/>
                </a:highlight>
              </a:rPr>
              <a:t>）</a:t>
            </a:r>
            <a:endParaRPr lang="en-US" altLang="zh-TW" sz="2200" dirty="0">
              <a:highlight>
                <a:srgbClr val="00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A69D64A-5D94-474B-B3FA-40D84000219D}"/>
                  </a:ext>
                </a:extLst>
              </p14:cNvPr>
              <p14:cNvContentPartPr/>
              <p14:nvPr/>
            </p14:nvContentPartPr>
            <p14:xfrm>
              <a:off x="5047163" y="459490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A69D64A-5D94-474B-B3FA-40D84000219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11163" y="455926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7F50DBF-ED89-A14D-AC9F-4AC012C98790}"/>
                  </a:ext>
                </a:extLst>
              </p14:cNvPr>
              <p14:cNvContentPartPr/>
              <p14:nvPr/>
            </p14:nvContentPartPr>
            <p14:xfrm>
              <a:off x="5043380" y="417637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7F50DBF-ED89-A14D-AC9F-4AC012C9879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07740" y="4140370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32561DC-896D-2C45-BE03-1C5B90BF6C48}"/>
              </a:ext>
            </a:extLst>
          </p:cNvPr>
          <p:cNvSpPr txBox="1"/>
          <p:nvPr/>
        </p:nvSpPr>
        <p:spPr>
          <a:xfrm>
            <a:off x="5141834" y="4868676"/>
            <a:ext cx="6399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/>
              <a:t>(35,1)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FF629AD-87DD-1944-A9E6-F9D29726A496}"/>
              </a:ext>
            </a:extLst>
          </p:cNvPr>
          <p:cNvSpPr txBox="1"/>
          <p:nvPr/>
        </p:nvSpPr>
        <p:spPr>
          <a:xfrm>
            <a:off x="5137691" y="4015377"/>
            <a:ext cx="6399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/>
              <a:t>(35,3)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BC65EF-C518-0246-96C1-1A3D6F631082}"/>
              </a:ext>
            </a:extLst>
          </p:cNvPr>
          <p:cNvSpPr txBox="1"/>
          <p:nvPr/>
        </p:nvSpPr>
        <p:spPr>
          <a:xfrm>
            <a:off x="5137691" y="4416769"/>
            <a:ext cx="6399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/>
              <a:t>(35,2)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A6A440A-0A56-6241-81D5-43014171460D}"/>
              </a:ext>
            </a:extLst>
          </p:cNvPr>
          <p:cNvSpPr txBox="1"/>
          <p:nvPr/>
        </p:nvSpPr>
        <p:spPr>
          <a:xfrm>
            <a:off x="7109235" y="3372248"/>
            <a:ext cx="2889262" cy="175432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殘差：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endParaRPr lang="en-US" dirty="0"/>
          </a:p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極端值帶來的殘差變小了，對模型的影響也相對降低</a:t>
            </a:r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5651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2E8C7-149F-1C4A-91C3-2FE13CE3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迴歸樹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7475C6C-24A5-3C49-B24C-3578B62296BC}"/>
              </a:ext>
            </a:extLst>
          </p:cNvPr>
          <p:cNvSpPr/>
          <p:nvPr/>
        </p:nvSpPr>
        <p:spPr>
          <a:xfrm>
            <a:off x="707689" y="2741998"/>
            <a:ext cx="5146572" cy="340655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窮舉每一個特徵中的每一個閥值，找出平方誤差最小的最優分割點，分割直到預設的終止條件（通常為樹的深度）</a:t>
            </a:r>
            <a:endParaRPr lang="en-US" altLang="zh-CN" sz="20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299E1-2DDF-204C-977D-5DC88FE9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741" y="2741998"/>
            <a:ext cx="4769174" cy="340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05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66DF-17F5-0241-A0EA-AD9FCCAD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參考資料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E9BAB-7AE8-EB4D-900C-193A23E5E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Hahow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資料分析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機器學習入門（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James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Yeh</a:t>
            </a: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CN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資料視覺化</a:t>
            </a:r>
            <a:endParaRPr lang="en-US" altLang="zh-CN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Kaggle</a:t>
            </a:r>
            <a:r>
              <a:rPr lang="zh-CN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競賽</a:t>
            </a: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-</a:t>
            </a:r>
            <a:r>
              <a:rPr lang="zh-CN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共享單車需求預測</a:t>
            </a:r>
            <a:endParaRPr lang="en-US" altLang="zh-CN" sz="1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790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1E13-79B2-C84B-9D8D-A2730E07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課程回顧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1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4328F21-843B-DB48-9275-300E1E9CD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955" y="463675"/>
            <a:ext cx="9366089" cy="59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0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2E8C7-149F-1C4A-91C3-2FE13CE3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常見的機器學習種類</a:t>
            </a:r>
            <a:endParaRPr kumimoji="1"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05EE0-301C-074C-9B96-05A89F4B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200" dirty="0">
                <a:latin typeface="STZhongsong" panose="02010600040101010101" pitchFamily="2" charset="-122"/>
                <a:ea typeface="STZhongsong" panose="02010600040101010101" pitchFamily="2" charset="-122"/>
              </a:rPr>
              <a:t>監督式學習 </a:t>
            </a:r>
            <a:r>
              <a:rPr lang="en-US" altLang="zh-TW" sz="2200" dirty="0">
                <a:latin typeface="STZhongsong" panose="02010600040101010101" pitchFamily="2" charset="-122"/>
                <a:ea typeface="STZhongsong" panose="02010600040101010101" pitchFamily="2" charset="-122"/>
              </a:rPr>
              <a:t>Supervised</a:t>
            </a:r>
            <a:r>
              <a:rPr lang="zh-TW" altLang="en-US" sz="2200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TW" sz="2200" dirty="0">
                <a:latin typeface="STZhongsong" panose="02010600040101010101" pitchFamily="2" charset="-122"/>
                <a:ea typeface="STZhongsong" panose="02010600040101010101" pitchFamily="2" charset="-122"/>
              </a:rPr>
              <a:t>Learning</a:t>
            </a:r>
          </a:p>
          <a:p>
            <a:r>
              <a:rPr lang="zh-TW" altLang="en-US" sz="2200" dirty="0">
                <a:latin typeface="STZhongsong" panose="02010600040101010101" pitchFamily="2" charset="-122"/>
                <a:ea typeface="STZhongsong" panose="02010600040101010101" pitchFamily="2" charset="-122"/>
              </a:rPr>
              <a:t>非監督式學習 </a:t>
            </a:r>
            <a:r>
              <a:rPr lang="en-US" altLang="zh-TW" sz="2200" dirty="0">
                <a:latin typeface="STZhongsong" panose="02010600040101010101" pitchFamily="2" charset="-122"/>
                <a:ea typeface="STZhongsong" panose="02010600040101010101" pitchFamily="2" charset="-122"/>
              </a:rPr>
              <a:t>Unsupervised</a:t>
            </a:r>
            <a:r>
              <a:rPr lang="zh-TW" altLang="en-US" sz="2200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TW" sz="2200" dirty="0">
                <a:latin typeface="STZhongsong" panose="02010600040101010101" pitchFamily="2" charset="-122"/>
                <a:ea typeface="STZhongsong" panose="02010600040101010101" pitchFamily="2" charset="-122"/>
              </a:rPr>
              <a:t>Learning</a:t>
            </a:r>
          </a:p>
          <a:p>
            <a:r>
              <a:rPr lang="zh-CN" altLang="en-US" sz="2200" dirty="0">
                <a:latin typeface="STZhongsong" panose="02010600040101010101" pitchFamily="2" charset="-122"/>
                <a:ea typeface="STZhongsong" panose="02010600040101010101" pitchFamily="2" charset="-122"/>
              </a:rPr>
              <a:t>強化學習</a:t>
            </a:r>
            <a:r>
              <a:rPr lang="zh-TW" altLang="en-US" sz="2200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TW" sz="2200" dirty="0">
                <a:latin typeface="STZhongsong" panose="02010600040101010101" pitchFamily="2" charset="-122"/>
                <a:ea typeface="STZhongsong" panose="02010600040101010101" pitchFamily="2" charset="-122"/>
              </a:rPr>
              <a:t>Reinforcement</a:t>
            </a:r>
            <a:r>
              <a:rPr lang="zh-TW" altLang="en-US" sz="2200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TW" sz="2200" dirty="0">
                <a:latin typeface="STZhongsong" panose="02010600040101010101" pitchFamily="2" charset="-122"/>
                <a:ea typeface="STZhongsong" panose="02010600040101010101" pitchFamily="2" charset="-122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90716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22299A-C9E1-CD4D-BA63-07541226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監督式學習 </a:t>
            </a:r>
            <a:r>
              <a:rPr kumimoji="1"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vs.</a:t>
            </a:r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 非監督式學習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7BC514-9B64-6644-995F-C2059FC13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A"/>
              </a:clrFrom>
              <a:clrTo>
                <a:srgbClr val="FFFFF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 l="2988" t="3866" r="2428" b="7256"/>
          <a:stretch/>
        </p:blipFill>
        <p:spPr>
          <a:xfrm>
            <a:off x="2231137" y="2301764"/>
            <a:ext cx="7729727" cy="3841861"/>
          </a:xfrm>
        </p:spPr>
      </p:pic>
    </p:spTree>
    <p:extLst>
      <p:ext uri="{BB962C8B-B14F-4D97-AF65-F5344CB8AC3E}">
        <p14:creationId xmlns:p14="http://schemas.microsoft.com/office/powerpoint/2010/main" val="322560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22299A-C9E1-CD4D-BA63-07541226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強化學習</a:t>
            </a:r>
            <a:endParaRPr kumimoji="1"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CE18C-5DF9-984D-B860-BDC5C86C39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8400" y="1993900"/>
            <a:ext cx="73152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8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778A9-7783-C648-AD8A-BCAFFD1DE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 l="59" r="-59" b="9850"/>
          <a:stretch/>
        </p:blipFill>
        <p:spPr>
          <a:xfrm>
            <a:off x="0" y="0"/>
            <a:ext cx="12199184" cy="68580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7DCFE6B-95BB-E140-9C1D-3A98CE8427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 l="77930" t="82972" b="8514"/>
          <a:stretch/>
        </p:blipFill>
        <p:spPr>
          <a:xfrm flipH="1">
            <a:off x="0" y="6210300"/>
            <a:ext cx="2692400" cy="64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A4EB0D-5F1F-CA41-A832-FD63FD60D172}"/>
              </a:ext>
            </a:extLst>
          </p:cNvPr>
          <p:cNvSpPr txBox="1"/>
          <p:nvPr/>
        </p:nvSpPr>
        <p:spPr>
          <a:xfrm>
            <a:off x="5364300" y="6488668"/>
            <a:ext cx="683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https://scikit-learn.org/stable/tutorial/machine_learning_map/index.html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90839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9B41-7D66-FA43-924C-96DA60C6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br>
              <a:rPr lang="en-US" altLang="zh-CN" dirty="0"/>
            </a:br>
            <a:r>
              <a:rPr lang="en-US" altLang="zh-TW" cap="none" dirty="0"/>
              <a:t>Bike</a:t>
            </a:r>
            <a:r>
              <a:rPr lang="zh-TW" altLang="en-US" cap="none" dirty="0"/>
              <a:t> </a:t>
            </a:r>
            <a:r>
              <a:rPr lang="en-US" altLang="zh-TW" cap="none" dirty="0"/>
              <a:t>Sharing</a:t>
            </a:r>
            <a:r>
              <a:rPr lang="zh-TW" altLang="en-US" cap="none" dirty="0"/>
              <a:t> </a:t>
            </a:r>
            <a:r>
              <a:rPr lang="en-US" altLang="zh-TW" cap="none" dirty="0"/>
              <a:t>Demand</a:t>
            </a:r>
            <a:endParaRPr lang="en-TW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41443-A52D-B541-BFC6-622559C23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31136" y="2638044"/>
            <a:ext cx="7729728" cy="3668163"/>
          </a:xfrm>
          <a:solidFill>
            <a:srgbClr val="FFFFFB"/>
          </a:solidFill>
        </p:spPr>
        <p:txBody>
          <a:bodyPr vert="horz"/>
          <a:lstStyle/>
          <a:p>
            <a:pPr marL="0" indent="0">
              <a:buNone/>
            </a:pPr>
            <a:r>
              <a:rPr lang="zh-CN" alt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我們的任務是要透過「時間、季節、天氣⋯⋯」等特徵，來預測當天的「租車數」</a:t>
            </a:r>
            <a:endParaRPr lang="en-US" altLang="zh-CN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CN" sz="2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0" indent="0">
              <a:buNone/>
            </a:pPr>
            <a:r>
              <a:rPr lang="en-US" altLang="zh-TW" sz="2200" dirty="0">
                <a:highlight>
                  <a:srgbClr val="FFFF00"/>
                </a:highlight>
                <a:latin typeface="Arial" panose="020B0604020202020204" pitchFamily="34" charset="0"/>
                <a:ea typeface="STZhongsong" panose="02010600040101010101" pitchFamily="2" charset="-122"/>
                <a:cs typeface="Arial" panose="020B0604020202020204" pitchFamily="34" charset="0"/>
              </a:rPr>
              <a:t>Evaluation</a:t>
            </a:r>
            <a:r>
              <a:rPr lang="zh-TW" altLang="en-US" sz="2200" dirty="0">
                <a:highlight>
                  <a:srgbClr val="FFFF00"/>
                </a:highlight>
                <a:latin typeface="Arial" panose="020B0604020202020204" pitchFamily="34" charset="0"/>
                <a:ea typeface="STZhongsong" panose="02010600040101010101" pitchFamily="2" charset="-122"/>
                <a:cs typeface="Arial" panose="020B0604020202020204" pitchFamily="34" charset="0"/>
              </a:rPr>
              <a:t>：</a:t>
            </a:r>
            <a:endParaRPr lang="en-US" altLang="zh-TW" sz="2200" dirty="0">
              <a:highlight>
                <a:srgbClr val="FFFF00"/>
              </a:highlight>
              <a:latin typeface="Arial" panose="020B0604020202020204" pitchFamily="34" charset="0"/>
              <a:ea typeface="STZhongsong" panose="0201060004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2200" dirty="0">
                <a:latin typeface="Arial" panose="020B0604020202020204" pitchFamily="34" charset="0"/>
                <a:ea typeface="STZhongsong" panose="02010600040101010101" pitchFamily="2" charset="-122"/>
                <a:cs typeface="Arial" panose="020B0604020202020204" pitchFamily="34" charset="0"/>
              </a:rPr>
              <a:t>RMSLE</a:t>
            </a:r>
            <a:r>
              <a:rPr lang="zh-TW" altLang="en-US" sz="2200" dirty="0">
                <a:latin typeface="Arial" panose="020B0604020202020204" pitchFamily="34" charset="0"/>
                <a:ea typeface="STZhongsong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TW" sz="2200" dirty="0">
                <a:latin typeface="Arial" panose="020B0604020202020204" pitchFamily="34" charset="0"/>
                <a:ea typeface="STZhongsong" panose="02010600040101010101" pitchFamily="2" charset="-122"/>
                <a:cs typeface="Arial" panose="020B0604020202020204" pitchFamily="34" charset="0"/>
              </a:rPr>
              <a:t>(Root</a:t>
            </a:r>
            <a:r>
              <a:rPr lang="zh-TW" altLang="en-US" sz="2200" dirty="0">
                <a:latin typeface="Arial" panose="020B0604020202020204" pitchFamily="34" charset="0"/>
                <a:ea typeface="STZhongsong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TW" sz="2200" dirty="0">
                <a:latin typeface="Arial" panose="020B0604020202020204" pitchFamily="34" charset="0"/>
                <a:ea typeface="STZhongsong" panose="02010600040101010101" pitchFamily="2" charset="-122"/>
                <a:cs typeface="Arial" panose="020B0604020202020204" pitchFamily="34" charset="0"/>
              </a:rPr>
              <a:t>Mean</a:t>
            </a:r>
            <a:r>
              <a:rPr lang="zh-TW" altLang="en-US" sz="2200" dirty="0">
                <a:latin typeface="Arial" panose="020B0604020202020204" pitchFamily="34" charset="0"/>
                <a:ea typeface="STZhongsong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TW" sz="2200" dirty="0">
                <a:latin typeface="Arial" panose="020B0604020202020204" pitchFamily="34" charset="0"/>
                <a:ea typeface="STZhongsong" panose="02010600040101010101" pitchFamily="2" charset="-122"/>
                <a:cs typeface="Arial" panose="020B0604020202020204" pitchFamily="34" charset="0"/>
              </a:rPr>
              <a:t>Squared</a:t>
            </a:r>
            <a:r>
              <a:rPr lang="zh-TW" altLang="en-US" sz="2200" dirty="0">
                <a:latin typeface="Arial" panose="020B0604020202020204" pitchFamily="34" charset="0"/>
                <a:ea typeface="STZhongsong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TW" sz="2200" dirty="0">
                <a:latin typeface="Arial" panose="020B0604020202020204" pitchFamily="34" charset="0"/>
                <a:ea typeface="STZhongsong" panose="02010600040101010101" pitchFamily="2" charset="-122"/>
                <a:cs typeface="Arial" panose="020B0604020202020204" pitchFamily="34" charset="0"/>
              </a:rPr>
              <a:t>Logarithmic</a:t>
            </a:r>
            <a:r>
              <a:rPr lang="zh-TW" altLang="en-US" sz="2200" dirty="0">
                <a:latin typeface="Arial" panose="020B0604020202020204" pitchFamily="34" charset="0"/>
                <a:ea typeface="STZhongsong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TW" sz="2200" dirty="0">
                <a:latin typeface="Arial" panose="020B0604020202020204" pitchFamily="34" charset="0"/>
                <a:ea typeface="STZhongsong" panose="02010600040101010101" pitchFamily="2" charset="-122"/>
                <a:cs typeface="Arial" panose="020B0604020202020204" pitchFamily="34" charset="0"/>
              </a:rPr>
              <a:t>Error)</a:t>
            </a:r>
            <a:endParaRPr lang="en-US" altLang="zh-CN" sz="2200" dirty="0">
              <a:latin typeface="Arial" panose="020B0604020202020204" pitchFamily="34" charset="0"/>
              <a:ea typeface="STZhongsong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2A5B0C-96E4-A642-8608-7F5AC8B7E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3022" y="4887379"/>
            <a:ext cx="4425956" cy="1198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0FB056-A7D8-624A-8222-D1359429D28A}"/>
              </a:ext>
            </a:extLst>
          </p:cNvPr>
          <p:cNvSpPr txBox="1"/>
          <p:nvPr/>
        </p:nvSpPr>
        <p:spPr>
          <a:xfrm>
            <a:off x="9274458" y="178408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LINK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701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2E8C7-149F-1C4A-91C3-2FE13CE3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小結</a:t>
            </a:r>
            <a:endParaRPr kumimoji="1"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FCC34-C057-B643-8ABF-A0CF16A8E762}"/>
              </a:ext>
            </a:extLst>
          </p:cNvPr>
          <p:cNvSpPr txBox="1"/>
          <p:nvPr/>
        </p:nvSpPr>
        <p:spPr>
          <a:xfrm>
            <a:off x="2049586" y="3048827"/>
            <a:ext cx="15504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Question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17D95C-0E27-2F41-8B15-22724345D7A7}"/>
              </a:ext>
            </a:extLst>
          </p:cNvPr>
          <p:cNvSpPr/>
          <p:nvPr/>
        </p:nvSpPr>
        <p:spPr>
          <a:xfrm>
            <a:off x="1588928" y="3534835"/>
            <a:ext cx="2471737" cy="178267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為什麼評估指標使用有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log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RMSLE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？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DC698-D69F-2942-AE07-817E92EF54E0}"/>
              </a:ext>
            </a:extLst>
          </p:cNvPr>
          <p:cNvSpPr txBox="1"/>
          <p:nvPr/>
        </p:nvSpPr>
        <p:spPr>
          <a:xfrm>
            <a:off x="5281516" y="3048827"/>
            <a:ext cx="16289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zh-TW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TW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D3AE145-A670-D447-B8EA-EEB8E83C2348}"/>
              </a:ext>
            </a:extLst>
          </p:cNvPr>
          <p:cNvSpPr/>
          <p:nvPr/>
        </p:nvSpPr>
        <p:spPr>
          <a:xfrm>
            <a:off x="4860131" y="3534835"/>
            <a:ext cx="2471737" cy="178267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為什麼線性迴歸的預測效果不夠好</a:t>
            </a:r>
            <a:endParaRPr lang="en-US" altLang="zh-TW" sz="2000" baseline="30000" dirty="0">
              <a:solidFill>
                <a:schemeClr val="tx1">
                  <a:lumMod val="85000"/>
                  <a:lumOff val="15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78AC6-9BB3-5741-BFBB-344363BB2434}"/>
              </a:ext>
            </a:extLst>
          </p:cNvPr>
          <p:cNvSpPr txBox="1"/>
          <p:nvPr/>
        </p:nvSpPr>
        <p:spPr>
          <a:xfrm>
            <a:off x="8591992" y="3055091"/>
            <a:ext cx="15504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Question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AF8A86C-D214-ED40-9372-4486AF038F14}"/>
              </a:ext>
            </a:extLst>
          </p:cNvPr>
          <p:cNvSpPr/>
          <p:nvPr/>
        </p:nvSpPr>
        <p:spPr>
          <a:xfrm>
            <a:off x="8131335" y="3534835"/>
            <a:ext cx="2471737" cy="178267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要怎麼做得更好？</a:t>
            </a:r>
            <a:endParaRPr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EDDF2-1FD2-0646-8EB5-961420C7E047}"/>
              </a:ext>
            </a:extLst>
          </p:cNvPr>
          <p:cNvSpPr/>
          <p:nvPr/>
        </p:nvSpPr>
        <p:spPr>
          <a:xfrm>
            <a:off x="1495820" y="2249606"/>
            <a:ext cx="7729728" cy="664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dirty="0">
                <a:solidFill>
                  <a:schemeClr val="accent3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在上次實作中，遇到的</a:t>
            </a:r>
            <a:r>
              <a:rPr lang="zh-TW" altLang="en-US" sz="2200" dirty="0">
                <a:solidFill>
                  <a:schemeClr val="accent3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３個問題：</a:t>
            </a:r>
            <a:endParaRPr lang="en-US" altLang="zh-CN" sz="2200" dirty="0">
              <a:solidFill>
                <a:schemeClr val="accent3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3694482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{4F191727-62F7-BA4D-8FE4-7B8968AA816E}tf10001120</Template>
  <TotalTime>5976</TotalTime>
  <Words>600</Words>
  <Application>Microsoft Macintosh PowerPoint</Application>
  <PresentationFormat>Widescreen</PresentationFormat>
  <Paragraphs>104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Microsoft JhengHei</vt:lpstr>
      <vt:lpstr>STZhongsong</vt:lpstr>
      <vt:lpstr>Apple Chancery</vt:lpstr>
      <vt:lpstr>Arial</vt:lpstr>
      <vt:lpstr>Calibri</vt:lpstr>
      <vt:lpstr>Gill Sans MT</vt:lpstr>
      <vt:lpstr>包裹</vt:lpstr>
      <vt:lpstr>CLass 2 探索式資料分析</vt:lpstr>
      <vt:lpstr>課程回顧</vt:lpstr>
      <vt:lpstr>PowerPoint Presentation</vt:lpstr>
      <vt:lpstr>常見的機器學習種類</vt:lpstr>
      <vt:lpstr>監督式學習 vs. 非監督式學習</vt:lpstr>
      <vt:lpstr>強化學習</vt:lpstr>
      <vt:lpstr>PowerPoint Presentation</vt:lpstr>
      <vt:lpstr>Case 1  Bike Sharing Demand</vt:lpstr>
      <vt:lpstr>小結</vt:lpstr>
      <vt:lpstr>小結</vt:lpstr>
      <vt:lpstr>探索式資料分析</vt:lpstr>
      <vt:lpstr>RmSLE</vt:lpstr>
      <vt:lpstr>RmSLE</vt:lpstr>
      <vt:lpstr>RmSLE</vt:lpstr>
      <vt:lpstr>RmSLE</vt:lpstr>
      <vt:lpstr>RmSLE</vt:lpstr>
      <vt:lpstr>迴歸樹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掌聲歡迎屏東縣縣長蒞臨</dc:title>
  <dc:creator>Microsoft Office User</dc:creator>
  <cp:lastModifiedBy>Microsoft Office User</cp:lastModifiedBy>
  <cp:revision>178</cp:revision>
  <dcterms:created xsi:type="dcterms:W3CDTF">2019-05-21T16:59:51Z</dcterms:created>
  <dcterms:modified xsi:type="dcterms:W3CDTF">2021-01-01T11:08:06Z</dcterms:modified>
</cp:coreProperties>
</file>