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5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5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8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5.bin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17.wmf"/><Relationship Id="rId23" Type="http://schemas.openxmlformats.org/officeDocument/2006/relationships/oleObject" Target="../embeddings/oleObject25.bin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24.bin"/><Relationship Id="rId20" Type="http://schemas.openxmlformats.org/officeDocument/2006/relationships/image" Target="../media/image15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7.bin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1.xml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17.w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15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5400000">
            <a:off x="1254353" y="1913882"/>
            <a:ext cx="5978196" cy="3388744"/>
            <a:chOff x="1254353" y="1707650"/>
            <a:chExt cx="5978196" cy="3388744"/>
          </a:xfrm>
        </p:grpSpPr>
        <p:grpSp>
          <p:nvGrpSpPr>
            <p:cNvPr id="8" name="组合 7"/>
            <p:cNvGrpSpPr/>
            <p:nvPr/>
          </p:nvGrpSpPr>
          <p:grpSpPr>
            <a:xfrm rot="16632038">
              <a:off x="1460874" y="2864146"/>
              <a:ext cx="2232248" cy="2232248"/>
              <a:chOff x="2627784" y="1772816"/>
              <a:chExt cx="4032448" cy="403244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6632038">
              <a:off x="1596261" y="1792544"/>
              <a:ext cx="2232248" cy="2232248"/>
              <a:chOff x="2627784" y="1772816"/>
              <a:chExt cx="4032448" cy="403244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97206" y="3645024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椭圆 21"/>
            <p:cNvSpPr/>
            <p:nvPr/>
          </p:nvSpPr>
          <p:spPr>
            <a:xfrm rot="16632038">
              <a:off x="2550527" y="2856652"/>
              <a:ext cx="2232248" cy="22322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632038">
              <a:off x="3635274" y="3951690"/>
              <a:ext cx="133920" cy="133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 rot="16632038">
              <a:off x="2685914" y="1785051"/>
              <a:ext cx="2232248" cy="2232248"/>
              <a:chOff x="2627784" y="1772816"/>
              <a:chExt cx="4032448" cy="403244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597206" y="372400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 rot="16632038">
              <a:off x="3847007" y="1786583"/>
              <a:ext cx="2232248" cy="22322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16632038">
              <a:off x="4859323" y="2799890"/>
              <a:ext cx="133920" cy="133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 rot="16632038">
              <a:off x="3711620" y="2858185"/>
              <a:ext cx="2232248" cy="2232248"/>
              <a:chOff x="2627784" y="1772816"/>
              <a:chExt cx="4032448" cy="403244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4448890" y="3612159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 rot="16632038">
              <a:off x="3810637" y="1020931"/>
              <a:ext cx="864096" cy="59766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632038">
              <a:off x="3812169" y="-140163"/>
              <a:ext cx="864096" cy="59766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 rot="16632038">
              <a:off x="4945686" y="1707650"/>
              <a:ext cx="2232248" cy="2232248"/>
              <a:chOff x="3923928" y="3717032"/>
              <a:chExt cx="2232248" cy="223224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3923928" y="3717032"/>
                <a:ext cx="2232248" cy="22322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004048" y="4797152"/>
                <a:ext cx="133920" cy="133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16632038">
              <a:off x="4810299" y="2779251"/>
              <a:ext cx="2232248" cy="2232248"/>
              <a:chOff x="3923928" y="3717032"/>
              <a:chExt cx="2232248" cy="223224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3923928" y="3717032"/>
                <a:ext cx="2232248" cy="22322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870267" y="4804956"/>
                <a:ext cx="133920" cy="133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19872" y="188640"/>
          <a:ext cx="295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2743200" imgH="3048000" progId="Equation.DSMT4">
                  <p:embed/>
                </p:oleObj>
              </mc:Choice>
              <mc:Fallback>
                <p:oleObj name="Equation" r:id="rId1" imgW="2743200" imgH="3048000" progId="Equation.DSMT4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872" y="188640"/>
                        <a:ext cx="295275" cy="327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627563" y="188640"/>
          <a:ext cx="3286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048000" imgH="3657600" progId="Equation.DSMT4">
                  <p:embed/>
                </p:oleObj>
              </mc:Choice>
              <mc:Fallback>
                <p:oleObj name="Equation" r:id="rId3" imgW="3048000" imgH="3657600" progId="Equation.DSMT4">
                  <p:embed/>
                  <p:pic>
                    <p:nvPicPr>
                      <p:cNvPr id="0" name="Picture 10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7563" y="188640"/>
                        <a:ext cx="328612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364088" y="260648"/>
          <a:ext cx="2849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6517600" imgH="4876800" progId="Equation.DSMT4">
                  <p:embed/>
                </p:oleObj>
              </mc:Choice>
              <mc:Fallback>
                <p:oleObj name="Equation" r:id="rId5" imgW="26517600" imgH="4876800" progId="Equation.DSMT4">
                  <p:embed/>
                  <p:pic>
                    <p:nvPicPr>
                      <p:cNvPr id="0" name="Picture 102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4088" y="260648"/>
                        <a:ext cx="2849563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042988" y="1989138"/>
          <a:ext cx="3603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3352800" imgH="4572000" progId="Equation.DSMT4">
                  <p:embed/>
                </p:oleObj>
              </mc:Choice>
              <mc:Fallback>
                <p:oleObj name="Equation" r:id="rId7" imgW="3352800" imgH="4572000" progId="Equation.DSMT4">
                  <p:embed/>
                  <p:pic>
                    <p:nvPicPr>
                      <p:cNvPr id="0" name="Picture 102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1989138"/>
                        <a:ext cx="360362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275534" y="1412776"/>
          <a:ext cx="3603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9" imgW="3352800" imgH="4572000" progId="Equation.DSMT4">
                  <p:embed/>
                </p:oleObj>
              </mc:Choice>
              <mc:Fallback>
                <p:oleObj name="Equation" r:id="rId9" imgW="3352800" imgH="4572000" progId="Equation.DSMT4">
                  <p:embed/>
                  <p:pic>
                    <p:nvPicPr>
                      <p:cNvPr id="0" name="Picture 103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534" y="1412776"/>
                        <a:ext cx="360362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788024" y="1628800"/>
          <a:ext cx="393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0" imgW="3657600" imgH="4572000" progId="Equation.DSMT4">
                  <p:embed/>
                </p:oleObj>
              </mc:Choice>
              <mc:Fallback>
                <p:oleObj name="Equation" r:id="rId10" imgW="3657600" imgH="4572000" progId="Equation.DSMT4">
                  <p:embed/>
                  <p:pic>
                    <p:nvPicPr>
                      <p:cNvPr id="0" name="Picture 103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8024" y="1628800"/>
                        <a:ext cx="3937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275856" y="2564904"/>
          <a:ext cx="3603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2" imgW="3352800" imgH="4572000" progId="Equation.DSMT4">
                  <p:embed/>
                </p:oleObj>
              </mc:Choice>
              <mc:Fallback>
                <p:oleObj name="Equation" r:id="rId12" imgW="3352800" imgH="4572000" progId="Equation.DSMT4">
                  <p:embed/>
                  <p:pic>
                    <p:nvPicPr>
                      <p:cNvPr id="0" name="Picture 1032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75856" y="2564904"/>
                        <a:ext cx="360362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788024" y="2794446"/>
          <a:ext cx="3921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4" imgW="3657600" imgH="4572000" progId="Equation.DSMT4">
                  <p:embed/>
                </p:oleObj>
              </mc:Choice>
              <mc:Fallback>
                <p:oleObj name="Equation" r:id="rId14" imgW="3657600" imgH="4572000" progId="Equation.DSMT4">
                  <p:embed/>
                  <p:pic>
                    <p:nvPicPr>
                      <p:cNvPr id="0" name="Picture 1033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88024" y="2794446"/>
                        <a:ext cx="392112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203848" y="3933056"/>
          <a:ext cx="3603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6" imgW="3352800" imgH="4572000" progId="Equation.DSMT4">
                  <p:embed/>
                </p:oleObj>
              </mc:Choice>
              <mc:Fallback>
                <p:oleObj name="Equation" r:id="rId16" imgW="3352800" imgH="4572000" progId="Equation.DSMT4">
                  <p:embed/>
                  <p:pic>
                    <p:nvPicPr>
                      <p:cNvPr id="0" name="Picture 1034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03848" y="3933056"/>
                        <a:ext cx="360363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043608" y="1988840"/>
          <a:ext cx="360040" cy="49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3352800" imgH="4572000" progId="Equation.DSMT4">
                  <p:embed/>
                </p:oleObj>
              </mc:Choice>
              <mc:Fallback>
                <p:oleObj name="Equation" r:id="rId1" imgW="3352800" imgH="4572000" progId="Equation.DSMT4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08" y="1988840"/>
                        <a:ext cx="360040" cy="4909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7"/>
          <p:cNvGrpSpPr/>
          <p:nvPr/>
        </p:nvGrpSpPr>
        <p:grpSpPr>
          <a:xfrm rot="432038">
            <a:off x="2549079" y="763461"/>
            <a:ext cx="2232248" cy="2232248"/>
            <a:chOff x="2627784" y="1772816"/>
            <a:chExt cx="4032448" cy="4032448"/>
          </a:xfrm>
        </p:grpSpPr>
        <p:sp>
          <p:nvSpPr>
            <p:cNvPr id="4" name="椭圆 3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470334" y="3648771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17"/>
          <p:cNvGrpSpPr/>
          <p:nvPr/>
        </p:nvGrpSpPr>
        <p:grpSpPr>
          <a:xfrm rot="432038">
            <a:off x="3620681" y="751786"/>
            <a:ext cx="2232248" cy="2232248"/>
            <a:chOff x="2627784" y="1772816"/>
            <a:chExt cx="4032448" cy="4032448"/>
          </a:xfrm>
        </p:grpSpPr>
        <p:sp>
          <p:nvSpPr>
            <p:cNvPr id="19" name="椭圆 18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3491880" y="548680"/>
            <a:ext cx="576064" cy="6048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716016" y="548680"/>
            <a:ext cx="72008" cy="59766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17"/>
          <p:cNvGrpSpPr/>
          <p:nvPr/>
        </p:nvGrpSpPr>
        <p:grpSpPr>
          <a:xfrm rot="432038">
            <a:off x="3622978" y="1831906"/>
            <a:ext cx="2232248" cy="2232248"/>
            <a:chOff x="2627784" y="1772816"/>
            <a:chExt cx="4032448" cy="4032448"/>
          </a:xfrm>
        </p:grpSpPr>
        <p:sp>
          <p:nvSpPr>
            <p:cNvPr id="29" name="椭圆 28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17"/>
          <p:cNvGrpSpPr/>
          <p:nvPr/>
        </p:nvGrpSpPr>
        <p:grpSpPr>
          <a:xfrm rot="432038">
            <a:off x="2614866" y="1857742"/>
            <a:ext cx="2232248" cy="2232248"/>
            <a:chOff x="2627784" y="1772816"/>
            <a:chExt cx="4032448" cy="4032448"/>
          </a:xfrm>
        </p:grpSpPr>
        <p:sp>
          <p:nvSpPr>
            <p:cNvPr id="34" name="椭圆 33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17"/>
          <p:cNvGrpSpPr/>
          <p:nvPr/>
        </p:nvGrpSpPr>
        <p:grpSpPr>
          <a:xfrm rot="432038">
            <a:off x="2686874" y="2984034"/>
            <a:ext cx="2232248" cy="2232248"/>
            <a:chOff x="2627784" y="1772816"/>
            <a:chExt cx="4032448" cy="4032448"/>
          </a:xfrm>
        </p:grpSpPr>
        <p:sp>
          <p:nvSpPr>
            <p:cNvPr id="43" name="椭圆 42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17"/>
          <p:cNvGrpSpPr/>
          <p:nvPr/>
        </p:nvGrpSpPr>
        <p:grpSpPr>
          <a:xfrm rot="432038">
            <a:off x="3576806" y="2937862"/>
            <a:ext cx="2232248" cy="2232248"/>
            <a:chOff x="2627784" y="1772816"/>
            <a:chExt cx="4032448" cy="4032448"/>
          </a:xfrm>
        </p:grpSpPr>
        <p:sp>
          <p:nvSpPr>
            <p:cNvPr id="48" name="椭圆 47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17"/>
          <p:cNvGrpSpPr/>
          <p:nvPr/>
        </p:nvGrpSpPr>
        <p:grpSpPr>
          <a:xfrm rot="432038">
            <a:off x="3576806" y="4064154"/>
            <a:ext cx="2232248" cy="2232248"/>
            <a:chOff x="2627784" y="1772816"/>
            <a:chExt cx="4032448" cy="4032448"/>
          </a:xfrm>
        </p:grpSpPr>
        <p:sp>
          <p:nvSpPr>
            <p:cNvPr id="51" name="椭圆 50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17"/>
          <p:cNvGrpSpPr/>
          <p:nvPr/>
        </p:nvGrpSpPr>
        <p:grpSpPr>
          <a:xfrm rot="432038">
            <a:off x="2784718" y="4064154"/>
            <a:ext cx="2232248" cy="2232248"/>
            <a:chOff x="2627784" y="1772816"/>
            <a:chExt cx="4032448" cy="4032448"/>
          </a:xfrm>
        </p:grpSpPr>
        <p:sp>
          <p:nvSpPr>
            <p:cNvPr id="57" name="椭圆 56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03848" y="1628800"/>
          <a:ext cx="295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743200" imgH="3048000" progId="Equation.DSMT4">
                  <p:embed/>
                </p:oleObj>
              </mc:Choice>
              <mc:Fallback>
                <p:oleObj name="Equation" r:id="rId3" imgW="2743200" imgH="3048000" progId="Equation.DSMT4">
                  <p:embed/>
                  <p:pic>
                    <p:nvPicPr>
                      <p:cNvPr id="0" name="Picture 205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1628800"/>
                        <a:ext cx="295275" cy="327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932040" y="1484784"/>
          <a:ext cx="3286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3048000" imgH="3657600" progId="Equation.DSMT4">
                  <p:embed/>
                </p:oleObj>
              </mc:Choice>
              <mc:Fallback>
                <p:oleObj name="Equation" r:id="rId5" imgW="3048000" imgH="3657600" progId="Equation.DSMT4">
                  <p:embed/>
                  <p:pic>
                    <p:nvPicPr>
                      <p:cNvPr id="0" name="Picture 205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1484784"/>
                        <a:ext cx="328612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940152" y="1628800"/>
          <a:ext cx="2849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26517600" imgH="4876800" progId="Equation.DSMT4">
                  <p:embed/>
                </p:oleObj>
              </mc:Choice>
              <mc:Fallback>
                <p:oleObj name="Equation" r:id="rId7" imgW="26517600" imgH="4876800" progId="Equation.DSMT4">
                  <p:embed/>
                  <p:pic>
                    <p:nvPicPr>
                      <p:cNvPr id="0" name="Picture 205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1628800"/>
                        <a:ext cx="2849563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8172400" y="764704"/>
          <a:ext cx="295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2743200" imgH="3048000" progId="Equation.DSMT4">
                  <p:embed/>
                </p:oleObj>
              </mc:Choice>
              <mc:Fallback>
                <p:oleObj name="Equation" r:id="rId1" imgW="2743200" imgH="3048000" progId="Equation.DSMT4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72400" y="764704"/>
                        <a:ext cx="295275" cy="327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524328" y="1052736"/>
          <a:ext cx="3286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3048000" imgH="3657600" progId="Equation.DSMT4">
                  <p:embed/>
                </p:oleObj>
              </mc:Choice>
              <mc:Fallback>
                <p:oleObj name="Equation" r:id="rId3" imgW="3048000" imgH="3657600" progId="Equation.DSMT4">
                  <p:embed/>
                  <p:pic>
                    <p:nvPicPr>
                      <p:cNvPr id="0" name="Picture 307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328" y="1052736"/>
                        <a:ext cx="328612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7524328" y="3212976"/>
          <a:ext cx="2849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26517600" imgH="4876800" progId="Equation.DSMT4">
                  <p:embed/>
                </p:oleObj>
              </mc:Choice>
              <mc:Fallback>
                <p:oleObj name="Equation" r:id="rId5" imgW="26517600" imgH="4876800" progId="Equation.DSMT4">
                  <p:embed/>
                  <p:pic>
                    <p:nvPicPr>
                      <p:cNvPr id="0" name="Picture 307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4328" y="3212976"/>
                        <a:ext cx="2849563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组合 98"/>
          <p:cNvGrpSpPr/>
          <p:nvPr/>
        </p:nvGrpSpPr>
        <p:grpSpPr>
          <a:xfrm>
            <a:off x="2470850" y="332656"/>
            <a:ext cx="3378155" cy="6178222"/>
            <a:chOff x="2470850" y="332656"/>
            <a:chExt cx="3378155" cy="6178222"/>
          </a:xfrm>
        </p:grpSpPr>
        <p:grpSp>
          <p:nvGrpSpPr>
            <p:cNvPr id="2" name="组合 7"/>
            <p:cNvGrpSpPr/>
            <p:nvPr/>
          </p:nvGrpSpPr>
          <p:grpSpPr>
            <a:xfrm rot="432038">
              <a:off x="2470850" y="547437"/>
              <a:ext cx="2232248" cy="2232248"/>
              <a:chOff x="2627784" y="1772816"/>
              <a:chExt cx="4032448" cy="403244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17"/>
            <p:cNvGrpSpPr/>
            <p:nvPr/>
          </p:nvGrpSpPr>
          <p:grpSpPr>
            <a:xfrm rot="432038">
              <a:off x="3570585" y="535762"/>
              <a:ext cx="2232248" cy="2232248"/>
              <a:chOff x="2627784" y="1772816"/>
              <a:chExt cx="4032448" cy="403244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97206" y="3645024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413651" y="332656"/>
              <a:ext cx="576064" cy="604867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493771" y="332656"/>
              <a:ext cx="288032" cy="59046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7"/>
            <p:cNvGrpSpPr/>
            <p:nvPr/>
          </p:nvGrpSpPr>
          <p:grpSpPr>
            <a:xfrm rot="432038">
              <a:off x="2824669" y="4278630"/>
              <a:ext cx="2232248" cy="2232248"/>
              <a:chOff x="2627784" y="1772816"/>
              <a:chExt cx="4032448" cy="403244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7"/>
            <p:cNvGrpSpPr/>
            <p:nvPr/>
          </p:nvGrpSpPr>
          <p:grpSpPr>
            <a:xfrm rot="432038">
              <a:off x="3472741" y="3344072"/>
              <a:ext cx="2232248" cy="2232248"/>
              <a:chOff x="2627784" y="1772816"/>
              <a:chExt cx="4032448" cy="403244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7"/>
            <p:cNvGrpSpPr/>
            <p:nvPr/>
          </p:nvGrpSpPr>
          <p:grpSpPr>
            <a:xfrm rot="432038">
              <a:off x="2680653" y="2577822"/>
              <a:ext cx="2232248" cy="2232248"/>
              <a:chOff x="2627784" y="1772816"/>
              <a:chExt cx="4032448" cy="403244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7"/>
            <p:cNvGrpSpPr/>
            <p:nvPr/>
          </p:nvGrpSpPr>
          <p:grpSpPr>
            <a:xfrm rot="432038">
              <a:off x="3570585" y="1975922"/>
              <a:ext cx="2232248" cy="2232248"/>
              <a:chOff x="2627784" y="1772816"/>
              <a:chExt cx="4032448" cy="403244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7"/>
            <p:cNvGrpSpPr/>
            <p:nvPr/>
          </p:nvGrpSpPr>
          <p:grpSpPr>
            <a:xfrm rot="432038">
              <a:off x="2562473" y="1497702"/>
              <a:ext cx="2232248" cy="2232248"/>
              <a:chOff x="2627784" y="1772816"/>
              <a:chExt cx="4032448" cy="403244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7"/>
            <p:cNvGrpSpPr/>
            <p:nvPr/>
          </p:nvGrpSpPr>
          <p:grpSpPr>
            <a:xfrm rot="432038">
              <a:off x="3616757" y="1281678"/>
              <a:ext cx="2232248" cy="2232248"/>
              <a:chOff x="2627784" y="1772816"/>
              <a:chExt cx="4032448" cy="403244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7"/>
            <p:cNvGrpSpPr/>
            <p:nvPr/>
          </p:nvGrpSpPr>
          <p:grpSpPr>
            <a:xfrm rot="432038">
              <a:off x="2490465" y="1039817"/>
              <a:ext cx="2232248" cy="2232248"/>
              <a:chOff x="2627784" y="1772816"/>
              <a:chExt cx="4032448" cy="403244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7" name="直接连接符 66"/>
            <p:cNvCxnSpPr>
              <a:stCxn id="36" idx="7"/>
              <a:endCxn id="42" idx="3"/>
            </p:cNvCxnSpPr>
            <p:nvPr/>
          </p:nvCxnSpPr>
          <p:spPr>
            <a:xfrm flipV="1">
              <a:off x="3966091" y="4486974"/>
              <a:ext cx="542254" cy="8524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 flipV="1">
              <a:off x="3819256" y="3717032"/>
              <a:ext cx="674515" cy="675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3773691" y="3068960"/>
              <a:ext cx="864096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9" idx="6"/>
              <a:endCxn id="54" idx="1"/>
            </p:cNvCxnSpPr>
            <p:nvPr/>
          </p:nvCxnSpPr>
          <p:spPr>
            <a:xfrm>
              <a:off x="3717418" y="2607957"/>
              <a:ext cx="900640" cy="416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62" idx="2"/>
            </p:cNvCxnSpPr>
            <p:nvPr/>
          </p:nvCxnSpPr>
          <p:spPr>
            <a:xfrm flipV="1">
              <a:off x="3629675" y="2375147"/>
              <a:ext cx="1009163" cy="189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endCxn id="62" idx="2"/>
            </p:cNvCxnSpPr>
            <p:nvPr/>
          </p:nvCxnSpPr>
          <p:spPr>
            <a:xfrm>
              <a:off x="3557667" y="2132856"/>
              <a:ext cx="1081171" cy="2422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3629675" y="2060848"/>
              <a:ext cx="1080120" cy="8640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557667" y="1916832"/>
              <a:ext cx="1152128" cy="144016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3629675" y="1916832"/>
              <a:ext cx="1008112" cy="1440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557667" y="1844824"/>
              <a:ext cx="1080120" cy="7200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557667" y="1844824"/>
              <a:ext cx="1152128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629675" y="1628800"/>
              <a:ext cx="1152128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971600" y="5301208"/>
          <a:ext cx="393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7" imgW="3657600" imgH="4572000" progId="Equation.DSMT4">
                  <p:embed/>
                </p:oleObj>
              </mc:Choice>
              <mc:Fallback>
                <p:oleObj name="Equation" r:id="rId7" imgW="3657600" imgH="4572000" progId="Equation.DSMT4">
                  <p:embed/>
                  <p:pic>
                    <p:nvPicPr>
                      <p:cNvPr id="0" name="Picture 307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00" y="5301208"/>
                        <a:ext cx="3937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812360" y="4869160"/>
          <a:ext cx="590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9" imgW="5486400" imgH="4572000" progId="Equation.DSMT4">
                  <p:embed/>
                </p:oleObj>
              </mc:Choice>
              <mc:Fallback>
                <p:oleObj name="Equation" r:id="rId9" imgW="5486400" imgH="4572000" progId="Equation.DSMT4">
                  <p:embed/>
                  <p:pic>
                    <p:nvPicPr>
                      <p:cNvPr id="0" name="Picture 307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12360" y="4869160"/>
                        <a:ext cx="59055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11560" y="4077072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1" imgW="5791200" imgH="4572000" progId="Equation.DSMT4">
                  <p:embed/>
                </p:oleObj>
              </mc:Choice>
              <mc:Fallback>
                <p:oleObj name="Equation" r:id="rId11" imgW="5791200" imgH="4572000" progId="Equation.DSMT4">
                  <p:embed/>
                  <p:pic>
                    <p:nvPicPr>
                      <p:cNvPr id="0" name="Picture 307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560" y="4077072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7308304" y="4149080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3" imgW="5791200" imgH="4572000" progId="Equation.DSMT4">
                  <p:embed/>
                </p:oleObj>
              </mc:Choice>
              <mc:Fallback>
                <p:oleObj name="Equation" r:id="rId13" imgW="5791200" imgH="4572000" progId="Equation.DSMT4">
                  <p:embed/>
                  <p:pic>
                    <p:nvPicPr>
                      <p:cNvPr id="0" name="Picture 308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08304" y="4149080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395536" y="2636912"/>
          <a:ext cx="622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5" imgW="5791200" imgH="4572000" progId="Equation.DSMT4">
                  <p:embed/>
                </p:oleObj>
              </mc:Choice>
              <mc:Fallback>
                <p:oleObj name="Equation" r:id="rId15" imgW="5791200" imgH="4572000" progId="Equation.DSMT4">
                  <p:embed/>
                  <p:pic>
                    <p:nvPicPr>
                      <p:cNvPr id="0" name="Picture 308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536" y="2636912"/>
                        <a:ext cx="62230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6660232" y="2132856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7" imgW="5791200" imgH="4572000" progId="Equation.DSMT4">
                  <p:embed/>
                </p:oleObj>
              </mc:Choice>
              <mc:Fallback>
                <p:oleObj name="Equation" r:id="rId17" imgW="5791200" imgH="4572000" progId="Equation.DSMT4">
                  <p:embed/>
                  <p:pic>
                    <p:nvPicPr>
                      <p:cNvPr id="0" name="Picture 308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60232" y="2132856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467544" y="1916832"/>
          <a:ext cx="622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9" imgW="5791200" imgH="4572000" progId="Equation.DSMT4">
                  <p:embed/>
                </p:oleObj>
              </mc:Choice>
              <mc:Fallback>
                <p:oleObj name="Equation" r:id="rId19" imgW="5791200" imgH="4572000" progId="Equation.DSMT4">
                  <p:embed/>
                  <p:pic>
                    <p:nvPicPr>
                      <p:cNvPr id="0" name="Picture 308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7544" y="1916832"/>
                        <a:ext cx="62230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7236296" y="1700808"/>
          <a:ext cx="330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1" imgW="3048000" imgH="1828800" progId="Equation.DSMT4">
                  <p:embed/>
                </p:oleObj>
              </mc:Choice>
              <mc:Fallback>
                <p:oleObj name="Equation" r:id="rId21" imgW="3048000" imgH="1828800" progId="Equation.DSMT4">
                  <p:embed/>
                  <p:pic>
                    <p:nvPicPr>
                      <p:cNvPr id="0" name="Picture 3084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6296" y="1700808"/>
                        <a:ext cx="330200" cy="196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" name="组合 97"/>
          <p:cNvGrpSpPr/>
          <p:nvPr/>
        </p:nvGrpSpPr>
        <p:grpSpPr>
          <a:xfrm>
            <a:off x="8460432" y="1772816"/>
            <a:ext cx="1901725" cy="646331"/>
            <a:chOff x="5262563" y="478413"/>
            <a:chExt cx="1901725" cy="646331"/>
          </a:xfrm>
        </p:grpSpPr>
        <p:graphicFrame>
          <p:nvGraphicFramePr>
            <p:cNvPr id="3086" name="Object 14"/>
            <p:cNvGraphicFramePr>
              <a:graphicFrameLocks noChangeAspect="1"/>
            </p:cNvGraphicFramePr>
            <p:nvPr/>
          </p:nvGraphicFramePr>
          <p:xfrm>
            <a:off x="5262563" y="620713"/>
            <a:ext cx="1179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23" imgW="10972800" imgH="4572000" progId="Equation.DSMT4">
                    <p:embed/>
                  </p:oleObj>
                </mc:Choice>
                <mc:Fallback>
                  <p:oleObj name="Equation" r:id="rId23" imgW="10972800" imgH="4572000" progId="Equation.DSMT4">
                    <p:embed/>
                    <p:pic>
                      <p:nvPicPr>
                        <p:cNvPr id="0" name="Picture 308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262563" y="620713"/>
                          <a:ext cx="1179512" cy="4889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Box 96"/>
            <p:cNvSpPr txBox="1"/>
            <p:nvPr/>
          </p:nvSpPr>
          <p:spPr>
            <a:xfrm>
              <a:off x="6372200" y="478413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868144" y="2453903"/>
          <a:ext cx="295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743200" imgH="3048000" progId="Equation.DSMT4">
                  <p:embed/>
                </p:oleObj>
              </mc:Choice>
              <mc:Fallback>
                <p:oleObj name="Equation" r:id="rId1" imgW="2743200" imgH="3048000" progId="Equation.DSMT4">
                  <p:embed/>
                  <p:pic>
                    <p:nvPicPr>
                      <p:cNvPr id="0" name="Picture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8144" y="2453903"/>
                        <a:ext cx="295275" cy="327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724128" y="4077072"/>
          <a:ext cx="3286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3048000" imgH="3657600" progId="Equation.DSMT4">
                  <p:embed/>
                </p:oleObj>
              </mc:Choice>
              <mc:Fallback>
                <p:oleObj name="Equation" r:id="rId3" imgW="3048000" imgH="3657600" progId="Equation.DSMT4">
                  <p:embed/>
                  <p:pic>
                    <p:nvPicPr>
                      <p:cNvPr id="0" name="Picture 409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128" y="4077072"/>
                        <a:ext cx="328612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738661" y="980728"/>
          <a:ext cx="2849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26517600" imgH="4876800" progId="Equation.DSMT4">
                  <p:embed/>
                </p:oleObj>
              </mc:Choice>
              <mc:Fallback>
                <p:oleObj name="Equation" r:id="rId5" imgW="26517600" imgH="4876800" progId="Equation.DSMT4">
                  <p:embed/>
                  <p:pic>
                    <p:nvPicPr>
                      <p:cNvPr id="0" name="Picture 409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8661" y="980728"/>
                        <a:ext cx="2849563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8"/>
          <p:cNvGrpSpPr/>
          <p:nvPr/>
        </p:nvGrpSpPr>
        <p:grpSpPr>
          <a:xfrm rot="5400000">
            <a:off x="2371633" y="372783"/>
            <a:ext cx="3378155" cy="6178222"/>
            <a:chOff x="2470850" y="332656"/>
            <a:chExt cx="3378155" cy="6178222"/>
          </a:xfrm>
        </p:grpSpPr>
        <p:grpSp>
          <p:nvGrpSpPr>
            <p:cNvPr id="3" name="组合 7"/>
            <p:cNvGrpSpPr/>
            <p:nvPr/>
          </p:nvGrpSpPr>
          <p:grpSpPr>
            <a:xfrm rot="432038">
              <a:off x="2470850" y="547437"/>
              <a:ext cx="2232248" cy="2232248"/>
              <a:chOff x="2627784" y="1772816"/>
              <a:chExt cx="4032448" cy="403244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7"/>
            <p:cNvGrpSpPr/>
            <p:nvPr/>
          </p:nvGrpSpPr>
          <p:grpSpPr>
            <a:xfrm rot="432038">
              <a:off x="3570585" y="535762"/>
              <a:ext cx="2232248" cy="2232248"/>
              <a:chOff x="2627784" y="1772816"/>
              <a:chExt cx="4032448" cy="403244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97206" y="3645024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413651" y="332656"/>
              <a:ext cx="576064" cy="604867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493771" y="332656"/>
              <a:ext cx="288032" cy="59046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7"/>
            <p:cNvGrpSpPr/>
            <p:nvPr/>
          </p:nvGrpSpPr>
          <p:grpSpPr>
            <a:xfrm rot="432038">
              <a:off x="2824669" y="4278630"/>
              <a:ext cx="2232248" cy="2232248"/>
              <a:chOff x="2627784" y="1772816"/>
              <a:chExt cx="4032448" cy="403244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432038">
              <a:off x="3472741" y="3344072"/>
              <a:ext cx="2232248" cy="2232248"/>
              <a:chOff x="2627784" y="1772816"/>
              <a:chExt cx="4032448" cy="403244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7"/>
            <p:cNvGrpSpPr/>
            <p:nvPr/>
          </p:nvGrpSpPr>
          <p:grpSpPr>
            <a:xfrm rot="432038">
              <a:off x="2680653" y="2577822"/>
              <a:ext cx="2232248" cy="2232248"/>
              <a:chOff x="2627784" y="1772816"/>
              <a:chExt cx="4032448" cy="403244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7"/>
            <p:cNvGrpSpPr/>
            <p:nvPr/>
          </p:nvGrpSpPr>
          <p:grpSpPr>
            <a:xfrm rot="432038">
              <a:off x="3570585" y="1975922"/>
              <a:ext cx="2232248" cy="2232248"/>
              <a:chOff x="2627784" y="1772816"/>
              <a:chExt cx="4032448" cy="403244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7"/>
            <p:cNvGrpSpPr/>
            <p:nvPr/>
          </p:nvGrpSpPr>
          <p:grpSpPr>
            <a:xfrm rot="432038">
              <a:off x="2562473" y="1497702"/>
              <a:ext cx="2232248" cy="2232248"/>
              <a:chOff x="2627784" y="1772816"/>
              <a:chExt cx="4032448" cy="403244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7"/>
            <p:cNvGrpSpPr/>
            <p:nvPr/>
          </p:nvGrpSpPr>
          <p:grpSpPr>
            <a:xfrm rot="432038">
              <a:off x="3616757" y="1281678"/>
              <a:ext cx="2232248" cy="2232248"/>
              <a:chOff x="2627784" y="1772816"/>
              <a:chExt cx="4032448" cy="403244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7"/>
            <p:cNvGrpSpPr/>
            <p:nvPr/>
          </p:nvGrpSpPr>
          <p:grpSpPr>
            <a:xfrm rot="432038">
              <a:off x="2490465" y="1039817"/>
              <a:ext cx="2232248" cy="2232248"/>
              <a:chOff x="2627784" y="1772816"/>
              <a:chExt cx="4032448" cy="403244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7" name="直接连接符 66"/>
            <p:cNvCxnSpPr>
              <a:stCxn id="36" idx="7"/>
              <a:endCxn id="42" idx="3"/>
            </p:cNvCxnSpPr>
            <p:nvPr/>
          </p:nvCxnSpPr>
          <p:spPr>
            <a:xfrm flipV="1">
              <a:off x="3966091" y="4486974"/>
              <a:ext cx="542254" cy="8524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 flipV="1">
              <a:off x="3819256" y="3717032"/>
              <a:ext cx="674515" cy="675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3773691" y="3068960"/>
              <a:ext cx="864096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9" idx="6"/>
              <a:endCxn id="54" idx="1"/>
            </p:cNvCxnSpPr>
            <p:nvPr/>
          </p:nvCxnSpPr>
          <p:spPr>
            <a:xfrm>
              <a:off x="3717418" y="2607957"/>
              <a:ext cx="900640" cy="416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62" idx="2"/>
            </p:cNvCxnSpPr>
            <p:nvPr/>
          </p:nvCxnSpPr>
          <p:spPr>
            <a:xfrm flipV="1">
              <a:off x="3629675" y="2375147"/>
              <a:ext cx="1009163" cy="189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endCxn id="62" idx="2"/>
            </p:cNvCxnSpPr>
            <p:nvPr/>
          </p:nvCxnSpPr>
          <p:spPr>
            <a:xfrm>
              <a:off x="3557667" y="2132856"/>
              <a:ext cx="1081171" cy="2422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3629675" y="2060848"/>
              <a:ext cx="1080120" cy="8640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557667" y="1916832"/>
              <a:ext cx="1152128" cy="144016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3629675" y="1916832"/>
              <a:ext cx="1008112" cy="1440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557667" y="1844824"/>
              <a:ext cx="1080120" cy="7200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557667" y="1844824"/>
              <a:ext cx="1152128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629675" y="1628800"/>
              <a:ext cx="1152128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835696" y="2636912"/>
          <a:ext cx="393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7" imgW="3657600" imgH="4572000" progId="Equation.DSMT4">
                  <p:embed/>
                </p:oleObj>
              </mc:Choice>
              <mc:Fallback>
                <p:oleObj name="Equation" r:id="rId7" imgW="3657600" imgH="4572000" progId="Equation.DSMT4">
                  <p:embed/>
                  <p:pic>
                    <p:nvPicPr>
                      <p:cNvPr id="0" name="Picture 410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696" y="2636912"/>
                        <a:ext cx="3937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771800" y="3861048"/>
          <a:ext cx="590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9" imgW="5486400" imgH="4572000" progId="Equation.DSMT4">
                  <p:embed/>
                </p:oleObj>
              </mc:Choice>
              <mc:Fallback>
                <p:oleObj name="Equation" r:id="rId9" imgW="5486400" imgH="4572000" progId="Equation.DSMT4">
                  <p:embed/>
                  <p:pic>
                    <p:nvPicPr>
                      <p:cNvPr id="0" name="Picture 410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1800" y="3861048"/>
                        <a:ext cx="59055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3491880" y="2492896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1" imgW="5791200" imgH="4572000" progId="Equation.DSMT4">
                  <p:embed/>
                </p:oleObj>
              </mc:Choice>
              <mc:Fallback>
                <p:oleObj name="Equation" r:id="rId11" imgW="5791200" imgH="4572000" progId="Equation.DSMT4">
                  <p:embed/>
                  <p:pic>
                    <p:nvPicPr>
                      <p:cNvPr id="0" name="Picture 410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1880" y="2492896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139952" y="3933056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3" imgW="5791200" imgH="4572000" progId="Equation.DSMT4">
                  <p:embed/>
                </p:oleObj>
              </mc:Choice>
              <mc:Fallback>
                <p:oleObj name="Equation" r:id="rId13" imgW="5791200" imgH="4572000" progId="Equation.DSMT4">
                  <p:embed/>
                  <p:pic>
                    <p:nvPicPr>
                      <p:cNvPr id="0" name="Picture 410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39952" y="3933056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499992" y="2434406"/>
          <a:ext cx="622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5" imgW="5791200" imgH="4572000" progId="Equation.DSMT4">
                  <p:embed/>
                </p:oleObj>
              </mc:Choice>
              <mc:Fallback>
                <p:oleObj name="Equation" r:id="rId15" imgW="5791200" imgH="4572000" progId="Equation.DSMT4">
                  <p:embed/>
                  <p:pic>
                    <p:nvPicPr>
                      <p:cNvPr id="0" name="Picture 410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99992" y="2434406"/>
                        <a:ext cx="62230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885804" y="4018583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7" imgW="5791200" imgH="4572000" progId="Equation.DSMT4">
                  <p:embed/>
                </p:oleObj>
              </mc:Choice>
              <mc:Fallback>
                <p:oleObj name="Equation" r:id="rId17" imgW="5791200" imgH="4572000" progId="Equation.DSMT4">
                  <p:embed/>
                  <p:pic>
                    <p:nvPicPr>
                      <p:cNvPr id="0" name="Picture 410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85804" y="4018583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4957812" y="2276872"/>
          <a:ext cx="622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9" imgW="5791200" imgH="4572000" progId="Equation.DSMT4">
                  <p:embed/>
                </p:oleObj>
              </mc:Choice>
              <mc:Fallback>
                <p:oleObj name="Equation" r:id="rId19" imgW="5791200" imgH="4572000" progId="Equation.DSMT4">
                  <p:embed/>
                  <p:pic>
                    <p:nvPicPr>
                      <p:cNvPr id="0" name="Picture 410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57812" y="2276872"/>
                        <a:ext cx="62230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5436096" y="4220582"/>
          <a:ext cx="330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21" imgW="3048000" imgH="1828800" progId="Equation.DSMT4">
                  <p:embed/>
                </p:oleObj>
              </mc:Choice>
              <mc:Fallback>
                <p:oleObj name="Equation" r:id="rId21" imgW="3048000" imgH="1828800" progId="Equation.DSMT4">
                  <p:embed/>
                  <p:pic>
                    <p:nvPicPr>
                      <p:cNvPr id="0" name="Picture 410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36096" y="4220582"/>
                        <a:ext cx="330200" cy="196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97"/>
          <p:cNvGrpSpPr/>
          <p:nvPr/>
        </p:nvGrpSpPr>
        <p:grpSpPr>
          <a:xfrm>
            <a:off x="1794445" y="910461"/>
            <a:ext cx="1901725" cy="646331"/>
            <a:chOff x="5262563" y="478413"/>
            <a:chExt cx="1901725" cy="646331"/>
          </a:xfrm>
        </p:grpSpPr>
        <p:graphicFrame>
          <p:nvGraphicFramePr>
            <p:cNvPr id="3086" name="Object 14"/>
            <p:cNvGraphicFramePr>
              <a:graphicFrameLocks noChangeAspect="1"/>
            </p:cNvGraphicFramePr>
            <p:nvPr/>
          </p:nvGraphicFramePr>
          <p:xfrm>
            <a:off x="5262563" y="620713"/>
            <a:ext cx="1179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23" imgW="10972800" imgH="4572000" progId="Equation.DSMT4">
                    <p:embed/>
                  </p:oleObj>
                </mc:Choice>
                <mc:Fallback>
                  <p:oleObj name="Equation" r:id="rId23" imgW="10972800" imgH="4572000" progId="Equation.DSMT4">
                    <p:embed/>
                    <p:pic>
                      <p:nvPicPr>
                        <p:cNvPr id="0" name="Picture 410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262563" y="620713"/>
                          <a:ext cx="1179512" cy="4889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Box 96"/>
            <p:cNvSpPr txBox="1"/>
            <p:nvPr/>
          </p:nvSpPr>
          <p:spPr>
            <a:xfrm>
              <a:off x="6372200" y="478413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5508104" y="2512576"/>
          <a:ext cx="330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25" imgW="3048000" imgH="1828800" progId="Equation.DSMT4">
                  <p:embed/>
                </p:oleObj>
              </mc:Choice>
              <mc:Fallback>
                <p:oleObj name="Equation" r:id="rId25" imgW="3048000" imgH="1828800" progId="Equation.DSMT4">
                  <p:embed/>
                  <p:pic>
                    <p:nvPicPr>
                      <p:cNvPr id="0" name="Picture 4109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8104" y="2512576"/>
                        <a:ext cx="330200" cy="196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全屏显示(4:3)</PresentationFormat>
  <Paragraphs>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4</vt:i4>
      </vt:variant>
    </vt:vector>
  </HeadingPairs>
  <TitlesOfParts>
    <vt:vector size="52" baseType="lpstr">
      <vt:lpstr>Arial</vt:lpstr>
      <vt:lpstr>SimSun</vt:lpstr>
      <vt:lpstr>Wingdings</vt:lpstr>
      <vt:lpstr>Times New Roman</vt:lpstr>
      <vt:lpstr>微软雅黑</vt:lpstr>
      <vt:lpstr>黑体</vt:lpstr>
      <vt:lpstr>宋体</vt:lpstr>
      <vt:lpstr>Arial Unicode MS</vt:lpstr>
      <vt:lpstr>Calibri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jk</cp:lastModifiedBy>
  <cp:revision>8</cp:revision>
  <dcterms:created xsi:type="dcterms:W3CDTF">2019-06-02T01:42:22Z</dcterms:created>
  <dcterms:modified xsi:type="dcterms:W3CDTF">2019-06-02T01:42:22Z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