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AD4C0-B411-438B-9AC8-060AC1AA043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0BA29-BF7A-4C3F-9F69-B2A2315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a@ntu.edu.sg" TargetMode="External"/><Relationship Id="rId2" Type="http://schemas.openxmlformats.org/officeDocument/2006/relationships/hyperlink" Target="mailto:mpratama@ntu.edu.s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CE3002: Sensors, Interfacing and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73152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Lab Project Briefing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Supervisor:</a:t>
            </a:r>
          </a:p>
          <a:p>
            <a:r>
              <a:rPr lang="en-US" sz="2300" dirty="0">
                <a:solidFill>
                  <a:schemeClr val="tx1"/>
                </a:solidFill>
              </a:rPr>
              <a:t>Asst/P Mahardhika Pratama (</a:t>
            </a:r>
            <a:r>
              <a:rPr lang="en-US" sz="2300" dirty="0">
                <a:solidFill>
                  <a:schemeClr val="tx1"/>
                </a:solidFill>
                <a:hlinkClick r:id="rId2"/>
              </a:rPr>
              <a:t>mpratama@ntu.edu.sg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300" dirty="0">
                <a:solidFill>
                  <a:schemeClr val="tx1"/>
                </a:solidFill>
              </a:rPr>
              <a:t>Dr. Smitha K G(</a:t>
            </a:r>
            <a:r>
              <a:rPr lang="en-US" sz="2300" dirty="0">
                <a:solidFill>
                  <a:schemeClr val="tx1"/>
                </a:solidFill>
                <a:hlinkClick r:id="rId3"/>
              </a:rPr>
              <a:t>smitha@ntu.edu.sg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br>
              <a:rPr lang="en-US" sz="23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Design &amp; Implementation of a PC-based Infrared Plethysmograph(PPG) for measurement and analysis of blood volume changes.</a:t>
            </a:r>
            <a:endParaRPr lang="en-US" sz="2800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0"/>
            <a:ext cx="8610600" cy="15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389" y="1600200"/>
            <a:ext cx="727322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Kit</a:t>
            </a:r>
          </a:p>
          <a:p>
            <a:r>
              <a:rPr lang="en-US" dirty="0"/>
              <a:t>Power supply (+15V &amp; -15V)</a:t>
            </a:r>
          </a:p>
          <a:p>
            <a:r>
              <a:rPr lang="en-US" dirty="0"/>
              <a:t>Oscilloscope</a:t>
            </a:r>
          </a:p>
          <a:p>
            <a:r>
              <a:rPr lang="en-US" dirty="0"/>
              <a:t>Signal generator</a:t>
            </a:r>
          </a:p>
          <a:p>
            <a:r>
              <a:rPr lang="en-US" dirty="0"/>
              <a:t>Lab manual</a:t>
            </a:r>
          </a:p>
          <a:p>
            <a:r>
              <a:rPr lang="en-US" dirty="0"/>
              <a:t>Useful notes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 err="1"/>
              <a:t>Arduino</a:t>
            </a:r>
            <a:endParaRPr lang="en-US" dirty="0"/>
          </a:p>
          <a:p>
            <a:pPr lvl="1"/>
            <a:r>
              <a:rPr lang="en-US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28003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and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signal generator to test your circuit</a:t>
            </a:r>
          </a:p>
          <a:p>
            <a:pPr lvl="1"/>
            <a:r>
              <a:rPr lang="en-US" dirty="0"/>
              <a:t>The PPG sensor sometimes has uncertainty</a:t>
            </a:r>
          </a:p>
          <a:p>
            <a:pPr lvl="1"/>
            <a:r>
              <a:rPr lang="en-US" dirty="0"/>
              <a:t>20mV (peak-to-peak), sine wave, 500mHz</a:t>
            </a:r>
          </a:p>
          <a:p>
            <a:pPr lvl="1"/>
            <a:endParaRPr lang="en-US" dirty="0"/>
          </a:p>
          <a:p>
            <a:r>
              <a:rPr lang="en-US" dirty="0"/>
              <a:t>Well keep the hardware components</a:t>
            </a:r>
          </a:p>
          <a:p>
            <a:pPr lvl="1"/>
            <a:r>
              <a:rPr lang="en-US" dirty="0"/>
              <a:t>PPG sensor expensive</a:t>
            </a:r>
          </a:p>
          <a:p>
            <a:pPr lvl="1"/>
            <a:r>
              <a:rPr lang="en-US" dirty="0"/>
              <a:t>Restore if lost</a:t>
            </a:r>
          </a:p>
        </p:txBody>
      </p:sp>
    </p:spTree>
    <p:extLst>
      <p:ext uri="{BB962C8B-B14F-4D97-AF65-F5344CB8AC3E}">
        <p14:creationId xmlns:p14="http://schemas.microsoft.com/office/powerpoint/2010/main" val="12421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46863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819400"/>
            <a:ext cx="979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dirty="0"/>
              <a:t>7.5 V DC</a:t>
            </a:r>
          </a:p>
        </p:txBody>
      </p:sp>
    </p:spTree>
    <p:extLst>
      <p:ext uri="{BB962C8B-B14F-4D97-AF65-F5344CB8AC3E}">
        <p14:creationId xmlns:p14="http://schemas.microsoft.com/office/powerpoint/2010/main" val="35306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completed sample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" y="1600200"/>
            <a:ext cx="7282420" cy="4525963"/>
          </a:xfrm>
        </p:spPr>
      </p:pic>
    </p:spTree>
    <p:extLst>
      <p:ext uri="{BB962C8B-B14F-4D97-AF65-F5344CB8AC3E}">
        <p14:creationId xmlns:p14="http://schemas.microsoft.com/office/powerpoint/2010/main" val="44708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 (60% - common score for a team)</a:t>
            </a:r>
          </a:p>
          <a:p>
            <a:pPr lvl="1"/>
            <a:r>
              <a:rPr lang="en-US" dirty="0"/>
              <a:t>Basic functionality (40%)</a:t>
            </a:r>
          </a:p>
          <a:p>
            <a:pPr lvl="2"/>
            <a:r>
              <a:rPr lang="en-US" dirty="0"/>
              <a:t>Major component (e.g., amp) missed: 0 points</a:t>
            </a:r>
          </a:p>
          <a:p>
            <a:pPr lvl="2"/>
            <a:r>
              <a:rPr lang="en-US" dirty="0"/>
              <a:t>Partially functioning with small issues: 20 points</a:t>
            </a:r>
          </a:p>
          <a:p>
            <a:pPr lvl="2"/>
            <a:r>
              <a:rPr lang="en-US" dirty="0"/>
              <a:t>Fully functioning: 40 points</a:t>
            </a:r>
          </a:p>
          <a:p>
            <a:pPr lvl="1"/>
            <a:r>
              <a:rPr lang="en-US" dirty="0"/>
              <a:t>Additional features (20%)</a:t>
            </a:r>
          </a:p>
          <a:p>
            <a:pPr lvl="2"/>
            <a:r>
              <a:rPr lang="en-US" dirty="0"/>
              <a:t>E.g., real-time pulse rate, weak signal alert,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Oral (40% - individual scores for team members)</a:t>
            </a:r>
          </a:p>
          <a:p>
            <a:pPr lvl="1"/>
            <a:r>
              <a:rPr lang="en-US" dirty="0"/>
              <a:t>State your contribution </a:t>
            </a:r>
          </a:p>
          <a:p>
            <a:pPr lvl="1"/>
            <a:r>
              <a:rPr lang="en-US"/>
              <a:t>Q</a:t>
            </a:r>
            <a:r>
              <a:rPr lang="en-US" dirty="0"/>
              <a:t>/</a:t>
            </a:r>
            <a:r>
              <a:rPr lang="en-US"/>
              <a:t>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evaluation in the last lab session</a:t>
            </a:r>
          </a:p>
          <a:p>
            <a:pPr lvl="1"/>
            <a:r>
              <a:rPr lang="en-US" dirty="0"/>
              <a:t>Week 12 for TE1, SE2</a:t>
            </a:r>
          </a:p>
          <a:p>
            <a:pPr lvl="1"/>
            <a:r>
              <a:rPr lang="en-US" dirty="0"/>
              <a:t>Week 11 for TE2, TE3, SE1, SE3</a:t>
            </a:r>
          </a:p>
          <a:p>
            <a:r>
              <a:rPr lang="en-US" dirty="0"/>
              <a:t>10% bonus marks, if the project is ready for evaluation by</a:t>
            </a:r>
          </a:p>
          <a:p>
            <a:pPr lvl="1"/>
            <a:r>
              <a:rPr lang="en-US" dirty="0"/>
              <a:t>Week 10 for TE1, SE2</a:t>
            </a:r>
          </a:p>
          <a:p>
            <a:pPr lvl="1"/>
            <a:r>
              <a:rPr lang="en-US" dirty="0"/>
              <a:t>Week 9 for TE2, TE3, SE1, SE3</a:t>
            </a:r>
          </a:p>
        </p:txBody>
      </p:sp>
    </p:spTree>
    <p:extLst>
      <p:ext uri="{BB962C8B-B14F-4D97-AF65-F5344CB8AC3E}">
        <p14:creationId xmlns:p14="http://schemas.microsoft.com/office/powerpoint/2010/main" val="257607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260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CE3002: Sensors, Interfacing and Control</vt:lpstr>
      <vt:lpstr>Objective</vt:lpstr>
      <vt:lpstr>Circuit Diagram</vt:lpstr>
      <vt:lpstr>Resources</vt:lpstr>
      <vt:lpstr>Suggestion and notes</vt:lpstr>
      <vt:lpstr>PowerPoint Presentation</vt:lpstr>
      <vt:lpstr>A completed sample</vt:lpstr>
      <vt:lpstr>Evaluation</vt:lpstr>
      <vt:lpstr>Evaluation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CE3002: Sensors, Interfacing and Control</dc:title>
  <dc:creator>tanrui</dc:creator>
  <cp:lastModifiedBy>Smitha Kavallur Pisharath Gopi</cp:lastModifiedBy>
  <cp:revision>38</cp:revision>
  <dcterms:created xsi:type="dcterms:W3CDTF">2016-08-22T06:53:37Z</dcterms:created>
  <dcterms:modified xsi:type="dcterms:W3CDTF">2021-08-12T06:27:20Z</dcterms:modified>
</cp:coreProperties>
</file>