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19"/>
  </p:notesMasterIdLst>
  <p:handoutMasterIdLst>
    <p:handoutMasterId r:id="rId20"/>
  </p:handoutMasterIdLst>
  <p:sldIdLst>
    <p:sldId id="258" r:id="rId5"/>
    <p:sldId id="259" r:id="rId6"/>
    <p:sldId id="325" r:id="rId7"/>
    <p:sldId id="324" r:id="rId8"/>
    <p:sldId id="310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266" r:id="rId17"/>
    <p:sldId id="267" r:id="rId18"/>
  </p:sldIdLst>
  <p:sldSz cx="12190413" cy="6859588"/>
  <p:notesSz cx="6858000" cy="9144000"/>
  <p:defaultTextStyle>
    <a:defPPr>
      <a:defRPr lang="ja-JP"/>
    </a:defPPr>
    <a:lvl1pPr marL="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7D31"/>
    <a:srgbClr val="223F4B"/>
    <a:srgbClr val="E31F26"/>
    <a:srgbClr val="006487"/>
    <a:srgbClr val="647D2D"/>
    <a:srgbClr val="DC6914"/>
    <a:srgbClr val="82A0AA"/>
    <a:srgbClr val="000000"/>
    <a:srgbClr val="567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89" autoAdjust="0"/>
  </p:normalViewPr>
  <p:slideViewPr>
    <p:cSldViewPr snapToGrid="0" showGuides="1">
      <p:cViewPr varScale="1">
        <p:scale>
          <a:sx n="59" d="100"/>
          <a:sy n="59" d="100"/>
        </p:scale>
        <p:origin x="964" y="88"/>
      </p:cViewPr>
      <p:guideLst>
        <p:guide orient="horz" pos="2160"/>
        <p:guide pos="2903"/>
        <p:guide orient="horz" pos="2161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23315-3652-4BDC-8A79-10D41FA08241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BD337-12C5-45AC-92D7-BF79CCFC27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10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A264C-6953-4F22-AEE6-38CCC8CB2F7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0C04-D137-4757-B814-7DAA94ED84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56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23951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47902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71854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95805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19756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43707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67658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91610" algn="l" defTabSz="1047902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42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93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85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38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3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17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30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78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77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19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1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80C04-D137-4757-B814-7DAA94ED848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65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02D3B21-3725-BF41-9B99-BCCF28F938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sp>
        <p:nvSpPr>
          <p:cNvPr id="7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376416" y="5567623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6" name="タイトル 2"/>
          <p:cNvSpPr>
            <a:spLocks noGrp="1"/>
          </p:cNvSpPr>
          <p:nvPr>
            <p:ph type="title" hasCustomPrompt="1"/>
          </p:nvPr>
        </p:nvSpPr>
        <p:spPr>
          <a:xfrm>
            <a:off x="376415" y="2700012"/>
            <a:ext cx="11440753" cy="585711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spcBef>
                <a:spcPts val="0"/>
              </a:spcBef>
              <a:defRPr sz="3400" b="1" baseline="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EA4F8-C73C-3F43-BCA3-A5D06FE29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4" y="6005181"/>
            <a:ext cx="1602179" cy="140542"/>
          </a:xfrm>
          <a:prstGeom prst="rect">
            <a:avLst/>
          </a:prstGeom>
        </p:spPr>
      </p:pic>
      <p:sp>
        <p:nvSpPr>
          <p:cNvPr id="8" name="テキスト プレースホルダー 21">
            <a:extLst>
              <a:ext uri="{FF2B5EF4-FFF2-40B4-BE49-F238E27FC236}">
                <a16:creationId xmlns:a16="http://schemas.microsoft.com/office/drawing/2014/main" id="{7534F4E7-B9B8-4A28-8C6F-4EB843AAA7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6415" y="3361892"/>
            <a:ext cx="11440753" cy="1676788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tx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6C2EEC-D758-3E46-B3FE-DBABCDB44B22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4996616-89D2-DC4A-B1AD-62BB3E84DD3F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DD4311C1-8804-DA45-8B61-5C35BAA5C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2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135392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 with Object)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7" name="テキスト プレースホルダー 18">
            <a:extLst>
              <a:ext uri="{FF2B5EF4-FFF2-40B4-BE49-F238E27FC236}">
                <a16:creationId xmlns:a16="http://schemas.microsoft.com/office/drawing/2014/main" id="{6FF0EA42-4404-9E4C-A7E4-2D160C3EEC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3"/>
            <a:ext cx="34544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18" name="コンテンツ プレースホルダー 8">
            <a:extLst>
              <a:ext uri="{FF2B5EF4-FFF2-40B4-BE49-F238E27FC236}">
                <a16:creationId xmlns:a16="http://schemas.microsoft.com/office/drawing/2014/main" id="{8EAD100D-D456-A446-ACDE-F7C2586C92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34543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A61BA27-593B-C641-9EA5-FC03807890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6800" y="1521134"/>
            <a:ext cx="34544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0" name="コンテンツ プレースホルダー 8">
            <a:extLst>
              <a:ext uri="{FF2B5EF4-FFF2-40B4-BE49-F238E27FC236}">
                <a16:creationId xmlns:a16="http://schemas.microsoft.com/office/drawing/2014/main" id="{B57BA1E7-CA67-D14D-9BE0-D6EBB4EB254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66801" y="2513934"/>
            <a:ext cx="34544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1" name="テキスト プレースホルダー 18">
            <a:extLst>
              <a:ext uri="{FF2B5EF4-FFF2-40B4-BE49-F238E27FC236}">
                <a16:creationId xmlns:a16="http://schemas.microsoft.com/office/drawing/2014/main" id="{1E0BD574-5964-1F4D-946D-91C5A67603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81153" y="1521134"/>
            <a:ext cx="3456796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コンテンツ プレースホルダー 8">
            <a:extLst>
              <a:ext uri="{FF2B5EF4-FFF2-40B4-BE49-F238E27FC236}">
                <a16:creationId xmlns:a16="http://schemas.microsoft.com/office/drawing/2014/main" id="{02284374-73AB-E640-9920-4808485C5E9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81152" y="2513934"/>
            <a:ext cx="3456795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24" name="スライド番号プレースホルダー 5">
            <a:extLst>
              <a:ext uri="{FF2B5EF4-FFF2-40B4-BE49-F238E27FC236}">
                <a16:creationId xmlns:a16="http://schemas.microsoft.com/office/drawing/2014/main" id="{4ECBFAF0-508D-DE46-B476-F6968E6D7E3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8D6DF44-6A99-409A-BFE2-60F2E6B360E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50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picture w/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7" name="スライド番号プレースホルダー 5"/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(picture)</a:t>
            </a:r>
            <a:endParaRPr kumimoji="1" lang="ja-JP" altLang="en-US" dirty="0"/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B478C11D-E98E-734E-8267-18F26B74A9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450" y="797316"/>
            <a:ext cx="11104563" cy="445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A98487-D8F0-4DC0-866E-928BDE54E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24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4">
            <a:extLst>
              <a:ext uri="{FF2B5EF4-FFF2-40B4-BE49-F238E27FC236}">
                <a16:creationId xmlns:a16="http://schemas.microsoft.com/office/drawing/2014/main" id="{5DC12AB6-A92C-F74D-AD15-304089ACB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21" y="2942346"/>
            <a:ext cx="3984771" cy="9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72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図 3">
            <a:extLst>
              <a:ext uri="{FF2B5EF4-FFF2-40B4-BE49-F238E27FC236}">
                <a16:creationId xmlns:a16="http://schemas.microsoft.com/office/drawing/2014/main" id="{DB7E8743-982B-B64F-97C7-011B1D47C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8688" y="3146868"/>
            <a:ext cx="6534000" cy="392814"/>
          </a:xfrm>
          <a:prstGeom prst="rect">
            <a:avLst/>
          </a:prstGeom>
        </p:spPr>
      </p:pic>
      <p:pic>
        <p:nvPicPr>
          <p:cNvPr id="55" name="図 4">
            <a:extLst>
              <a:ext uri="{FF2B5EF4-FFF2-40B4-BE49-F238E27FC236}">
                <a16:creationId xmlns:a16="http://schemas.microsoft.com/office/drawing/2014/main" id="{1CA7FA97-2416-F549-BB75-4F2F1B5953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498" y="5852493"/>
            <a:ext cx="1229979" cy="7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7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屋内, 座る, 金属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E7BB581-F2D7-0646-8805-6EBDEF1BE3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984" y="1146972"/>
            <a:ext cx="11657387" cy="5003800"/>
          </a:xfrm>
          <a:prstGeom prst="rect">
            <a:avLst/>
          </a:prstGeom>
        </p:spPr>
      </p:pic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1" y="1888399"/>
            <a:ext cx="5749568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2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8" y="3100666"/>
            <a:ext cx="5749568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sp>
        <p:nvSpPr>
          <p:cNvPr id="12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B8A81FD-36C9-A048-9FEB-5B60BC3CE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5649861-F5A8-E64C-90C9-167226438D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1A99564-1771-45FE-9852-6BB9AE1C8E68}"/>
              </a:ext>
            </a:extLst>
          </p:cNvPr>
          <p:cNvGrpSpPr/>
          <p:nvPr userDrawn="1"/>
        </p:nvGrpSpPr>
        <p:grpSpPr>
          <a:xfrm>
            <a:off x="257983" y="203772"/>
            <a:ext cx="11657387" cy="943200"/>
            <a:chOff x="257984" y="202843"/>
            <a:chExt cx="11657387" cy="9432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83E0EE9-AC03-49CC-97A0-7223C6330FF0}"/>
                </a:ext>
              </a:extLst>
            </p:cNvPr>
            <p:cNvSpPr/>
            <p:nvPr userDrawn="1"/>
          </p:nvSpPr>
          <p:spPr>
            <a:xfrm>
              <a:off x="257984" y="202843"/>
              <a:ext cx="11657387" cy="943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 descr="Ein Bild, das Zeichnung, Blume enthält.&#10;&#10;Automatisch generierte Beschreibung">
              <a:extLst>
                <a:ext uri="{FF2B5EF4-FFF2-40B4-BE49-F238E27FC236}">
                  <a16:creationId xmlns:a16="http://schemas.microsoft.com/office/drawing/2014/main" id="{757D1023-2E0E-47F5-A8F3-937796204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307" y="294155"/>
              <a:ext cx="3226158" cy="768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6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建物, 座る, グリーン, エンジン が含まれている画像&#10;&#10;自動的に生成された説明">
            <a:extLst>
              <a:ext uri="{FF2B5EF4-FFF2-40B4-BE49-F238E27FC236}">
                <a16:creationId xmlns:a16="http://schemas.microsoft.com/office/drawing/2014/main" id="{EB3F3220-C9C8-1247-8464-C8AD9A372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598" y="953731"/>
            <a:ext cx="6870700" cy="51943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82" y="957332"/>
            <a:ext cx="4785360" cy="5187696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411582" y="1888399"/>
            <a:ext cx="4635661" cy="1139747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lnSpc>
                <a:spcPct val="100000"/>
              </a:lnSpc>
              <a:defRPr sz="3400" b="1" baseline="0">
                <a:solidFill>
                  <a:schemeClr val="bg1"/>
                </a:solidFill>
                <a:latin typeface="+mj-lt"/>
                <a:ea typeface="+mj-ea"/>
                <a:cs typeface="メイリオ" pitchFamily="50" charset="-128"/>
              </a:defRPr>
            </a:lvl1pPr>
          </a:lstStyle>
          <a:p>
            <a:r>
              <a:rPr kumimoji="1" lang="en-US" altLang="ja-JP" dirty="0"/>
              <a:t>Cover Title 34pt</a:t>
            </a:r>
            <a:endParaRPr kumimoji="1" lang="ja-JP" altLang="en-US" dirty="0"/>
          </a:p>
        </p:txBody>
      </p:sp>
      <p:sp>
        <p:nvSpPr>
          <p:cNvPr id="18" name="テキスト プレースホルダー 21"/>
          <p:cNvSpPr>
            <a:spLocks noGrp="1"/>
          </p:cNvSpPr>
          <p:nvPr>
            <p:ph type="body" sz="quarter" idx="12" hasCustomPrompt="1"/>
          </p:nvPr>
        </p:nvSpPr>
        <p:spPr>
          <a:xfrm>
            <a:off x="411579" y="3100666"/>
            <a:ext cx="4635663" cy="1591042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 20pt</a:t>
            </a:r>
          </a:p>
        </p:txBody>
      </p:sp>
      <p:sp>
        <p:nvSpPr>
          <p:cNvPr id="14" name="日付プレースホルダー 32"/>
          <p:cNvSpPr txBox="1">
            <a:spLocks/>
          </p:cNvSpPr>
          <p:nvPr userDrawn="1"/>
        </p:nvSpPr>
        <p:spPr>
          <a:xfrm>
            <a:off x="284399" y="6372453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11581" y="5395588"/>
            <a:ext cx="3182384" cy="351370"/>
          </a:xfrm>
          <a:prstGeom prst="rect">
            <a:avLst/>
          </a:prstGeom>
        </p:spPr>
        <p:txBody>
          <a:bodyPr lIns="104790" tIns="52395" rIns="104790" bIns="52395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2020.6.1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C30009A-B32B-B24B-8EDA-C0939CCEB4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7" y="5850971"/>
            <a:ext cx="1595798" cy="1342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9EFD16D-E6EB-8442-A27C-183A3B385E9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25" y="6294954"/>
            <a:ext cx="1269434" cy="3016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A54DC8-BE5D-4ACE-B717-13F988E35AF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48" y="92900"/>
            <a:ext cx="3227011" cy="7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797316"/>
            <a:ext cx="11104633" cy="5483463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820738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4840288" algn="l"/>
              </a:tabLst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 defTabSz="787400"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(just Text)</a:t>
            </a:r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083BC3B8-A62B-E24D-A9AF-FF5336A9A1A6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7810C-92B5-4F03-BB3F-34CA99793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8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2"/>
            <a:ext cx="11104633" cy="3662661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2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column, just Text)</a:t>
            </a:r>
            <a:endParaRPr kumimoji="1" lang="ja-JP" altLang="en-US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353781BA-2C17-2141-8BFB-3213A14BC79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62142517"/>
              </p:ext>
            </p:extLst>
          </p:nvPr>
        </p:nvGraphicFramePr>
        <p:xfrm>
          <a:off x="548438" y="797316"/>
          <a:ext cx="11104633" cy="549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22E32625-DB6E-0947-A520-DEC81F03FA8F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EB47805-D19D-450F-BA61-33A98106A9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3999" cy="54834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5364000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columns, just Text)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2"/>
            <a:ext cx="5364001" cy="3717671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4C0AD0E4-6A2B-8A4A-9201-72B45505659D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18A27-7C58-40EF-A43E-FED766D6C7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3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2">
            <a:extLst>
              <a:ext uri="{FF2B5EF4-FFF2-40B4-BE49-F238E27FC236}">
                <a16:creationId xmlns:a16="http://schemas.microsoft.com/office/drawing/2014/main" id="{32043FC4-E742-1740-AF60-003ABAE88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40" name="図 18">
            <a:extLst>
              <a:ext uri="{FF2B5EF4-FFF2-40B4-BE49-F238E27FC236}">
                <a16:creationId xmlns:a16="http://schemas.microsoft.com/office/drawing/2014/main" id="{B02B855A-8F7E-434B-9044-795322C6A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1" name="日付プレースホルダー 32">
            <a:extLst>
              <a:ext uri="{FF2B5EF4-FFF2-40B4-BE49-F238E27FC236}">
                <a16:creationId xmlns:a16="http://schemas.microsoft.com/office/drawing/2014/main" id="{D6ED4008-B8BC-D444-A538-3F99EF270548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43" name="テキスト プレースホルダー 9">
            <a:extLst>
              <a:ext uri="{FF2B5EF4-FFF2-40B4-BE49-F238E27FC236}">
                <a16:creationId xmlns:a16="http://schemas.microsoft.com/office/drawing/2014/main" id="{1905EB53-1021-4A45-AC7F-3196D88A4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44" name="テキスト プレースホルダー 18">
            <a:extLst>
              <a:ext uri="{FF2B5EF4-FFF2-40B4-BE49-F238E27FC236}">
                <a16:creationId xmlns:a16="http://schemas.microsoft.com/office/drawing/2014/main" id="{68B7E7D5-200C-0543-BD7F-F9AA8EEA7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1525562"/>
            <a:ext cx="34560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5" name="テキスト プレースホルダー 18">
            <a:extLst>
              <a:ext uri="{FF2B5EF4-FFF2-40B4-BE49-F238E27FC236}">
                <a16:creationId xmlns:a16="http://schemas.microsoft.com/office/drawing/2014/main" id="{47A8507A-EB49-AB45-8238-42A11A5B3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3454399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cxnSp>
        <p:nvCxnSpPr>
          <p:cNvPr id="48" name="直線コネクタ 20">
            <a:extLst>
              <a:ext uri="{FF2B5EF4-FFF2-40B4-BE49-F238E27FC236}">
                <a16:creationId xmlns:a16="http://schemas.microsoft.com/office/drawing/2014/main" id="{CE1B3C2C-B829-6348-9E01-482A77DCEC58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2D39B9D-977F-4E4E-8773-AA2E21F4F9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(3 columns, just Text)</a:t>
            </a:r>
            <a:endParaRPr kumimoji="1" lang="ja-JP" altLang="en-US" dirty="0"/>
          </a:p>
        </p:txBody>
      </p:sp>
      <p:sp>
        <p:nvSpPr>
          <p:cNvPr id="50" name="テキスト プレースホルダー 9">
            <a:extLst>
              <a:ext uri="{FF2B5EF4-FFF2-40B4-BE49-F238E27FC236}">
                <a16:creationId xmlns:a16="http://schemas.microsoft.com/office/drawing/2014/main" id="{1AAE6BD2-2E23-1E46-9B40-E838CCCB1A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680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1" name="テキスト プレースホルダー 18">
            <a:extLst>
              <a:ext uri="{FF2B5EF4-FFF2-40B4-BE49-F238E27FC236}">
                <a16:creationId xmlns:a16="http://schemas.microsoft.com/office/drawing/2014/main" id="{58EF3FD7-6F05-BE4A-B11B-B9E7855434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801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2" name="テキスト プレースホルダー 18">
            <a:extLst>
              <a:ext uri="{FF2B5EF4-FFF2-40B4-BE49-F238E27FC236}">
                <a16:creationId xmlns:a16="http://schemas.microsoft.com/office/drawing/2014/main" id="{1E5562CA-6BA9-C148-99CB-9C529C0979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7213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53" name="テキスト プレースホルダー 9">
            <a:extLst>
              <a:ext uri="{FF2B5EF4-FFF2-40B4-BE49-F238E27FC236}">
                <a16:creationId xmlns:a16="http://schemas.microsoft.com/office/drawing/2014/main" id="{8FD4D86B-00F9-1A45-8AF8-95AD409C0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550" y="797316"/>
            <a:ext cx="3456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54" name="テキスト プレースホルダー 18">
            <a:extLst>
              <a:ext uri="{FF2B5EF4-FFF2-40B4-BE49-F238E27FC236}">
                <a16:creationId xmlns:a16="http://schemas.microsoft.com/office/drawing/2014/main" id="{A0BCF0CF-C787-3943-904D-B2481B1FE8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350" y="1525562"/>
            <a:ext cx="3456400" cy="3722337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  <a:lvl2pPr>
              <a:defRPr lang="en-US" altLang="ja-JP" sz="1400" smtClean="0">
                <a:solidFill>
                  <a:srgbClr val="000000"/>
                </a:solidFill>
              </a:defRPr>
            </a:lvl2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1</a:t>
            </a:r>
          </a:p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</a:rPr>
              <a:t>Heading 2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3</a:t>
            </a:r>
            <a:endParaRPr lang="en-US" altLang="ja-JP" sz="1400" dirty="0">
              <a:solidFill>
                <a:srgbClr val="000000"/>
              </a:solidFill>
            </a:endParaRP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en-US" altLang="ja-JP" sz="1400" dirty="0">
                <a:solidFill>
                  <a:srgbClr val="000000"/>
                </a:solidFill>
                <a:ea typeface="+mj-ea"/>
              </a:rPr>
              <a:t>Body of Text</a:t>
            </a:r>
          </a:p>
          <a:p>
            <a:pPr marL="355474" lvl="1" indent="-198029">
              <a:lnSpc>
                <a:spcPct val="150000"/>
              </a:lnSpc>
              <a:buClr>
                <a:srgbClr val="82A0AA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Body of Text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4</a:t>
            </a:r>
          </a:p>
        </p:txBody>
      </p:sp>
      <p:sp>
        <p:nvSpPr>
          <p:cNvPr id="56" name="テキスト プレースホルダー 18">
            <a:extLst>
              <a:ext uri="{FF2B5EF4-FFF2-40B4-BE49-F238E27FC236}">
                <a16:creationId xmlns:a16="http://schemas.microsoft.com/office/drawing/2014/main" id="{714ED991-CBC4-1440-8558-9629576E502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81961" y="5435465"/>
            <a:ext cx="3455987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E53255C8-1ACE-8843-9F29-BEADAA27C658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9D7CD61-D151-4618-A338-C9D3A4494D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01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25A1DD-D8C6-DA46-A570-6BCA7220A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4" name="日付プレースホルダー 32"/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Mitsubishi Power Europe,</a:t>
            </a:r>
            <a:r>
              <a:rPr lang="en-US" altLang="ja-JP" sz="7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 Ltd</a:t>
            </a:r>
            <a:r>
              <a:rPr lang="en-US" altLang="ja-JP" sz="7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</a:rPr>
              <a:t>. All Rights Reserved.</a:t>
            </a:r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797316"/>
            <a:ext cx="8706763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18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435465"/>
            <a:ext cx="11104633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3" name="コンテンツ プレースホルダー 8"/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11104632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(1 column with Object)</a:t>
            </a:r>
            <a:endParaRPr kumimoji="1" lang="ja-JP" altLang="en-US" dirty="0"/>
          </a:p>
        </p:txBody>
      </p: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F78D16F2-74F8-3945-B00D-752813F1E2A1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24B0F54-27B5-4AE9-BDCD-39C0A3BE1F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9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text + objec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92FDF04-6EEB-3844-90E7-DCC6519C47D8}"/>
              </a:ext>
            </a:extLst>
          </p:cNvPr>
          <p:cNvSpPr/>
          <p:nvPr userDrawn="1"/>
        </p:nvSpPr>
        <p:spPr>
          <a:xfrm>
            <a:off x="6273960" y="797316"/>
            <a:ext cx="5365590" cy="54930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図 2">
            <a:extLst>
              <a:ext uri="{FF2B5EF4-FFF2-40B4-BE49-F238E27FC236}">
                <a16:creationId xmlns:a16="http://schemas.microsoft.com/office/drawing/2014/main" id="{89142D73-FD55-E34E-8402-601A63A5F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30" y="141114"/>
            <a:ext cx="1270000" cy="304800"/>
          </a:xfrm>
          <a:prstGeom prst="rect">
            <a:avLst/>
          </a:prstGeom>
        </p:spPr>
      </p:pic>
      <p:pic>
        <p:nvPicPr>
          <p:cNvPr id="16" name="図 18">
            <a:extLst>
              <a:ext uri="{FF2B5EF4-FFF2-40B4-BE49-F238E27FC236}">
                <a16:creationId xmlns:a16="http://schemas.microsoft.com/office/drawing/2014/main" id="{71000135-3B55-EC40-BF38-5FEB5BABD4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14" y="6408748"/>
            <a:ext cx="11653666" cy="262085"/>
          </a:xfrm>
          <a:prstGeom prst="rect">
            <a:avLst/>
          </a:prstGeom>
        </p:spPr>
      </p:pic>
      <p:sp>
        <p:nvSpPr>
          <p:cNvPr id="20" name="日付プレースホルダー 32">
            <a:extLst>
              <a:ext uri="{FF2B5EF4-FFF2-40B4-BE49-F238E27FC236}">
                <a16:creationId xmlns:a16="http://schemas.microsoft.com/office/drawing/2014/main" id="{2801E7FC-94E1-8D46-B88D-5164368FBDB1}"/>
              </a:ext>
            </a:extLst>
          </p:cNvPr>
          <p:cNvSpPr txBox="1">
            <a:spLocks/>
          </p:cNvSpPr>
          <p:nvPr userDrawn="1"/>
        </p:nvSpPr>
        <p:spPr>
          <a:xfrm>
            <a:off x="412842" y="6358986"/>
            <a:ext cx="7202203" cy="365210"/>
          </a:xfrm>
          <a:prstGeom prst="rect">
            <a:avLst/>
          </a:prstGeom>
          <a:ln>
            <a:noFill/>
          </a:ln>
        </p:spPr>
        <p:txBody>
          <a:bodyPr vert="horz" wrap="square" lIns="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kern="1200" smtClean="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Mitsubishi Power Europe,</a:t>
            </a:r>
            <a:r>
              <a:rPr kumimoji="1" lang="en-US" altLang="ja-JP" sz="700" kern="1200" baseline="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 Ltd</a:t>
            </a:r>
            <a:r>
              <a:rPr kumimoji="1" lang="en-US" altLang="ja-JP" sz="700" kern="1200" dirty="0">
                <a:solidFill>
                  <a:schemeClr val="bg1"/>
                </a:solidFill>
                <a:latin typeface="Arial" pitchFamily="34" charset="0"/>
                <a:ea typeface="ＭＳ Ｐゴシック" pitchFamily="50" charset="-128"/>
                <a:cs typeface="+mn-cs"/>
              </a:rPr>
              <a:t>. All Rights Reserved.</a:t>
            </a:r>
          </a:p>
        </p:txBody>
      </p:sp>
      <p:sp>
        <p:nvSpPr>
          <p:cNvPr id="26" name="テキスト プレースホルダー 9">
            <a:extLst>
              <a:ext uri="{FF2B5EF4-FFF2-40B4-BE49-F238E27FC236}">
                <a16:creationId xmlns:a16="http://schemas.microsoft.com/office/drawing/2014/main" id="{4AB141F3-97BF-064D-B69B-6F755BA420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1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AD73C142-F12A-D942-98C5-00D087999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28" name="テキスト プレースホルダー 18">
            <a:extLst>
              <a:ext uri="{FF2B5EF4-FFF2-40B4-BE49-F238E27FC236}">
                <a16:creationId xmlns:a16="http://schemas.microsoft.com/office/drawing/2014/main" id="{77FED4B7-8437-DF43-9B65-5A296E1BD3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29" name="コンテンツ プレースホルダー 8">
            <a:extLst>
              <a:ext uri="{FF2B5EF4-FFF2-40B4-BE49-F238E27FC236}">
                <a16:creationId xmlns:a16="http://schemas.microsoft.com/office/drawing/2014/main" id="{F3DC16EC-FCDC-B84C-A796-B6FF17CC21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2451" y="2518363"/>
            <a:ext cx="5364000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sp>
        <p:nvSpPr>
          <p:cNvPr id="30" name="コンテンツ プレースホルダー 8">
            <a:extLst>
              <a:ext uri="{FF2B5EF4-FFF2-40B4-BE49-F238E27FC236}">
                <a16:creationId xmlns:a16="http://schemas.microsoft.com/office/drawing/2014/main" id="{1E062428-43AF-E940-BC84-9F92E85CFD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3960" y="2518363"/>
            <a:ext cx="5363999" cy="2729545"/>
          </a:xfrm>
          <a:prstGeom prst="rect">
            <a:avLst/>
          </a:prstGeom>
        </p:spPr>
        <p:txBody>
          <a:bodyPr lIns="104790" tIns="52395" rIns="104790" bIns="52395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Object</a:t>
            </a:r>
            <a:endParaRPr kumimoji="1" lang="ja-JP" altLang="en-US" dirty="0"/>
          </a:p>
        </p:txBody>
      </p:sp>
      <p:cxnSp>
        <p:nvCxnSpPr>
          <p:cNvPr id="31" name="直線コネクタ 20">
            <a:extLst>
              <a:ext uri="{FF2B5EF4-FFF2-40B4-BE49-F238E27FC236}">
                <a16:creationId xmlns:a16="http://schemas.microsoft.com/office/drawing/2014/main" id="{D66EF03B-4CFF-934B-919C-FD05FD56D94E}"/>
              </a:ext>
            </a:extLst>
          </p:cNvPr>
          <p:cNvCxnSpPr/>
          <p:nvPr userDrawn="1"/>
        </p:nvCxnSpPr>
        <p:spPr>
          <a:xfrm>
            <a:off x="261882" y="564335"/>
            <a:ext cx="116580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タイトル 1">
            <a:extLst>
              <a:ext uri="{FF2B5EF4-FFF2-40B4-BE49-F238E27FC236}">
                <a16:creationId xmlns:a16="http://schemas.microsoft.com/office/drawing/2014/main" id="{FE7A82D4-6350-0047-B84C-03842077D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136993"/>
            <a:ext cx="8707079" cy="350042"/>
          </a:xfrm>
          <a:prstGeom prst="rect">
            <a:avLst/>
          </a:prstGeom>
        </p:spPr>
        <p:txBody>
          <a:bodyPr lIns="104790" tIns="52395" rIns="104790" bIns="52395"/>
          <a:lstStyle>
            <a:lvl1pPr>
              <a:defRPr sz="22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Page Title 22pt (2 columns with Object)</a:t>
            </a:r>
            <a:endParaRPr kumimoji="1" lang="ja-JP" altLang="en-US" dirty="0"/>
          </a:p>
        </p:txBody>
      </p:sp>
      <p:sp>
        <p:nvSpPr>
          <p:cNvPr id="33" name="テキスト プレースホルダー 9">
            <a:extLst>
              <a:ext uri="{FF2B5EF4-FFF2-40B4-BE49-F238E27FC236}">
                <a16:creationId xmlns:a16="http://schemas.microsoft.com/office/drawing/2014/main" id="{E6405F29-CA4A-5F40-8CEF-3A78BE6CA5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3962" y="797316"/>
            <a:ext cx="5364000" cy="652614"/>
          </a:xfrm>
          <a:prstGeom prst="rect">
            <a:avLst/>
          </a:prstGeom>
        </p:spPr>
        <p:txBody>
          <a:bodyPr lIns="104790" tIns="52395" rIns="104790" bIns="52395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Subline 20pt</a:t>
            </a:r>
            <a:endParaRPr kumimoji="1" lang="ja-JP" altLang="en-US" dirty="0"/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85140146-F58D-7645-9C02-37612814EA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961" y="1525563"/>
            <a:ext cx="5364001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marR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marL="0" marR="0" lvl="0" indent="0" algn="l" defTabSz="785927" rtl="0" eaLnBrk="1" fontAlgn="auto" latinLnBrk="0" hangingPunct="1">
              <a:lnSpc>
                <a:spcPct val="12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Body 14pt</a:t>
            </a:r>
          </a:p>
          <a:p>
            <a:pPr marL="198029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de-DE" sz="1400" dirty="0"/>
              <a:t>Heading 1</a:t>
            </a:r>
            <a:endParaRPr kumimoji="1" lang="en-US" altLang="ja-JP" dirty="0"/>
          </a:p>
        </p:txBody>
      </p:sp>
      <p:sp>
        <p:nvSpPr>
          <p:cNvPr id="35" name="テキスト プレースホルダー 18">
            <a:extLst>
              <a:ext uri="{FF2B5EF4-FFF2-40B4-BE49-F238E27FC236}">
                <a16:creationId xmlns:a16="http://schemas.microsoft.com/office/drawing/2014/main" id="{8D07DBC6-B0A0-9440-902D-243BD088CD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3959" y="5435465"/>
            <a:ext cx="5364000" cy="838358"/>
          </a:xfrm>
          <a:prstGeom prst="rect">
            <a:avLst/>
          </a:prstGeom>
        </p:spPr>
        <p:txBody>
          <a:bodyPr lIns="104790" tIns="52395" rIns="104790" bIns="52395" numCol="1" spcCol="6188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n-ea"/>
                <a:cs typeface="メイリオ" pitchFamily="50" charset="-128"/>
              </a:defRPr>
            </a:lvl1pPr>
          </a:lstStyle>
          <a:p>
            <a:pPr lvl="0"/>
            <a:r>
              <a:rPr kumimoji="1" lang="en-US" altLang="ja-JP" dirty="0"/>
              <a:t>Text 14pt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52F39DC-9BB8-5C40-8CAA-88C97240141B}"/>
              </a:ext>
            </a:extLst>
          </p:cNvPr>
          <p:cNvSpPr txBox="1">
            <a:spLocks/>
          </p:cNvSpPr>
          <p:nvPr userDrawn="1"/>
        </p:nvSpPr>
        <p:spPr>
          <a:xfrm>
            <a:off x="11163964" y="6347449"/>
            <a:ext cx="694177" cy="365210"/>
          </a:xfrm>
          <a:prstGeom prst="rect">
            <a:avLst/>
          </a:prstGeom>
          <a:ln>
            <a:noFill/>
          </a:ln>
        </p:spPr>
        <p:txBody>
          <a:bodyPr vert="horz" wrap="square" lIns="104790" tIns="52395" rIns="104790" bIns="52395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defTabSz="4572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sz="1000" b="0" kern="1200">
                <a:solidFill>
                  <a:srgbClr val="FFFFFF"/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ctr" defTabSz="457200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6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fld id="{2336B973-55D6-4CA0-852C-851A571EFE2A}" type="slidenum">
              <a:rPr lang="ja-JP" altLang="en-US" smtClean="0">
                <a:latin typeface="Arial"/>
              </a:rPr>
              <a:pPr>
                <a:defRPr/>
              </a:pPr>
              <a:t>‹#›</a:t>
            </a:fld>
            <a:endParaRPr lang="en-US" altLang="ja-JP" dirty="0">
              <a:latin typeface="Arial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A72D969-CAB6-42AF-B85E-834C71A87B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373494" y="6412368"/>
            <a:ext cx="1047750" cy="25847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700">
                <a:solidFill>
                  <a:schemeClr val="bg1"/>
                </a:solidFill>
              </a:defRPr>
            </a:lvl1pPr>
            <a:lvl2pPr marL="392963" indent="0">
              <a:buFontTx/>
              <a:buNone/>
              <a:defRPr/>
            </a:lvl2pPr>
            <a:lvl3pPr marL="785927" indent="0">
              <a:buFontTx/>
              <a:buNone/>
              <a:defRPr/>
            </a:lvl3pPr>
            <a:lvl4pPr marL="1178890" indent="0">
              <a:buFontTx/>
              <a:buNone/>
              <a:defRPr/>
            </a:lvl4pPr>
            <a:lvl5pPr marL="1571853" indent="0">
              <a:buFontTx/>
              <a:buNone/>
              <a:defRPr/>
            </a:lvl5pPr>
          </a:lstStyle>
          <a:p>
            <a:pPr lvl="0"/>
            <a:r>
              <a:rPr lang="en-US" dirty="0"/>
              <a:t>XX.XX.2020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35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0" r:id="rId2"/>
    <p:sldLayoutId id="2147483712" r:id="rId3"/>
    <p:sldLayoutId id="2147483726" r:id="rId4"/>
    <p:sldLayoutId id="2147483727" r:id="rId5"/>
    <p:sldLayoutId id="2147483716" r:id="rId6"/>
    <p:sldLayoutId id="2147483717" r:id="rId7"/>
    <p:sldLayoutId id="2147483713" r:id="rId8"/>
    <p:sldLayoutId id="2147483714" r:id="rId9"/>
    <p:sldLayoutId id="2147483729" r:id="rId10"/>
    <p:sldLayoutId id="2147483730" r:id="rId11"/>
    <p:sldLayoutId id="2147483724" r:id="rId12"/>
    <p:sldLayoutId id="2147483725" r:id="rId13"/>
  </p:sldLayoutIdLst>
  <p:txStyles>
    <p:titleStyle>
      <a:lvl1pPr algn="l" defTabSz="785927" rtl="0" eaLnBrk="1" latinLnBrk="0" hangingPunct="1">
        <a:lnSpc>
          <a:spcPct val="90000"/>
        </a:lnSpc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82" indent="-196482" algn="l" defTabSz="785927" rtl="0" eaLnBrk="1" latinLnBrk="0" hangingPunct="1">
        <a:lnSpc>
          <a:spcPct val="90000"/>
        </a:lnSpc>
        <a:spcBef>
          <a:spcPts val="86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944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240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37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8335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6129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54262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226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40189" indent="-196482" algn="l" defTabSz="785927" rtl="0" eaLnBrk="1" latinLnBrk="0" hangingPunct="1">
        <a:lnSpc>
          <a:spcPct val="90000"/>
        </a:lnSpc>
        <a:spcBef>
          <a:spcPts val="43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2963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592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889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85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81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7780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50744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707" algn="l" defTabSz="785927" rtl="0" eaLnBrk="1" latinLnBrk="0" hangingPunct="1"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F503-9AB8-FE41-9098-5F164AA2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0" y="1839206"/>
            <a:ext cx="5115457" cy="1139747"/>
          </a:xfrm>
        </p:spPr>
        <p:txBody>
          <a:bodyPr/>
          <a:lstStyle/>
          <a:p>
            <a:r>
              <a:rPr lang="en-GB" dirty="0" err="1"/>
              <a:t>Saltend</a:t>
            </a:r>
            <a:r>
              <a:rPr lang="en-GB" dirty="0"/>
              <a:t> vibration data review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75B37-0002-9143-ADAA-4CE8E5C79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580" y="3634066"/>
            <a:ext cx="4635663" cy="15910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1E11C-FBC2-4E47-9BC9-6596D25FE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09.11.2023</a:t>
            </a:r>
          </a:p>
        </p:txBody>
      </p:sp>
    </p:spTree>
    <p:extLst>
      <p:ext uri="{BB962C8B-B14F-4D97-AF65-F5344CB8AC3E}">
        <p14:creationId xmlns:p14="http://schemas.microsoft.com/office/powerpoint/2010/main" val="587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12/12/2021-Warm Start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655D443-7166-AE7D-2A1C-E347617E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" y="979444"/>
            <a:ext cx="12150211" cy="49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4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28/09/21-Hot Start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757412-8CA7-B002-2E1F-1146EA3AB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647108"/>
            <a:ext cx="11541189" cy="5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12/12/2021-Warm Start VS 28/12/2021-Hot Start</a:t>
            </a:r>
          </a:p>
        </p:txBody>
      </p:sp>
      <p:pic>
        <p:nvPicPr>
          <p:cNvPr id="3" name="Picture 2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8796A6B-BC21-485C-00CA-1E6AE98A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0386"/>
            <a:ext cx="11247119" cy="541127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7BD4F2-7591-9A13-232D-68EAD3E23F96}"/>
              </a:ext>
            </a:extLst>
          </p:cNvPr>
          <p:cNvSpPr/>
          <p:nvPr/>
        </p:nvSpPr>
        <p:spPr>
          <a:xfrm>
            <a:off x="6172200" y="1089485"/>
            <a:ext cx="411480" cy="940484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9215B-B412-41CA-89B3-938E151A182A}"/>
              </a:ext>
            </a:extLst>
          </p:cNvPr>
          <p:cNvSpPr txBox="1"/>
          <p:nvPr/>
        </p:nvSpPr>
        <p:spPr>
          <a:xfrm>
            <a:off x="793792" y="6065014"/>
            <a:ext cx="9868112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/>
              <a:t>At different starting stages, the spike values around the speed of 2000 rpm are similar</a:t>
            </a:r>
          </a:p>
        </p:txBody>
      </p:sp>
    </p:spTree>
    <p:extLst>
      <p:ext uri="{BB962C8B-B14F-4D97-AF65-F5344CB8AC3E}">
        <p14:creationId xmlns:p14="http://schemas.microsoft.com/office/powerpoint/2010/main" val="31006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44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4F877E6-016B-A74F-9C9D-D2CDB58755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98029" lvl="0" indent="-198029">
              <a:buClr>
                <a:srgbClr val="223F4B"/>
              </a:buClr>
              <a:buFont typeface="Wingdings" panose="05000000000000000000" pitchFamily="2" charset="2"/>
              <a:buChar char="n"/>
            </a:pPr>
            <a:r>
              <a:rPr lang="en-GB" dirty="0"/>
              <a:t>Plot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DFCE2C-97A8-D646-8EA7-B9C0C8F8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CCCDE-D668-48A5-A841-231A8F960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3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98" y="133244"/>
            <a:ext cx="8707079" cy="350042"/>
          </a:xfrm>
        </p:spPr>
        <p:txBody>
          <a:bodyPr/>
          <a:lstStyle/>
          <a:p>
            <a:r>
              <a:rPr lang="en-GB" dirty="0"/>
              <a:t>August 2021 – GT2 NO1 BRG ROTOR VIBRATION-X</a:t>
            </a:r>
          </a:p>
        </p:txBody>
      </p:sp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3D5553C-F652-52D1-E57E-FC35FAEE0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22" y="710800"/>
            <a:ext cx="9396222" cy="535944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01CBD-D8BF-CD01-0B66-2B3817C60DCC}"/>
              </a:ext>
            </a:extLst>
          </p:cNvPr>
          <p:cNvSpPr/>
          <p:nvPr/>
        </p:nvSpPr>
        <p:spPr>
          <a:xfrm>
            <a:off x="7013448" y="1810512"/>
            <a:ext cx="667512" cy="236829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4E9F61-1853-D918-2773-5D4A89D9ED7B}"/>
              </a:ext>
            </a:extLst>
          </p:cNvPr>
          <p:cNvSpPr txBox="1"/>
          <p:nvPr/>
        </p:nvSpPr>
        <p:spPr>
          <a:xfrm>
            <a:off x="1397296" y="6070240"/>
            <a:ext cx="9868112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/>
              <a:t>At different starting stages, the spike values around the speed of 2000 rpm are different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8D0CA7-00CE-F938-CD7D-A76189E5D067}"/>
              </a:ext>
            </a:extLst>
          </p:cNvPr>
          <p:cNvCxnSpPr>
            <a:cxnSpLocks/>
          </p:cNvCxnSpPr>
          <p:nvPr/>
        </p:nvCxnSpPr>
        <p:spPr>
          <a:xfrm flipH="1">
            <a:off x="2340864" y="2066544"/>
            <a:ext cx="19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E86A15-6631-0045-0FD2-25CE8AF4FB03}"/>
              </a:ext>
            </a:extLst>
          </p:cNvPr>
          <p:cNvCxnSpPr>
            <a:cxnSpLocks/>
          </p:cNvCxnSpPr>
          <p:nvPr/>
        </p:nvCxnSpPr>
        <p:spPr>
          <a:xfrm flipH="1">
            <a:off x="2340864" y="2228088"/>
            <a:ext cx="19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92FF14-3698-9A81-7E46-866B292C458D}"/>
              </a:ext>
            </a:extLst>
          </p:cNvPr>
          <p:cNvCxnSpPr>
            <a:cxnSpLocks/>
          </p:cNvCxnSpPr>
          <p:nvPr/>
        </p:nvCxnSpPr>
        <p:spPr>
          <a:xfrm flipH="1">
            <a:off x="2340864" y="2383536"/>
            <a:ext cx="19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3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28/08/2021 VS 30/08/2021 VS 31/08/2021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57BAA32-9720-6639-BEB1-B9D645A62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8" y="859536"/>
            <a:ext cx="11273004" cy="547646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0704A3-58EC-446C-C5C3-A48B04345A53}"/>
              </a:ext>
            </a:extLst>
          </p:cNvPr>
          <p:cNvCxnSpPr>
            <a:cxnSpLocks/>
          </p:cNvCxnSpPr>
          <p:nvPr/>
        </p:nvCxnSpPr>
        <p:spPr>
          <a:xfrm>
            <a:off x="2295144" y="5522976"/>
            <a:ext cx="7223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0E4BFE-013A-EFA3-5F19-1D0BAE03D598}"/>
              </a:ext>
            </a:extLst>
          </p:cNvPr>
          <p:cNvCxnSpPr>
            <a:cxnSpLocks/>
          </p:cNvCxnSpPr>
          <p:nvPr/>
        </p:nvCxnSpPr>
        <p:spPr>
          <a:xfrm>
            <a:off x="11220878" y="5254752"/>
            <a:ext cx="295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September 2021 – GT2 NO1 BRG ROTOR VIBRATION-X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F1684E9-7FBF-C220-4DB9-90B7AAA10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637624"/>
            <a:ext cx="9951374" cy="56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3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05/09/2021-Hot Start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2B7AFF-A87A-7D15-8587-3DE93F0A5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3" y="1012373"/>
            <a:ext cx="11389308" cy="487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22/09/21-Hot 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01A9B5-0DFD-E9F5-D6AC-A8AD084F3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3" y="1219200"/>
            <a:ext cx="11355825" cy="46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05/09/2021-Hot Start VS 22/09/2021-Hot Start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F1684E9-7FBF-C220-4DB9-90B7AAA10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73" y="815796"/>
            <a:ext cx="9165771" cy="52279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328CAC-19B2-5ED4-FF99-CB6ED2D587ED}"/>
              </a:ext>
            </a:extLst>
          </p:cNvPr>
          <p:cNvSpPr/>
          <p:nvPr/>
        </p:nvSpPr>
        <p:spPr>
          <a:xfrm>
            <a:off x="7296912" y="1517904"/>
            <a:ext cx="365760" cy="233172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4F346-E8BB-BDF7-AF7A-AC21D45C6CE9}"/>
              </a:ext>
            </a:extLst>
          </p:cNvPr>
          <p:cNvSpPr txBox="1"/>
          <p:nvPr/>
        </p:nvSpPr>
        <p:spPr>
          <a:xfrm>
            <a:off x="1598464" y="6033999"/>
            <a:ext cx="9758383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/>
              <a:t>At the same starting stage, there is a difference in the spike values around the speed of 2000 rpm</a:t>
            </a:r>
          </a:p>
        </p:txBody>
      </p:sp>
    </p:spTree>
    <p:extLst>
      <p:ext uri="{BB962C8B-B14F-4D97-AF65-F5344CB8AC3E}">
        <p14:creationId xmlns:p14="http://schemas.microsoft.com/office/powerpoint/2010/main" val="119899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5245C46-F5C0-4B9B-84BD-C80B4B3622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468744" y="7044335"/>
            <a:ext cx="1047750" cy="25847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F3B3-D8D0-3633-C516-FA75B60C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December 2021 – GT2 NO1 BRG ROTOR VIBRATION-X</a:t>
            </a:r>
          </a:p>
        </p:txBody>
      </p:sp>
      <p:pic>
        <p:nvPicPr>
          <p:cNvPr id="3" name="Picture 2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8796A6B-BC21-485C-00CA-1E6AE98A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0386"/>
            <a:ext cx="11850624" cy="57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5289"/>
      </p:ext>
    </p:extLst>
  </p:cSld>
  <p:clrMapOvr>
    <a:masterClrMapping/>
  </p:clrMapOvr>
</p:sld>
</file>

<file path=ppt/theme/theme1.xml><?xml version="1.0" encoding="utf-8"?>
<a:theme xmlns:a="http://schemas.openxmlformats.org/drawingml/2006/main" name="MHI PPT 16:9_Single Company">
  <a:themeElements>
    <a:clrScheme name="Mitsubishi Power Europe ">
      <a:dk1>
        <a:srgbClr val="000000"/>
      </a:dk1>
      <a:lt1>
        <a:srgbClr val="FFFFFF"/>
      </a:lt1>
      <a:dk2>
        <a:srgbClr val="567583"/>
      </a:dk2>
      <a:lt2>
        <a:srgbClr val="829FAA"/>
      </a:lt2>
      <a:accent1>
        <a:srgbClr val="E31E26"/>
      </a:accent1>
      <a:accent2>
        <a:srgbClr val="829FAA"/>
      </a:accent2>
      <a:accent3>
        <a:srgbClr val="567683"/>
      </a:accent3>
      <a:accent4>
        <a:srgbClr val="026287"/>
      </a:accent4>
      <a:accent5>
        <a:srgbClr val="627B2B"/>
      </a:accent5>
      <a:accent6>
        <a:srgbClr val="6E1E4B"/>
      </a:accent6>
      <a:hlink>
        <a:srgbClr val="000000"/>
      </a:hlink>
      <a:folHlink>
        <a:srgbClr val="000000"/>
      </a:folHlink>
    </a:clrScheme>
    <a:fontScheme name="ユーザー定義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_08_PPT_16_9_ENGv00_FINAL (003).PPTX  -  Read-Only" id="{74C0A765-FAB1-482B-BF87-6D9B25DDFFE9}" vid="{D8BD5A80-DC28-47A1-A005-51F90F5BD2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D5B2910FF2DB64E80357AA3DEF8ADAC" ma:contentTypeVersion="0" ma:contentTypeDescription="新しいドキュメントを作成します。" ma:contentTypeScope="" ma:versionID="1b479d396f5586346956dd7adcb8dc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216975fa0084bb3f54c3fd858a610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C3EDCC-8F6B-4D10-86CF-4BD66D6799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769F4C-0DBA-4CE4-A05B-189C93FF5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AF8E2D-F462-4EBC-B1FB-AAC49E2F3AD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4149</TotalTime>
  <Words>118</Words>
  <Application>Microsoft Office PowerPoint</Application>
  <PresentationFormat>Custom</PresentationFormat>
  <Paragraphs>29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Calibri</vt:lpstr>
      <vt:lpstr>Wingdings</vt:lpstr>
      <vt:lpstr>MHI PPT 16:9_Single Company</vt:lpstr>
      <vt:lpstr>Saltend vibration data review</vt:lpstr>
      <vt:lpstr>Content</vt:lpstr>
      <vt:lpstr>August 2021 – GT2 NO1 BRG ROTOR VIBRATION-X</vt:lpstr>
      <vt:lpstr>28/08/2021 VS 30/08/2021 VS 31/08/2021</vt:lpstr>
      <vt:lpstr>September 2021 – GT2 NO1 BRG ROTOR VIBRATION-X</vt:lpstr>
      <vt:lpstr>05/09/2021-Hot Start</vt:lpstr>
      <vt:lpstr>22/09/21-Hot Start</vt:lpstr>
      <vt:lpstr>05/09/2021-Hot Start VS 22/09/2021-Hot Start</vt:lpstr>
      <vt:lpstr>December 2021 – GT2 NO1 BRG ROTOR VIBRATION-X</vt:lpstr>
      <vt:lpstr>12/12/2021-Warm Start</vt:lpstr>
      <vt:lpstr>28/09/21-Hot Start</vt:lpstr>
      <vt:lpstr>12/12/2021-Warm Start VS 28/12/2021-Hot Start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Training -Huntstown</dc:title>
  <dc:creator>Kaijung Wu</dc:creator>
  <cp:lastModifiedBy>Kaijung Wu</cp:lastModifiedBy>
  <cp:revision>28</cp:revision>
  <dcterms:created xsi:type="dcterms:W3CDTF">2023-09-28T08:26:46Z</dcterms:created>
  <dcterms:modified xsi:type="dcterms:W3CDTF">2023-11-09T17:04:05Z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0x0101004D5B2910FF2DB64E80357AA3DEF8ADAC</vt:lpwstr>
  </property>
</Properties>
</file>