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28C6-60E8-4664-ACA6-1F09E9749581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E99-11B3-4609-83AB-D735A023A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80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28C6-60E8-4664-ACA6-1F09E9749581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E99-11B3-4609-83AB-D735A023A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78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28C6-60E8-4664-ACA6-1F09E9749581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E99-11B3-4609-83AB-D735A023A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580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28C6-60E8-4664-ACA6-1F09E9749581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E99-11B3-4609-83AB-D735A023A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792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28C6-60E8-4664-ACA6-1F09E9749581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E99-11B3-4609-83AB-D735A023A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679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28C6-60E8-4664-ACA6-1F09E9749581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E99-11B3-4609-83AB-D735A023A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196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28C6-60E8-4664-ACA6-1F09E9749581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E99-11B3-4609-83AB-D735A023A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85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28C6-60E8-4664-ACA6-1F09E9749581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E99-11B3-4609-83AB-D735A023A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180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28C6-60E8-4664-ACA6-1F09E9749581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E99-11B3-4609-83AB-D735A023A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80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28C6-60E8-4664-ACA6-1F09E9749581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3CFBE99-11B3-4609-83AB-D735A023A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03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28C6-60E8-4664-ACA6-1F09E9749581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E99-11B3-4609-83AB-D735A023A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88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28C6-60E8-4664-ACA6-1F09E9749581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E99-11B3-4609-83AB-D735A023A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53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28C6-60E8-4664-ACA6-1F09E9749581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E99-11B3-4609-83AB-D735A023A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89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28C6-60E8-4664-ACA6-1F09E9749581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E99-11B3-4609-83AB-D735A023A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67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28C6-60E8-4664-ACA6-1F09E9749581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E99-11B3-4609-83AB-D735A023A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54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28C6-60E8-4664-ACA6-1F09E9749581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E99-11B3-4609-83AB-D735A023A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27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28C6-60E8-4664-ACA6-1F09E9749581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E99-11B3-4609-83AB-D735A023A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78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3F28C6-60E8-4664-ACA6-1F09E9749581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CFBE99-11B3-4609-83AB-D735A023A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506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D5A95-04D8-4DC6-A172-55CC52993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Projektwoche: Informatik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F1775A-56F0-4821-A8DA-07D9681A1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616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CBC0B-C918-4643-821A-6C48369E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E2D386-9715-4C02-8B7B-404CF9D21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047999"/>
            <a:ext cx="10018713" cy="3124201"/>
          </a:xfrm>
        </p:spPr>
        <p:txBody>
          <a:bodyPr/>
          <a:lstStyle/>
          <a:p>
            <a:r>
              <a:rPr lang="de-DE" dirty="0"/>
              <a:t>Projektziel</a:t>
            </a:r>
          </a:p>
          <a:p>
            <a:r>
              <a:rPr lang="de-DE" dirty="0"/>
              <a:t>Software</a:t>
            </a:r>
          </a:p>
          <a:p>
            <a:r>
              <a:rPr lang="de-DE" dirty="0"/>
              <a:t>Ablauf</a:t>
            </a:r>
          </a:p>
          <a:p>
            <a:r>
              <a:rPr lang="de-DE" dirty="0"/>
              <a:t>Ergebnis</a:t>
            </a:r>
          </a:p>
          <a:p>
            <a:r>
              <a:rPr lang="de-DE" dirty="0"/>
              <a:t>Fazit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700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9C686-97B8-4D92-9DBC-2F63E543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4E7E85-7BFB-4511-9433-F09AF699B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6014" y="2272717"/>
            <a:ext cx="7755305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000" dirty="0"/>
              <a:t>Roboter mit physikalisch realistischer Steuerung</a:t>
            </a:r>
          </a:p>
        </p:txBody>
      </p:sp>
    </p:spTree>
    <p:extLst>
      <p:ext uri="{BB962C8B-B14F-4D97-AF65-F5344CB8AC3E}">
        <p14:creationId xmlns:p14="http://schemas.microsoft.com/office/powerpoint/2010/main" val="167927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8B0A4-6552-462F-A078-099325BB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dirty="0"/>
              <a:t>Software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130282-7A65-4071-BFC7-7C9D26498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193" y="2438399"/>
            <a:ext cx="10018713" cy="3124201"/>
          </a:xfrm>
        </p:spPr>
        <p:txBody>
          <a:bodyPr/>
          <a:lstStyle/>
          <a:p>
            <a:r>
              <a:rPr lang="de-DE" dirty="0"/>
              <a:t>Unreal Engine</a:t>
            </a:r>
          </a:p>
          <a:p>
            <a:r>
              <a:rPr lang="de-DE" dirty="0"/>
              <a:t>Cinema 4D</a:t>
            </a:r>
          </a:p>
          <a:p>
            <a:r>
              <a:rPr lang="de-DE" dirty="0"/>
              <a:t>Inventor </a:t>
            </a:r>
          </a:p>
          <a:p>
            <a:r>
              <a:rPr lang="de-DE" dirty="0"/>
              <a:t>CODESYS</a:t>
            </a:r>
          </a:p>
          <a:p>
            <a:r>
              <a:rPr lang="de-DE" dirty="0" err="1"/>
              <a:t>SimulationX</a:t>
            </a:r>
            <a:endParaRPr lang="de-DE" dirty="0"/>
          </a:p>
          <a:p>
            <a:r>
              <a:rPr lang="de-DE" dirty="0"/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335780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4CFD8-4637-4987-AAC9-7977299E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81C94-BEB2-4E12-8E63-138409E4A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797" y="2658610"/>
            <a:ext cx="10957739" cy="3124201"/>
          </a:xfrm>
        </p:spPr>
        <p:txBody>
          <a:bodyPr numCol="5" spcCol="180000"/>
          <a:lstStyle/>
          <a:p>
            <a:pPr marL="0" indent="0">
              <a:buNone/>
            </a:pPr>
            <a:r>
              <a:rPr lang="de-DE" b="1" dirty="0"/>
              <a:t>Montag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Festlegung des Zielproduktes</a:t>
            </a:r>
          </a:p>
          <a:p>
            <a:r>
              <a:rPr lang="de-DE" sz="2000" dirty="0"/>
              <a:t>Einführung in Unreal Engine und Inventor</a:t>
            </a:r>
          </a:p>
          <a:p>
            <a:pPr marL="0" indent="0">
              <a:buNone/>
            </a:pPr>
            <a:r>
              <a:rPr lang="de-DE" b="1" dirty="0"/>
              <a:t>Dienstag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Beginn der Modellierung des Körpers</a:t>
            </a:r>
          </a:p>
          <a:p>
            <a:r>
              <a:rPr lang="de-DE" sz="2000" dirty="0"/>
              <a:t>Einarbeitung in die Physik</a:t>
            </a:r>
          </a:p>
          <a:p>
            <a:pPr marL="0" indent="0">
              <a:buNone/>
            </a:pPr>
            <a:r>
              <a:rPr lang="de-DE" b="1" dirty="0"/>
              <a:t>Mittwoch</a:t>
            </a:r>
          </a:p>
          <a:p>
            <a:pPr marL="0" indent="0">
              <a:buNone/>
            </a:pPr>
            <a:endParaRPr lang="de-DE" sz="2000" b="1" dirty="0"/>
          </a:p>
          <a:p>
            <a:r>
              <a:rPr lang="de-DE" sz="2000" dirty="0"/>
              <a:t>Importieren von erstem Bein in Unreal Engine</a:t>
            </a:r>
          </a:p>
          <a:p>
            <a:r>
              <a:rPr lang="de-DE" sz="2000" dirty="0"/>
              <a:t>Erste Simulationen</a:t>
            </a:r>
          </a:p>
          <a:p>
            <a:pPr marL="0" indent="0">
              <a:buNone/>
            </a:pPr>
            <a:r>
              <a:rPr lang="de-DE" b="1" dirty="0"/>
              <a:t>Donnerstag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Texturieren des Models</a:t>
            </a:r>
          </a:p>
          <a:p>
            <a:r>
              <a:rPr lang="de-DE" sz="2000" dirty="0"/>
              <a:t>SPS Modbus Fertigstellung</a:t>
            </a:r>
          </a:p>
          <a:p>
            <a:endParaRPr lang="de-DE" sz="2000" dirty="0"/>
          </a:p>
          <a:p>
            <a:pPr marL="0" indent="0">
              <a:buNone/>
            </a:pPr>
            <a:r>
              <a:rPr lang="de-DE" b="1" dirty="0"/>
              <a:t>Freitag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Fertigstellung des Projekts</a:t>
            </a:r>
          </a:p>
          <a:p>
            <a:r>
              <a:rPr lang="de-DE" sz="2000" dirty="0"/>
              <a:t>Erstellung der </a:t>
            </a:r>
            <a:r>
              <a:rPr lang="de-DE" sz="2000" dirty="0" err="1"/>
              <a:t>räsentation</a:t>
            </a:r>
            <a:endParaRPr lang="de-DE" sz="2000" dirty="0"/>
          </a:p>
          <a:p>
            <a:pPr lvl="8"/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08684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708EC-8525-425C-899E-ADAA97D8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B8583C-375F-4B4E-97DA-AD321925B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BILD</a:t>
            </a:r>
          </a:p>
        </p:txBody>
      </p:sp>
    </p:spTree>
    <p:extLst>
      <p:ext uri="{BB962C8B-B14F-4D97-AF65-F5344CB8AC3E}">
        <p14:creationId xmlns:p14="http://schemas.microsoft.com/office/powerpoint/2010/main" val="213272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AF02F-5908-4382-87DD-C00FF281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028DCF-6F36-439A-9882-9B3029C1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773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74</Words>
  <Application>Microsoft Office PowerPoint</Application>
  <PresentationFormat>Breitbild</PresentationFormat>
  <Paragraphs>46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Projektwoche: Informatik</vt:lpstr>
      <vt:lpstr>Inhalt</vt:lpstr>
      <vt:lpstr>Projektziel</vt:lpstr>
      <vt:lpstr>Software</vt:lpstr>
      <vt:lpstr>Ablauf</vt:lpstr>
      <vt:lpstr>Ergebnis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Projektwoche: Informatik</dc:title>
  <dc:creator>Lukas</dc:creator>
  <cp:lastModifiedBy>Lukas</cp:lastModifiedBy>
  <cp:revision>4</cp:revision>
  <dcterms:created xsi:type="dcterms:W3CDTF">2019-05-10T08:18:34Z</dcterms:created>
  <dcterms:modified xsi:type="dcterms:W3CDTF">2019-05-10T08:48:09Z</dcterms:modified>
</cp:coreProperties>
</file>