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7B46-5ADB-4F56-8C60-794CEC39F616}" type="datetimeFigureOut">
              <a:rPr lang="en-GB" smtClean="0"/>
              <a:pPr/>
              <a:t>26/02/2014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4C5-55EE-45D8-A4A0-D2B12415D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7B46-5ADB-4F56-8C60-794CEC39F616}" type="datetimeFigureOut">
              <a:rPr lang="en-GB" smtClean="0"/>
              <a:pPr/>
              <a:t>26/02/2014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4C5-55EE-45D8-A4A0-D2B12415D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7B46-5ADB-4F56-8C60-794CEC39F616}" type="datetimeFigureOut">
              <a:rPr lang="en-GB" smtClean="0"/>
              <a:pPr/>
              <a:t>26/02/2014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4C5-55EE-45D8-A4A0-D2B12415D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7B46-5ADB-4F56-8C60-794CEC39F616}" type="datetimeFigureOut">
              <a:rPr lang="en-GB" smtClean="0"/>
              <a:pPr/>
              <a:t>26/02/2014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4C5-55EE-45D8-A4A0-D2B12415D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7B46-5ADB-4F56-8C60-794CEC39F616}" type="datetimeFigureOut">
              <a:rPr lang="en-GB" smtClean="0"/>
              <a:pPr/>
              <a:t>26/02/2014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4C5-55EE-45D8-A4A0-D2B12415D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7B46-5ADB-4F56-8C60-794CEC39F616}" type="datetimeFigureOut">
              <a:rPr lang="en-GB" smtClean="0"/>
              <a:pPr/>
              <a:t>26/02/2014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4C5-55EE-45D8-A4A0-D2B12415D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7B46-5ADB-4F56-8C60-794CEC39F616}" type="datetimeFigureOut">
              <a:rPr lang="en-GB" smtClean="0"/>
              <a:pPr/>
              <a:t>26/02/2014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4C5-55EE-45D8-A4A0-D2B12415D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7B46-5ADB-4F56-8C60-794CEC39F616}" type="datetimeFigureOut">
              <a:rPr lang="en-GB" smtClean="0"/>
              <a:pPr/>
              <a:t>26/02/2014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4C5-55EE-45D8-A4A0-D2B12415D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7B46-5ADB-4F56-8C60-794CEC39F616}" type="datetimeFigureOut">
              <a:rPr lang="en-GB" smtClean="0"/>
              <a:pPr/>
              <a:t>26/02/2014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4C5-55EE-45D8-A4A0-D2B12415D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7B46-5ADB-4F56-8C60-794CEC39F616}" type="datetimeFigureOut">
              <a:rPr lang="en-GB" smtClean="0"/>
              <a:pPr/>
              <a:t>26/02/2014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4C5-55EE-45D8-A4A0-D2B12415D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7B46-5ADB-4F56-8C60-794CEC39F616}" type="datetimeFigureOut">
              <a:rPr lang="en-GB" smtClean="0"/>
              <a:pPr/>
              <a:t>26/02/2014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4C5-55EE-45D8-A4A0-D2B12415D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7B46-5ADB-4F56-8C60-794CEC39F616}" type="datetimeFigureOut">
              <a:rPr lang="en-GB" smtClean="0"/>
              <a:pPr/>
              <a:t>26/02/2014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B4C5-55EE-45D8-A4A0-D2B12415D49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MzidLib</a:t>
            </a:r>
            <a:r>
              <a:rPr lang="en-GB" dirty="0" smtClean="0"/>
              <a:t>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two jars supported</a:t>
            </a:r>
          </a:p>
          <a:p>
            <a:pPr lvl="1"/>
            <a:r>
              <a:rPr lang="en-GB" dirty="0" smtClean="0"/>
              <a:t>Command line version: MzIdentMLLib.java</a:t>
            </a:r>
          </a:p>
          <a:p>
            <a:pPr lvl="1"/>
            <a:r>
              <a:rPr lang="en-GB" dirty="0" smtClean="0"/>
              <a:t>GUI version: LibGui.java</a:t>
            </a:r>
          </a:p>
          <a:p>
            <a:r>
              <a:rPr lang="en-GB" dirty="0" smtClean="0"/>
              <a:t>There is a plan to keep one jar (the command line version) and for the other GUI jar LibGui.java to be called from a command line through a batch Windows/Linux file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MzIdentMLLib.java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All </a:t>
            </a:r>
            <a:r>
              <a:rPr lang="en-GB" u="sng" dirty="0" smtClean="0"/>
              <a:t>published</a:t>
            </a:r>
            <a:r>
              <a:rPr lang="en-GB" dirty="0" smtClean="0"/>
              <a:t> routines are called from MzIdentMLLib.java</a:t>
            </a:r>
          </a:p>
          <a:p>
            <a:r>
              <a:rPr lang="en-GB" dirty="0" smtClean="0"/>
              <a:t>Example: </a:t>
            </a:r>
            <a:r>
              <a:rPr lang="en-GB" dirty="0" err="1" smtClean="0"/>
              <a:t>FalseDiscoveryRate</a:t>
            </a:r>
            <a:endParaRPr lang="en-GB" dirty="0" smtClean="0"/>
          </a:p>
          <a:p>
            <a:pPr lvl="1"/>
            <a:r>
              <a:rPr lang="en-GB" dirty="0" smtClean="0"/>
              <a:t>java -Xms1024m -jar mzidentml-lib.jar </a:t>
            </a:r>
            <a:r>
              <a:rPr lang="en-GB" dirty="0" err="1" smtClean="0"/>
              <a:t>FalseDiscoveryRate</a:t>
            </a:r>
            <a:r>
              <a:rPr lang="en-GB" dirty="0" smtClean="0"/>
              <a:t> </a:t>
            </a:r>
            <a:r>
              <a:rPr lang="en-GB" dirty="0" err="1" smtClean="0"/>
              <a:t>input.mzid</a:t>
            </a:r>
            <a:r>
              <a:rPr lang="en-GB" dirty="0" smtClean="0"/>
              <a:t> </a:t>
            </a:r>
            <a:r>
              <a:rPr lang="en-GB" dirty="0" err="1" smtClean="0"/>
              <a:t>output.mzid</a:t>
            </a:r>
            <a:r>
              <a:rPr lang="en-GB" dirty="0" smtClean="0"/>
              <a:t> -</a:t>
            </a:r>
            <a:r>
              <a:rPr lang="en-GB" dirty="0" err="1" smtClean="0"/>
              <a:t>decoyRegex</a:t>
            </a:r>
            <a:r>
              <a:rPr lang="en-GB" dirty="0" smtClean="0"/>
              <a:t> Rev_ -</a:t>
            </a:r>
            <a:r>
              <a:rPr lang="en-GB" dirty="0" err="1" smtClean="0"/>
              <a:t>decoyValue</a:t>
            </a:r>
            <a:r>
              <a:rPr lang="en-GB" dirty="0" smtClean="0"/>
              <a:t> 1 -</a:t>
            </a:r>
            <a:r>
              <a:rPr lang="en-GB" dirty="0" err="1" smtClean="0"/>
              <a:t>cvTerm</a:t>
            </a:r>
            <a:r>
              <a:rPr lang="en-GB" dirty="0" smtClean="0"/>
              <a:t> MS:1001172 -</a:t>
            </a:r>
            <a:r>
              <a:rPr lang="en-GB" dirty="0" err="1" smtClean="0"/>
              <a:t>betterScoresAreLower</a:t>
            </a:r>
            <a:r>
              <a:rPr lang="en-GB" dirty="0" smtClean="0"/>
              <a:t> true -compress true</a:t>
            </a:r>
          </a:p>
          <a:p>
            <a:r>
              <a:rPr lang="en-GB" dirty="0" smtClean="0"/>
              <a:t>Few </a:t>
            </a:r>
            <a:r>
              <a:rPr lang="en-GB" u="sng" dirty="0" smtClean="0"/>
              <a:t>unpublished</a:t>
            </a:r>
            <a:r>
              <a:rPr lang="en-GB" dirty="0" smtClean="0"/>
              <a:t> routines can be called without using MzIdentMLLib.java</a:t>
            </a:r>
          </a:p>
          <a:p>
            <a:pPr lvl="1"/>
            <a:r>
              <a:rPr lang="en-GB" dirty="0" smtClean="0"/>
              <a:t>This is for internal testing until we are ready to release as part of a new build of the mzidLibrary</a:t>
            </a:r>
          </a:p>
          <a:p>
            <a:r>
              <a:rPr lang="en-GB" dirty="0" smtClean="0"/>
              <a:t>Example:</a:t>
            </a:r>
          </a:p>
          <a:p>
            <a:pPr lvl="1"/>
            <a:r>
              <a:rPr lang="en-GB" dirty="0"/>
              <a:t>java -Xms1024m -cp mzidentml-lib.jar </a:t>
            </a:r>
            <a:r>
              <a:rPr lang="en-GB" dirty="0" err="1"/>
              <a:t>CombineMzidFiles</a:t>
            </a:r>
            <a:r>
              <a:rPr lang="en-GB" dirty="0"/>
              <a:t> </a:t>
            </a:r>
            <a:r>
              <a:rPr lang="en-GB" dirty="0" err="1"/>
              <a:t>inputFolder</a:t>
            </a:r>
            <a:r>
              <a:rPr lang="en-GB" dirty="0"/>
              <a:t> </a:t>
            </a:r>
            <a:r>
              <a:rPr lang="en-GB" dirty="0" err="1"/>
              <a:t>outputFile</a:t>
            </a:r>
            <a:endParaRPr lang="en-GB" dirty="0"/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LibGui.java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Updates automatically using MzIdentMLLib.java</a:t>
            </a:r>
          </a:p>
          <a:p>
            <a:r>
              <a:rPr lang="en-GB" dirty="0" smtClean="0"/>
              <a:t>All routines in MzIdentMLLib.java can be called from LibGui.java using </a:t>
            </a:r>
            <a:r>
              <a:rPr lang="en-GB" dirty="0" err="1" smtClean="0"/>
              <a:t>HashMap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05064"/>
            <a:ext cx="7395567" cy="178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LibGui.java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1466850"/>
            <a:ext cx="58102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LibGui.java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562" y="2215356"/>
            <a:ext cx="62388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LibGUI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884368" cy="362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949280"/>
            <a:ext cx="671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interface is auto-populated from the </a:t>
            </a:r>
            <a:r>
              <a:rPr lang="en-GB" dirty="0" err="1" smtClean="0"/>
              <a:t>HashMap</a:t>
            </a:r>
            <a:r>
              <a:rPr lang="en-GB" dirty="0" smtClean="0"/>
              <a:t> shown previously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1785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IPeak</a:t>
            </a:r>
            <a:r>
              <a:rPr lang="en-GB" dirty="0" smtClean="0"/>
              <a:t>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lang="en-GB" dirty="0" smtClean="0"/>
              <a:t>I would like to propose the following method for </a:t>
            </a:r>
            <a:r>
              <a:rPr lang="en-GB" dirty="0" err="1" smtClean="0"/>
              <a:t>IPeak</a:t>
            </a:r>
            <a:r>
              <a:rPr lang="en-GB" dirty="0" smtClean="0"/>
              <a:t> integration:</a:t>
            </a:r>
          </a:p>
          <a:p>
            <a:pPr marL="0" lvl="0" indent="0">
              <a:buNone/>
            </a:pPr>
            <a:endParaRPr lang="en-GB" dirty="0" smtClean="0"/>
          </a:p>
          <a:p>
            <a:pPr lvl="0"/>
            <a:r>
              <a:rPr lang="en-GB" dirty="0" smtClean="0"/>
              <a:t>Create a new branch off the </a:t>
            </a:r>
            <a:r>
              <a:rPr lang="en-GB" dirty="0" err="1" smtClean="0"/>
              <a:t>src</a:t>
            </a:r>
            <a:r>
              <a:rPr lang="en-GB" dirty="0" smtClean="0"/>
              <a:t> directory for your package </a:t>
            </a:r>
            <a:r>
              <a:rPr lang="en-GB" dirty="0"/>
              <a:t>(say </a:t>
            </a:r>
            <a:r>
              <a:rPr lang="en-GB" dirty="0" err="1" smtClean="0"/>
              <a:t>bgi.ipeak</a:t>
            </a:r>
            <a:r>
              <a:rPr lang="en-GB" dirty="0" smtClean="0"/>
              <a:t>)</a:t>
            </a:r>
          </a:p>
          <a:p>
            <a:pPr lvl="0"/>
            <a:r>
              <a:rPr lang="en-GB" dirty="0" smtClean="0"/>
              <a:t>All your code goes under here, if any changes are needed to the existing </a:t>
            </a:r>
            <a:r>
              <a:rPr lang="en-GB" dirty="0" err="1" smtClean="0"/>
              <a:t>src</a:t>
            </a:r>
            <a:r>
              <a:rPr lang="en-GB" dirty="0" smtClean="0"/>
              <a:t>, we will make those changes (to make sure nothing existing breaks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Generate an accessible </a:t>
            </a:r>
            <a:r>
              <a:rPr lang="en-GB" dirty="0"/>
              <a:t>class </a:t>
            </a:r>
            <a:r>
              <a:rPr lang="en-GB" dirty="0" err="1"/>
              <a:t>IPeak</a:t>
            </a:r>
            <a:r>
              <a:rPr lang="en-GB" dirty="0"/>
              <a:t>, which calls the full </a:t>
            </a:r>
            <a:r>
              <a:rPr lang="en-GB" dirty="0" err="1" smtClean="0"/>
              <a:t>IPeak</a:t>
            </a:r>
            <a:r>
              <a:rPr lang="en-GB" dirty="0" smtClean="0"/>
              <a:t> analysis pipeline, we can then add a call to it from MzIdentMLLib.java  “</a:t>
            </a:r>
            <a:r>
              <a:rPr lang="en-GB" dirty="0"/>
              <a:t>java –jar mzidentml-lib.jar</a:t>
            </a:r>
            <a:r>
              <a:rPr lang="en-GB" dirty="0" smtClean="0"/>
              <a:t> </a:t>
            </a:r>
            <a:r>
              <a:rPr lang="en-GB" dirty="0" err="1" smtClean="0"/>
              <a:t>IPeak</a:t>
            </a:r>
            <a:r>
              <a:rPr lang="en-GB" dirty="0" smtClean="0"/>
              <a:t> </a:t>
            </a:r>
            <a:r>
              <a:rPr lang="en-GB" i="1" dirty="0"/>
              <a:t>options</a:t>
            </a:r>
            <a:r>
              <a:rPr lang="en-GB" dirty="0"/>
              <a:t>…”</a:t>
            </a:r>
            <a:endParaRPr lang="en-GB" sz="3600" dirty="0"/>
          </a:p>
          <a:p>
            <a:pPr lvl="1"/>
            <a:r>
              <a:rPr lang="en-GB" dirty="0"/>
              <a:t>This </a:t>
            </a:r>
            <a:r>
              <a:rPr lang="en-GB" dirty="0" smtClean="0"/>
              <a:t>would </a:t>
            </a:r>
            <a:r>
              <a:rPr lang="en-GB" dirty="0"/>
              <a:t>be called from the </a:t>
            </a:r>
            <a:r>
              <a:rPr lang="en-GB" dirty="0" err="1"/>
              <a:t>mzidLib</a:t>
            </a:r>
            <a:r>
              <a:rPr lang="en-GB" dirty="0"/>
              <a:t> main class (but perhaps not from our GUI</a:t>
            </a:r>
            <a:r>
              <a:rPr lang="en-GB" dirty="0" smtClean="0"/>
              <a:t>)</a:t>
            </a:r>
          </a:p>
          <a:p>
            <a:pPr lvl="1"/>
            <a:r>
              <a:rPr lang="en-GB" sz="3200" dirty="0" smtClean="0"/>
              <a:t>This may exist already (RunIPeak.java) which might need almost no changes</a:t>
            </a:r>
            <a:endParaRPr lang="en-GB" sz="3200" dirty="0"/>
          </a:p>
          <a:p>
            <a:pPr lvl="0"/>
            <a:r>
              <a:rPr lang="en-GB" dirty="0" smtClean="0"/>
              <a:t>You keep the </a:t>
            </a:r>
            <a:r>
              <a:rPr lang="en-GB" dirty="0" err="1" smtClean="0"/>
              <a:t>IPeakGUI</a:t>
            </a:r>
            <a:r>
              <a:rPr lang="en-GB" dirty="0" smtClean="0"/>
              <a:t> as is, allowing a specific build process for this jar (see next slide)</a:t>
            </a:r>
            <a:endParaRPr lang="en-GB" sz="3600" dirty="0"/>
          </a:p>
          <a:p>
            <a:pPr lvl="0"/>
            <a:r>
              <a:rPr lang="en-GB" dirty="0"/>
              <a:t>Percolator versions for different OS are embedded in a </a:t>
            </a:r>
            <a:r>
              <a:rPr lang="en-GB" dirty="0" smtClean="0"/>
              <a:t>new folder </a:t>
            </a:r>
            <a:r>
              <a:rPr lang="en-GB" dirty="0"/>
              <a:t>of the </a:t>
            </a:r>
            <a:r>
              <a:rPr lang="en-GB" dirty="0" smtClean="0"/>
              <a:t>mzidLibrary (Percolator.exe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  <a:endParaRPr lang="en-GB" sz="3600" dirty="0"/>
          </a:p>
          <a:p>
            <a:pPr lvl="0"/>
            <a:r>
              <a:rPr lang="en-GB" dirty="0" smtClean="0"/>
              <a:t>Various sub-routines could be created with </a:t>
            </a:r>
            <a:r>
              <a:rPr lang="en-GB" dirty="0"/>
              <a:t>accessible interfaces from </a:t>
            </a:r>
            <a:r>
              <a:rPr lang="en-GB" dirty="0" err="1"/>
              <a:t>mzidLib</a:t>
            </a:r>
            <a:r>
              <a:rPr lang="en-GB" dirty="0"/>
              <a:t> main and </a:t>
            </a:r>
            <a:r>
              <a:rPr lang="en-GB" dirty="0" err="1"/>
              <a:t>mzidlibGUI</a:t>
            </a:r>
            <a:r>
              <a:rPr lang="en-GB" dirty="0"/>
              <a:t>, which call various internal routines for file format conversion </a:t>
            </a:r>
            <a:r>
              <a:rPr lang="en-GB" dirty="0" err="1"/>
              <a:t>etc</a:t>
            </a:r>
            <a:r>
              <a:rPr lang="en-GB" dirty="0"/>
              <a:t> as </a:t>
            </a:r>
            <a:r>
              <a:rPr lang="en-GB" dirty="0" smtClean="0"/>
              <a:t>necessary, examples:</a:t>
            </a:r>
            <a:endParaRPr lang="en-GB" sz="3600" dirty="0"/>
          </a:p>
          <a:p>
            <a:pPr lvl="1"/>
            <a:r>
              <a:rPr lang="en-GB" dirty="0"/>
              <a:t>Run percolator on OMSSA (inputs: </a:t>
            </a:r>
            <a:r>
              <a:rPr lang="en-GB" dirty="0" err="1"/>
              <a:t>omssa.omx</a:t>
            </a:r>
            <a:r>
              <a:rPr lang="en-GB" dirty="0"/>
              <a:t> [call to converter first] or </a:t>
            </a:r>
            <a:r>
              <a:rPr lang="en-GB" dirty="0" err="1"/>
              <a:t>omssa.mzid</a:t>
            </a:r>
            <a:r>
              <a:rPr lang="en-GB" dirty="0"/>
              <a:t>, output: </a:t>
            </a:r>
            <a:r>
              <a:rPr lang="en-GB" dirty="0" err="1"/>
              <a:t>omssa_percolated.mzid</a:t>
            </a:r>
            <a:r>
              <a:rPr lang="en-GB" dirty="0" smtClean="0"/>
              <a:t>) e.g. java –jar  </a:t>
            </a:r>
            <a:r>
              <a:rPr lang="en-GB" dirty="0" err="1" smtClean="0"/>
              <a:t>OmssaPercolator</a:t>
            </a:r>
            <a:r>
              <a:rPr lang="en-GB" dirty="0" smtClean="0"/>
              <a:t> </a:t>
            </a:r>
            <a:r>
              <a:rPr lang="en-GB" i="1" dirty="0" smtClean="0"/>
              <a:t>options</a:t>
            </a:r>
            <a:endParaRPr lang="en-GB" sz="3200" i="1" dirty="0"/>
          </a:p>
          <a:p>
            <a:pPr lvl="1"/>
            <a:r>
              <a:rPr lang="en-GB" dirty="0"/>
              <a:t>Same for X!Tandem (inputs: tandem.xml [call to converter first] or </a:t>
            </a:r>
            <a:r>
              <a:rPr lang="en-GB" dirty="0" err="1"/>
              <a:t>tandem.mzid</a:t>
            </a:r>
            <a:r>
              <a:rPr lang="en-GB" dirty="0"/>
              <a:t>, output: </a:t>
            </a:r>
            <a:r>
              <a:rPr lang="en-GB" dirty="0" err="1" smtClean="0"/>
              <a:t>tandem_percolated.mzid</a:t>
            </a:r>
            <a:r>
              <a:rPr lang="en-GB" dirty="0"/>
              <a:t>)</a:t>
            </a:r>
            <a:endParaRPr lang="en-GB" sz="3200" dirty="0"/>
          </a:p>
          <a:p>
            <a:pPr lvl="1"/>
            <a:r>
              <a:rPr lang="en-GB" dirty="0"/>
              <a:t>Same for MSGF+ (input: </a:t>
            </a:r>
            <a:r>
              <a:rPr lang="en-GB" dirty="0" err="1"/>
              <a:t>msgf.mzid</a:t>
            </a:r>
            <a:r>
              <a:rPr lang="en-GB" dirty="0"/>
              <a:t> output: </a:t>
            </a:r>
            <a:r>
              <a:rPr lang="en-GB" dirty="0" err="1"/>
              <a:t>msgf_percolated.mzid</a:t>
            </a:r>
            <a:r>
              <a:rPr lang="en-GB" dirty="0"/>
              <a:t>)</a:t>
            </a:r>
            <a:endParaRPr lang="en-GB" sz="3200" dirty="0"/>
          </a:p>
          <a:p>
            <a:pPr lvl="1"/>
            <a:r>
              <a:rPr lang="en-GB" dirty="0"/>
              <a:t>Generic percolator with </a:t>
            </a:r>
            <a:r>
              <a:rPr lang="en-GB" dirty="0" err="1"/>
              <a:t>mzid</a:t>
            </a:r>
            <a:r>
              <a:rPr lang="en-GB" dirty="0"/>
              <a:t> (input: </a:t>
            </a:r>
            <a:r>
              <a:rPr lang="en-GB" dirty="0" err="1"/>
              <a:t>any_mzid.mzid</a:t>
            </a:r>
            <a:r>
              <a:rPr lang="en-GB" dirty="0"/>
              <a:t> output: </a:t>
            </a:r>
            <a:r>
              <a:rPr lang="en-GB" dirty="0" err="1"/>
              <a:t>mzid_percolated.mzid</a:t>
            </a:r>
            <a:r>
              <a:rPr lang="en-GB" dirty="0"/>
              <a:t>)</a:t>
            </a:r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7098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We currently offer two different </a:t>
            </a:r>
            <a:r>
              <a:rPr lang="en-GB" dirty="0" err="1" smtClean="0"/>
              <a:t>mzidLib</a:t>
            </a:r>
            <a:r>
              <a:rPr lang="en-GB" dirty="0" smtClean="0"/>
              <a:t> </a:t>
            </a:r>
            <a:r>
              <a:rPr lang="en-GB" dirty="0"/>
              <a:t>packages (</a:t>
            </a:r>
            <a:r>
              <a:rPr lang="en-GB" dirty="0" smtClean="0"/>
              <a:t>mzidentml-lib.jar):</a:t>
            </a:r>
          </a:p>
          <a:p>
            <a:pPr lvl="1"/>
            <a:r>
              <a:rPr lang="en-GB" dirty="0" smtClean="0"/>
              <a:t>Command line </a:t>
            </a:r>
          </a:p>
          <a:p>
            <a:pPr lvl="1"/>
            <a:r>
              <a:rPr lang="en-GB" dirty="0" smtClean="0"/>
              <a:t>GUI version</a:t>
            </a:r>
          </a:p>
          <a:p>
            <a:r>
              <a:rPr lang="en-GB" dirty="0" smtClean="0"/>
              <a:t>We are now moving to having only a single build, with a separate batch file to call a specific option to start up the GUI</a:t>
            </a:r>
          </a:p>
          <a:p>
            <a:r>
              <a:rPr lang="en-GB" dirty="0" smtClean="0"/>
              <a:t>IPEAK GUI options:</a:t>
            </a:r>
          </a:p>
          <a:p>
            <a:pPr lvl="1"/>
            <a:r>
              <a:rPr lang="en-GB" dirty="0" smtClean="0"/>
              <a:t>May want the same start-up mode for the </a:t>
            </a:r>
            <a:r>
              <a:rPr lang="en-GB" dirty="0" err="1" smtClean="0"/>
              <a:t>IPeak</a:t>
            </a:r>
            <a:r>
              <a:rPr lang="en-GB" dirty="0" smtClean="0"/>
              <a:t> GUI e.g. “java –jar mzidentml-lib.jar </a:t>
            </a:r>
            <a:r>
              <a:rPr lang="en-GB" dirty="0" err="1" smtClean="0"/>
              <a:t>IPeakGUI</a:t>
            </a:r>
            <a:r>
              <a:rPr lang="en-GB" dirty="0" smtClean="0"/>
              <a:t>”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lvl="1"/>
            <a:r>
              <a:rPr lang="en-GB" dirty="0" smtClean="0"/>
              <a:t>May want a specific build process to make ipeak.jar, which you can then distribute on your own website: e.g. “java –jar iPeakGUI.jar”</a:t>
            </a:r>
          </a:p>
          <a:p>
            <a:endParaRPr lang="en-GB" dirty="0" smtClean="0"/>
          </a:p>
          <a:p>
            <a:r>
              <a:rPr lang="en-GB" dirty="0" smtClean="0"/>
              <a:t>Either is fine with us</a:t>
            </a:r>
          </a:p>
          <a:p>
            <a:r>
              <a:rPr lang="en-GB" dirty="0" smtClean="0"/>
              <a:t>Also possible to have own command line build of </a:t>
            </a:r>
            <a:r>
              <a:rPr lang="en-GB" dirty="0" err="1" smtClean="0"/>
              <a:t>IPeak</a:t>
            </a:r>
            <a:r>
              <a:rPr lang="en-GB" dirty="0" smtClean="0"/>
              <a:t>: “java –jar iPeak.jar options…” </a:t>
            </a:r>
          </a:p>
          <a:p>
            <a:pPr lvl="1"/>
            <a:r>
              <a:rPr lang="en-GB" dirty="0" smtClean="0"/>
              <a:t>But my preference is for easier integration in other projects to have the </a:t>
            </a:r>
            <a:r>
              <a:rPr lang="en-GB" smtClean="0"/>
              <a:t>IPeak </a:t>
            </a:r>
            <a:r>
              <a:rPr lang="en-GB" dirty="0" smtClean="0"/>
              <a:t>command line version following same style we already have though: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	“</a:t>
            </a:r>
            <a:r>
              <a:rPr lang="en-GB" dirty="0"/>
              <a:t>java –jar mzidentml-lib.jar</a:t>
            </a:r>
            <a:r>
              <a:rPr lang="en-GB" dirty="0" smtClean="0"/>
              <a:t> </a:t>
            </a:r>
            <a:r>
              <a:rPr lang="en-GB" dirty="0" err="1"/>
              <a:t>IPeak</a:t>
            </a:r>
            <a:r>
              <a:rPr lang="en-GB" dirty="0"/>
              <a:t> options…”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223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552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MzidLib structure</vt:lpstr>
      <vt:lpstr>MzIdentMLLib.java</vt:lpstr>
      <vt:lpstr>LibGui.java</vt:lpstr>
      <vt:lpstr>LibGui.java</vt:lpstr>
      <vt:lpstr>LibGui.java</vt:lpstr>
      <vt:lpstr>LibGUI</vt:lpstr>
      <vt:lpstr>IPeak integration</vt:lpstr>
      <vt:lpstr>Packaging</vt:lpstr>
    </vt:vector>
  </TitlesOfParts>
  <Company>The University of Liverpool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MzidLib structure</dc:title>
  <dc:creator>Fawaz Ghali</dc:creator>
  <cp:lastModifiedBy>Fawaz Ghali</cp:lastModifiedBy>
  <cp:revision>18</cp:revision>
  <dcterms:created xsi:type="dcterms:W3CDTF">2014-02-26T11:26:17Z</dcterms:created>
  <dcterms:modified xsi:type="dcterms:W3CDTF">2014-02-26T13:38:53Z</dcterms:modified>
</cp:coreProperties>
</file>