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5" r:id="rId3"/>
    <p:sldId id="256" r:id="rId4"/>
    <p:sldId id="314" r:id="rId5"/>
    <p:sldId id="257" r:id="rId6"/>
    <p:sldId id="307" r:id="rId7"/>
    <p:sldId id="261" r:id="rId8"/>
    <p:sldId id="262" r:id="rId9"/>
    <p:sldId id="265" r:id="rId10"/>
    <p:sldId id="306" r:id="rId11"/>
    <p:sldId id="297" r:id="rId12"/>
    <p:sldId id="298" r:id="rId13"/>
    <p:sldId id="258" r:id="rId14"/>
    <p:sldId id="260" r:id="rId15"/>
    <p:sldId id="259" r:id="rId16"/>
    <p:sldId id="263" r:id="rId17"/>
    <p:sldId id="309" r:id="rId18"/>
    <p:sldId id="316" r:id="rId19"/>
    <p:sldId id="281" r:id="rId20"/>
    <p:sldId id="283" r:id="rId21"/>
    <p:sldId id="284" r:id="rId22"/>
    <p:sldId id="289" r:id="rId23"/>
    <p:sldId id="291" r:id="rId24"/>
    <p:sldId id="290" r:id="rId25"/>
    <p:sldId id="293" r:id="rId26"/>
    <p:sldId id="301" r:id="rId27"/>
    <p:sldId id="266" r:id="rId28"/>
    <p:sldId id="269" r:id="rId29"/>
    <p:sldId id="311" r:id="rId30"/>
    <p:sldId id="305" r:id="rId31"/>
    <p:sldId id="277" r:id="rId32"/>
    <p:sldId id="267" r:id="rId33"/>
    <p:sldId id="304" r:id="rId34"/>
    <p:sldId id="273" r:id="rId35"/>
    <p:sldId id="295" r:id="rId36"/>
    <p:sldId id="294" r:id="rId37"/>
    <p:sldId id="276" r:id="rId38"/>
    <p:sldId id="285" r:id="rId39"/>
    <p:sldId id="278" r:id="rId40"/>
    <p:sldId id="274" r:id="rId41"/>
    <p:sldId id="3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Kyle" initials="BK" lastIdx="2" clrIdx="0">
    <p:extLst>
      <p:ext uri="{19B8F6BF-5375-455C-9EA6-DF929625EA0E}">
        <p15:presenceInfo xmlns:p15="http://schemas.microsoft.com/office/powerpoint/2012/main" userId="5d7622889e6bcd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3F96D-61A5-4A15-8E6C-D50E02185F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F54537-0114-40F2-BA76-A456C7904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up development system</a:t>
          </a:r>
        </a:p>
      </dgm:t>
    </dgm:pt>
    <dgm:pt modelId="{DCFF284D-D703-4AC2-B796-65103FD16521}" type="parTrans" cxnId="{A6504D9C-E6C7-416C-AC0D-9F0C16CB58BA}">
      <dgm:prSet/>
      <dgm:spPr/>
      <dgm:t>
        <a:bodyPr/>
        <a:lstStyle/>
        <a:p>
          <a:endParaRPr lang="en-US"/>
        </a:p>
      </dgm:t>
    </dgm:pt>
    <dgm:pt modelId="{6EB63CE1-C2FF-4C14-AF69-D8FFE45C095D}" type="sibTrans" cxnId="{A6504D9C-E6C7-416C-AC0D-9F0C16CB58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338F64-EF25-4466-A827-7E77820D90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Azure ML Python SDK from Jupyter Notebook</a:t>
          </a:r>
        </a:p>
      </dgm:t>
    </dgm:pt>
    <dgm:pt modelId="{CCC31220-E43A-402E-8D08-493C5C9AA9B9}" type="parTrans" cxnId="{3180C4C5-CFBC-4474-8AD0-86E9198CE51D}">
      <dgm:prSet/>
      <dgm:spPr/>
      <dgm:t>
        <a:bodyPr/>
        <a:lstStyle/>
        <a:p>
          <a:endParaRPr lang="en-US"/>
        </a:p>
      </dgm:t>
    </dgm:pt>
    <dgm:pt modelId="{66F4D3DE-86B1-43ED-80BF-7D603E5CC85D}" type="sibTrans" cxnId="{3180C4C5-CFBC-4474-8AD0-86E9198CE5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C36D79-14C3-451A-A9A8-C92865B6C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 Azure ML basics</a:t>
          </a:r>
        </a:p>
      </dgm:t>
    </dgm:pt>
    <dgm:pt modelId="{166E1597-6FCF-478C-B18D-738B35F194BD}" type="parTrans" cxnId="{6680A62F-91C5-4D7D-811F-5E39BFAEC38C}">
      <dgm:prSet/>
      <dgm:spPr/>
      <dgm:t>
        <a:bodyPr/>
        <a:lstStyle/>
        <a:p>
          <a:endParaRPr lang="en-US"/>
        </a:p>
      </dgm:t>
    </dgm:pt>
    <dgm:pt modelId="{809865EE-ED4B-4E93-AAA3-E3C897CA4489}" type="sibTrans" cxnId="{6680A62F-91C5-4D7D-811F-5E39BFAEC3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189071-531F-4564-B04A-23E2F873FB0F}" type="pres">
      <dgm:prSet presAssocID="{7E93F96D-61A5-4A15-8E6C-D50E02185F3C}" presName="root" presStyleCnt="0">
        <dgm:presLayoutVars>
          <dgm:dir/>
          <dgm:resizeHandles val="exact"/>
        </dgm:presLayoutVars>
      </dgm:prSet>
      <dgm:spPr/>
    </dgm:pt>
    <dgm:pt modelId="{69840645-1DC0-4262-A08E-4FB2EAE27737}" type="pres">
      <dgm:prSet presAssocID="{7E93F96D-61A5-4A15-8E6C-D50E02185F3C}" presName="container" presStyleCnt="0">
        <dgm:presLayoutVars>
          <dgm:dir/>
          <dgm:resizeHandles val="exact"/>
        </dgm:presLayoutVars>
      </dgm:prSet>
      <dgm:spPr/>
    </dgm:pt>
    <dgm:pt modelId="{E19900CF-CFE8-4BF7-A085-58461717668A}" type="pres">
      <dgm:prSet presAssocID="{44F54537-0114-40F2-BA76-A456C7904DAA}" presName="compNode" presStyleCnt="0"/>
      <dgm:spPr/>
    </dgm:pt>
    <dgm:pt modelId="{C5E9F7AC-7A61-48E1-8FD2-8BA4BF3EB570}" type="pres">
      <dgm:prSet presAssocID="{44F54537-0114-40F2-BA76-A456C7904DAA}" presName="iconBgRect" presStyleLbl="bgShp" presStyleIdx="0" presStyleCnt="3"/>
      <dgm:spPr/>
    </dgm:pt>
    <dgm:pt modelId="{5FE34DDF-7813-4CC9-9A14-39FE46EFD16B}" type="pres">
      <dgm:prSet presAssocID="{44F54537-0114-40F2-BA76-A456C7904D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CF453D-6E0D-4B85-90E6-675367CDF65C}" type="pres">
      <dgm:prSet presAssocID="{44F54537-0114-40F2-BA76-A456C7904DAA}" presName="spaceRect" presStyleCnt="0"/>
      <dgm:spPr/>
    </dgm:pt>
    <dgm:pt modelId="{D20FDCE9-6795-4B6D-8DDD-79EC83362C44}" type="pres">
      <dgm:prSet presAssocID="{44F54537-0114-40F2-BA76-A456C7904DAA}" presName="textRect" presStyleLbl="revTx" presStyleIdx="0" presStyleCnt="3">
        <dgm:presLayoutVars>
          <dgm:chMax val="1"/>
          <dgm:chPref val="1"/>
        </dgm:presLayoutVars>
      </dgm:prSet>
      <dgm:spPr/>
    </dgm:pt>
    <dgm:pt modelId="{8E9333D0-C7AC-4FD8-BFE1-415562C6A8C2}" type="pres">
      <dgm:prSet presAssocID="{6EB63CE1-C2FF-4C14-AF69-D8FFE45C095D}" presName="sibTrans" presStyleLbl="sibTrans2D1" presStyleIdx="0" presStyleCnt="0"/>
      <dgm:spPr/>
    </dgm:pt>
    <dgm:pt modelId="{FC667FC1-797F-433D-89EB-1DC29A5AB85D}" type="pres">
      <dgm:prSet presAssocID="{D2C36D79-14C3-451A-A9A8-C92865B6CFE3}" presName="compNode" presStyleCnt="0"/>
      <dgm:spPr/>
    </dgm:pt>
    <dgm:pt modelId="{6DBD9CAC-CD8E-4AE5-8A33-B74F574B4787}" type="pres">
      <dgm:prSet presAssocID="{D2C36D79-14C3-451A-A9A8-C92865B6CFE3}" presName="iconBgRect" presStyleLbl="bgShp" presStyleIdx="1" presStyleCnt="3"/>
      <dgm:spPr/>
    </dgm:pt>
    <dgm:pt modelId="{A1222E56-4129-4B02-858E-1B11CFF046D8}" type="pres">
      <dgm:prSet presAssocID="{D2C36D79-14C3-451A-A9A8-C92865B6CF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7768FA-521B-46BC-B735-7BA156357650}" type="pres">
      <dgm:prSet presAssocID="{D2C36D79-14C3-451A-A9A8-C92865B6CFE3}" presName="spaceRect" presStyleCnt="0"/>
      <dgm:spPr/>
    </dgm:pt>
    <dgm:pt modelId="{0386BEFA-7CA6-4D82-AC53-D5C1EFC337AF}" type="pres">
      <dgm:prSet presAssocID="{D2C36D79-14C3-451A-A9A8-C92865B6CFE3}" presName="textRect" presStyleLbl="revTx" presStyleIdx="1" presStyleCnt="3">
        <dgm:presLayoutVars>
          <dgm:chMax val="1"/>
          <dgm:chPref val="1"/>
        </dgm:presLayoutVars>
      </dgm:prSet>
      <dgm:spPr/>
    </dgm:pt>
    <dgm:pt modelId="{771A1951-8177-4CB8-B9EC-80F7D093A503}" type="pres">
      <dgm:prSet presAssocID="{809865EE-ED4B-4E93-AAA3-E3C897CA4489}" presName="sibTrans" presStyleLbl="sibTrans2D1" presStyleIdx="0" presStyleCnt="0"/>
      <dgm:spPr/>
    </dgm:pt>
    <dgm:pt modelId="{4C0A2EEE-A45F-407B-B231-B16F426FA6CD}" type="pres">
      <dgm:prSet presAssocID="{35338F64-EF25-4466-A827-7E77820D900A}" presName="compNode" presStyleCnt="0"/>
      <dgm:spPr/>
    </dgm:pt>
    <dgm:pt modelId="{AB350528-75A0-42F7-971A-15A50C4D6F1B}" type="pres">
      <dgm:prSet presAssocID="{35338F64-EF25-4466-A827-7E77820D900A}" presName="iconBgRect" presStyleLbl="bgShp" presStyleIdx="2" presStyleCnt="3"/>
      <dgm:spPr/>
    </dgm:pt>
    <dgm:pt modelId="{FF1E3704-05EE-435B-9096-F860AF804627}" type="pres">
      <dgm:prSet presAssocID="{35338F64-EF25-4466-A827-7E77820D90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1691EDE-88C7-486F-9B79-361A509D7C0C}" type="pres">
      <dgm:prSet presAssocID="{35338F64-EF25-4466-A827-7E77820D900A}" presName="spaceRect" presStyleCnt="0"/>
      <dgm:spPr/>
    </dgm:pt>
    <dgm:pt modelId="{5B441D52-B6E0-4B1E-B20D-6FEC11C313D7}" type="pres">
      <dgm:prSet presAssocID="{35338F64-EF25-4466-A827-7E77820D90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5FA402-68B8-4831-ABB6-8CF9AD493F53}" type="presOf" srcId="{6EB63CE1-C2FF-4C14-AF69-D8FFE45C095D}" destId="{8E9333D0-C7AC-4FD8-BFE1-415562C6A8C2}" srcOrd="0" destOrd="0" presId="urn:microsoft.com/office/officeart/2018/2/layout/IconCircleList"/>
    <dgm:cxn modelId="{218BD40B-8BB3-4E8E-8554-D4B1F2F25566}" type="presOf" srcId="{35338F64-EF25-4466-A827-7E77820D900A}" destId="{5B441D52-B6E0-4B1E-B20D-6FEC11C313D7}" srcOrd="0" destOrd="0" presId="urn:microsoft.com/office/officeart/2018/2/layout/IconCircleList"/>
    <dgm:cxn modelId="{3704911E-F6A0-4810-83CE-E6C9232FFD7C}" type="presOf" srcId="{D2C36D79-14C3-451A-A9A8-C92865B6CFE3}" destId="{0386BEFA-7CA6-4D82-AC53-D5C1EFC337AF}" srcOrd="0" destOrd="0" presId="urn:microsoft.com/office/officeart/2018/2/layout/IconCircleList"/>
    <dgm:cxn modelId="{BD38E02B-D81A-44FD-93A9-E14B604BDA6E}" type="presOf" srcId="{44F54537-0114-40F2-BA76-A456C7904DAA}" destId="{D20FDCE9-6795-4B6D-8DDD-79EC83362C44}" srcOrd="0" destOrd="0" presId="urn:microsoft.com/office/officeart/2018/2/layout/IconCircleList"/>
    <dgm:cxn modelId="{6680A62F-91C5-4D7D-811F-5E39BFAEC38C}" srcId="{7E93F96D-61A5-4A15-8E6C-D50E02185F3C}" destId="{D2C36D79-14C3-451A-A9A8-C92865B6CFE3}" srcOrd="1" destOrd="0" parTransId="{166E1597-6FCF-478C-B18D-738B35F194BD}" sibTransId="{809865EE-ED4B-4E93-AAA3-E3C897CA4489}"/>
    <dgm:cxn modelId="{921A5836-A441-4045-BC53-49F06DBFF611}" type="presOf" srcId="{7E93F96D-61A5-4A15-8E6C-D50E02185F3C}" destId="{50189071-531F-4564-B04A-23E2F873FB0F}" srcOrd="0" destOrd="0" presId="urn:microsoft.com/office/officeart/2018/2/layout/IconCircleList"/>
    <dgm:cxn modelId="{A6504D9C-E6C7-416C-AC0D-9F0C16CB58BA}" srcId="{7E93F96D-61A5-4A15-8E6C-D50E02185F3C}" destId="{44F54537-0114-40F2-BA76-A456C7904DAA}" srcOrd="0" destOrd="0" parTransId="{DCFF284D-D703-4AC2-B796-65103FD16521}" sibTransId="{6EB63CE1-C2FF-4C14-AF69-D8FFE45C095D}"/>
    <dgm:cxn modelId="{3180C4C5-CFBC-4474-8AD0-86E9198CE51D}" srcId="{7E93F96D-61A5-4A15-8E6C-D50E02185F3C}" destId="{35338F64-EF25-4466-A827-7E77820D900A}" srcOrd="2" destOrd="0" parTransId="{CCC31220-E43A-402E-8D08-493C5C9AA9B9}" sibTransId="{66F4D3DE-86B1-43ED-80BF-7D603E5CC85D}"/>
    <dgm:cxn modelId="{E6368CCA-8D35-4E52-ABCE-E8B396D2A8C5}" type="presOf" srcId="{809865EE-ED4B-4E93-AAA3-E3C897CA4489}" destId="{771A1951-8177-4CB8-B9EC-80F7D093A503}" srcOrd="0" destOrd="0" presId="urn:microsoft.com/office/officeart/2018/2/layout/IconCircleList"/>
    <dgm:cxn modelId="{58A3559E-2B9A-4DE8-A354-9322343AF4DB}" type="presParOf" srcId="{50189071-531F-4564-B04A-23E2F873FB0F}" destId="{69840645-1DC0-4262-A08E-4FB2EAE27737}" srcOrd="0" destOrd="0" presId="urn:microsoft.com/office/officeart/2018/2/layout/IconCircleList"/>
    <dgm:cxn modelId="{75CFBEF2-6F31-4EAE-9FFD-7C4B26406282}" type="presParOf" srcId="{69840645-1DC0-4262-A08E-4FB2EAE27737}" destId="{E19900CF-CFE8-4BF7-A085-58461717668A}" srcOrd="0" destOrd="0" presId="urn:microsoft.com/office/officeart/2018/2/layout/IconCircleList"/>
    <dgm:cxn modelId="{09158EB7-0352-4E7A-B3C0-E6668FED2390}" type="presParOf" srcId="{E19900CF-CFE8-4BF7-A085-58461717668A}" destId="{C5E9F7AC-7A61-48E1-8FD2-8BA4BF3EB570}" srcOrd="0" destOrd="0" presId="urn:microsoft.com/office/officeart/2018/2/layout/IconCircleList"/>
    <dgm:cxn modelId="{CA516DCE-66B2-462F-BEE1-A476090F427D}" type="presParOf" srcId="{E19900CF-CFE8-4BF7-A085-58461717668A}" destId="{5FE34DDF-7813-4CC9-9A14-39FE46EFD16B}" srcOrd="1" destOrd="0" presId="urn:microsoft.com/office/officeart/2018/2/layout/IconCircleList"/>
    <dgm:cxn modelId="{52037D09-5043-4A0D-9646-F3EC137A5263}" type="presParOf" srcId="{E19900CF-CFE8-4BF7-A085-58461717668A}" destId="{2ACF453D-6E0D-4B85-90E6-675367CDF65C}" srcOrd="2" destOrd="0" presId="urn:microsoft.com/office/officeart/2018/2/layout/IconCircleList"/>
    <dgm:cxn modelId="{BF6C67AC-E0C3-47E9-B9DE-218BBBB93663}" type="presParOf" srcId="{E19900CF-CFE8-4BF7-A085-58461717668A}" destId="{D20FDCE9-6795-4B6D-8DDD-79EC83362C44}" srcOrd="3" destOrd="0" presId="urn:microsoft.com/office/officeart/2018/2/layout/IconCircleList"/>
    <dgm:cxn modelId="{B65EE226-DB7D-4E1D-A5EC-976C5AB25C1A}" type="presParOf" srcId="{69840645-1DC0-4262-A08E-4FB2EAE27737}" destId="{8E9333D0-C7AC-4FD8-BFE1-415562C6A8C2}" srcOrd="1" destOrd="0" presId="urn:microsoft.com/office/officeart/2018/2/layout/IconCircleList"/>
    <dgm:cxn modelId="{D6C802F6-FB09-4A10-B007-C161CDA2E348}" type="presParOf" srcId="{69840645-1DC0-4262-A08E-4FB2EAE27737}" destId="{FC667FC1-797F-433D-89EB-1DC29A5AB85D}" srcOrd="2" destOrd="0" presId="urn:microsoft.com/office/officeart/2018/2/layout/IconCircleList"/>
    <dgm:cxn modelId="{D6A9F5B9-6214-4142-9191-827B9FFEA32A}" type="presParOf" srcId="{FC667FC1-797F-433D-89EB-1DC29A5AB85D}" destId="{6DBD9CAC-CD8E-4AE5-8A33-B74F574B4787}" srcOrd="0" destOrd="0" presId="urn:microsoft.com/office/officeart/2018/2/layout/IconCircleList"/>
    <dgm:cxn modelId="{7668DAE4-57EC-42D0-898F-B3C34421E60E}" type="presParOf" srcId="{FC667FC1-797F-433D-89EB-1DC29A5AB85D}" destId="{A1222E56-4129-4B02-858E-1B11CFF046D8}" srcOrd="1" destOrd="0" presId="urn:microsoft.com/office/officeart/2018/2/layout/IconCircleList"/>
    <dgm:cxn modelId="{A38231FF-EA0E-4383-BDF8-53F88EFF49EA}" type="presParOf" srcId="{FC667FC1-797F-433D-89EB-1DC29A5AB85D}" destId="{6F7768FA-521B-46BC-B735-7BA156357650}" srcOrd="2" destOrd="0" presId="urn:microsoft.com/office/officeart/2018/2/layout/IconCircleList"/>
    <dgm:cxn modelId="{E750E84A-A27F-4890-9512-E214F283FCB6}" type="presParOf" srcId="{FC667FC1-797F-433D-89EB-1DC29A5AB85D}" destId="{0386BEFA-7CA6-4D82-AC53-D5C1EFC337AF}" srcOrd="3" destOrd="0" presId="urn:microsoft.com/office/officeart/2018/2/layout/IconCircleList"/>
    <dgm:cxn modelId="{057EF0EE-A112-447C-8EAE-6AEA18F31582}" type="presParOf" srcId="{69840645-1DC0-4262-A08E-4FB2EAE27737}" destId="{771A1951-8177-4CB8-B9EC-80F7D093A503}" srcOrd="3" destOrd="0" presId="urn:microsoft.com/office/officeart/2018/2/layout/IconCircleList"/>
    <dgm:cxn modelId="{B2A34269-9BE5-43B3-8F9E-84A223F26866}" type="presParOf" srcId="{69840645-1DC0-4262-A08E-4FB2EAE27737}" destId="{4C0A2EEE-A45F-407B-B231-B16F426FA6CD}" srcOrd="4" destOrd="0" presId="urn:microsoft.com/office/officeart/2018/2/layout/IconCircleList"/>
    <dgm:cxn modelId="{2D57140C-DB18-4BC4-9892-F086ADC482D7}" type="presParOf" srcId="{4C0A2EEE-A45F-407B-B231-B16F426FA6CD}" destId="{AB350528-75A0-42F7-971A-15A50C4D6F1B}" srcOrd="0" destOrd="0" presId="urn:microsoft.com/office/officeart/2018/2/layout/IconCircleList"/>
    <dgm:cxn modelId="{7BDB4191-8BE8-43DB-BF1E-8ECAE49108D4}" type="presParOf" srcId="{4C0A2EEE-A45F-407B-B231-B16F426FA6CD}" destId="{FF1E3704-05EE-435B-9096-F860AF804627}" srcOrd="1" destOrd="0" presId="urn:microsoft.com/office/officeart/2018/2/layout/IconCircleList"/>
    <dgm:cxn modelId="{F988BC69-828E-411B-BE52-DE8E2B2FFAC5}" type="presParOf" srcId="{4C0A2EEE-A45F-407B-B231-B16F426FA6CD}" destId="{B1691EDE-88C7-486F-9B79-361A509D7C0C}" srcOrd="2" destOrd="0" presId="urn:microsoft.com/office/officeart/2018/2/layout/IconCircleList"/>
    <dgm:cxn modelId="{50859A19-6A9A-4E44-9721-347F640A1F34}" type="presParOf" srcId="{4C0A2EEE-A45F-407B-B231-B16F426FA6CD}" destId="{5B441D52-B6E0-4B1E-B20D-6FEC11C313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5E2FDA-CD2A-46CB-96AB-42FB62301D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7A00DB-C412-46FB-AD62-D057736387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Parts of Azure ML</a:t>
          </a:r>
        </a:p>
      </dgm:t>
    </dgm:pt>
    <dgm:pt modelId="{773E777F-5540-4870-8CAA-0225B69D35B0}" type="parTrans" cxnId="{9E30808B-1B8F-4061-9AF6-F712F65D69E2}">
      <dgm:prSet/>
      <dgm:spPr/>
      <dgm:t>
        <a:bodyPr/>
        <a:lstStyle/>
        <a:p>
          <a:endParaRPr lang="en-US"/>
        </a:p>
      </dgm:t>
    </dgm:pt>
    <dgm:pt modelId="{6FC9C84A-B665-4CEF-9618-79FDB8DE9D5D}" type="sibTrans" cxnId="{9E30808B-1B8F-4061-9AF6-F712F65D69E2}">
      <dgm:prSet/>
      <dgm:spPr/>
      <dgm:t>
        <a:bodyPr/>
        <a:lstStyle/>
        <a:p>
          <a:endParaRPr lang="en-US"/>
        </a:p>
      </dgm:t>
    </dgm:pt>
    <dgm:pt modelId="{6131D07E-9662-449F-ACFD-073B2C0399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submit your run</a:t>
          </a:r>
        </a:p>
      </dgm:t>
    </dgm:pt>
    <dgm:pt modelId="{DFAAA46B-D9DD-480D-A0B9-AC6B51F3BD3B}" type="parTrans" cxnId="{B1226ED9-F518-46F9-8997-D443B55785DD}">
      <dgm:prSet/>
      <dgm:spPr/>
      <dgm:t>
        <a:bodyPr/>
        <a:lstStyle/>
        <a:p>
          <a:endParaRPr lang="en-US"/>
        </a:p>
      </dgm:t>
    </dgm:pt>
    <dgm:pt modelId="{982776A7-AC21-4F50-B586-36A0BF57062A}" type="sibTrans" cxnId="{B1226ED9-F518-46F9-8997-D443B55785DD}">
      <dgm:prSet/>
      <dgm:spPr/>
      <dgm:t>
        <a:bodyPr/>
        <a:lstStyle/>
        <a:p>
          <a:endParaRPr lang="en-US"/>
        </a:p>
      </dgm:t>
    </dgm:pt>
    <dgm:pt modelId="{C82FD265-90FF-4C1C-B6F5-B094D1817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to get results</a:t>
          </a:r>
        </a:p>
      </dgm:t>
    </dgm:pt>
    <dgm:pt modelId="{9E65AD21-3C24-4CDD-88D6-5B03030252F0}" type="parTrans" cxnId="{E62C44A7-3200-49A0-8FBE-06A41D212D2A}">
      <dgm:prSet/>
      <dgm:spPr/>
      <dgm:t>
        <a:bodyPr/>
        <a:lstStyle/>
        <a:p>
          <a:endParaRPr lang="en-US"/>
        </a:p>
      </dgm:t>
    </dgm:pt>
    <dgm:pt modelId="{AE2994E3-70F1-495B-8C50-CE1326BDA704}" type="sibTrans" cxnId="{E62C44A7-3200-49A0-8FBE-06A41D212D2A}">
      <dgm:prSet/>
      <dgm:spPr/>
      <dgm:t>
        <a:bodyPr/>
        <a:lstStyle/>
        <a:p>
          <a:endParaRPr lang="en-US"/>
        </a:p>
      </dgm:t>
    </dgm:pt>
    <dgm:pt modelId="{42C65839-DD98-4ED0-AACF-9AB6DBF0FF58}" type="pres">
      <dgm:prSet presAssocID="{F55E2FDA-CD2A-46CB-96AB-42FB62301D30}" presName="root" presStyleCnt="0">
        <dgm:presLayoutVars>
          <dgm:dir/>
          <dgm:resizeHandles val="exact"/>
        </dgm:presLayoutVars>
      </dgm:prSet>
      <dgm:spPr/>
    </dgm:pt>
    <dgm:pt modelId="{6688092E-520F-46E0-8CFF-4DC2B774EAE3}" type="pres">
      <dgm:prSet presAssocID="{6F7A00DB-C412-46FB-AD62-D05773638740}" presName="compNode" presStyleCnt="0"/>
      <dgm:spPr/>
    </dgm:pt>
    <dgm:pt modelId="{CA29560F-1C89-40A6-881C-1BB1408FD284}" type="pres">
      <dgm:prSet presAssocID="{6F7A00DB-C412-46FB-AD62-D05773638740}" presName="bgRect" presStyleLbl="bgShp" presStyleIdx="0" presStyleCnt="3"/>
      <dgm:spPr/>
    </dgm:pt>
    <dgm:pt modelId="{687B3182-E1AA-4015-8835-AD45100960E4}" type="pres">
      <dgm:prSet presAssocID="{6F7A00DB-C412-46FB-AD62-D057736387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F7881CD2-1F0A-42C9-8D1F-728DB4814433}" type="pres">
      <dgm:prSet presAssocID="{6F7A00DB-C412-46FB-AD62-D05773638740}" presName="spaceRect" presStyleCnt="0"/>
      <dgm:spPr/>
    </dgm:pt>
    <dgm:pt modelId="{C8FD0830-2842-4549-AED9-72AAD8608D3B}" type="pres">
      <dgm:prSet presAssocID="{6F7A00DB-C412-46FB-AD62-D05773638740}" presName="parTx" presStyleLbl="revTx" presStyleIdx="0" presStyleCnt="3">
        <dgm:presLayoutVars>
          <dgm:chMax val="0"/>
          <dgm:chPref val="0"/>
        </dgm:presLayoutVars>
      </dgm:prSet>
      <dgm:spPr/>
    </dgm:pt>
    <dgm:pt modelId="{6206C470-D975-4005-B812-578E9A58A6B2}" type="pres">
      <dgm:prSet presAssocID="{6FC9C84A-B665-4CEF-9618-79FDB8DE9D5D}" presName="sibTrans" presStyleCnt="0"/>
      <dgm:spPr/>
    </dgm:pt>
    <dgm:pt modelId="{738DD11F-F372-44CC-9943-00EA4CD318F7}" type="pres">
      <dgm:prSet presAssocID="{6131D07E-9662-449F-ACFD-073B2C039936}" presName="compNode" presStyleCnt="0"/>
      <dgm:spPr/>
    </dgm:pt>
    <dgm:pt modelId="{6E19A7F1-A9B6-4E54-A7E8-D819FB7B6A0C}" type="pres">
      <dgm:prSet presAssocID="{6131D07E-9662-449F-ACFD-073B2C039936}" presName="bgRect" presStyleLbl="bgShp" presStyleIdx="1" presStyleCnt="3"/>
      <dgm:spPr/>
    </dgm:pt>
    <dgm:pt modelId="{9E13CE77-5DA6-4395-A6B1-67A4F2BE5CFA}" type="pres">
      <dgm:prSet presAssocID="{6131D07E-9662-449F-ACFD-073B2C0399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9EAE437-3840-4B8C-B2CD-F1ABFDC8F772}" type="pres">
      <dgm:prSet presAssocID="{6131D07E-9662-449F-ACFD-073B2C039936}" presName="spaceRect" presStyleCnt="0"/>
      <dgm:spPr/>
    </dgm:pt>
    <dgm:pt modelId="{329B21C5-6115-45BC-B649-434C12492C1B}" type="pres">
      <dgm:prSet presAssocID="{6131D07E-9662-449F-ACFD-073B2C039936}" presName="parTx" presStyleLbl="revTx" presStyleIdx="1" presStyleCnt="3">
        <dgm:presLayoutVars>
          <dgm:chMax val="0"/>
          <dgm:chPref val="0"/>
        </dgm:presLayoutVars>
      </dgm:prSet>
      <dgm:spPr/>
    </dgm:pt>
    <dgm:pt modelId="{D56CE83C-59F6-4707-8084-36C7EDB0A23B}" type="pres">
      <dgm:prSet presAssocID="{982776A7-AC21-4F50-B586-36A0BF57062A}" presName="sibTrans" presStyleCnt="0"/>
      <dgm:spPr/>
    </dgm:pt>
    <dgm:pt modelId="{9538BCA9-3124-4D75-BA04-F131C6D68338}" type="pres">
      <dgm:prSet presAssocID="{C82FD265-90FF-4C1C-B6F5-B094D1817B80}" presName="compNode" presStyleCnt="0"/>
      <dgm:spPr/>
    </dgm:pt>
    <dgm:pt modelId="{74C2DD36-5E62-481F-89A8-C3152AC78D46}" type="pres">
      <dgm:prSet presAssocID="{C82FD265-90FF-4C1C-B6F5-B094D1817B80}" presName="bgRect" presStyleLbl="bgShp" presStyleIdx="2" presStyleCnt="3"/>
      <dgm:spPr/>
    </dgm:pt>
    <dgm:pt modelId="{9E51D8D3-ED6D-45BD-829D-E5F0B7B72E9D}" type="pres">
      <dgm:prSet presAssocID="{C82FD265-90FF-4C1C-B6F5-B094D1817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079CA373-4A77-4FBE-AB0D-311D9F68D4B7}" type="pres">
      <dgm:prSet presAssocID="{C82FD265-90FF-4C1C-B6F5-B094D1817B80}" presName="spaceRect" presStyleCnt="0"/>
      <dgm:spPr/>
    </dgm:pt>
    <dgm:pt modelId="{1C70A6DC-A396-4749-9145-F0F4EBD4EB19}" type="pres">
      <dgm:prSet presAssocID="{C82FD265-90FF-4C1C-B6F5-B094D1817B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4E921D-672D-482D-8E89-1B285DE94FAE}" type="presOf" srcId="{6F7A00DB-C412-46FB-AD62-D05773638740}" destId="{C8FD0830-2842-4549-AED9-72AAD8608D3B}" srcOrd="0" destOrd="0" presId="urn:microsoft.com/office/officeart/2018/2/layout/IconVerticalSolidList"/>
    <dgm:cxn modelId="{02BE7950-0093-403B-BC7C-A9A962CB59D9}" type="presOf" srcId="{6131D07E-9662-449F-ACFD-073B2C039936}" destId="{329B21C5-6115-45BC-B649-434C12492C1B}" srcOrd="0" destOrd="0" presId="urn:microsoft.com/office/officeart/2018/2/layout/IconVerticalSolidList"/>
    <dgm:cxn modelId="{9E30808B-1B8F-4061-9AF6-F712F65D69E2}" srcId="{F55E2FDA-CD2A-46CB-96AB-42FB62301D30}" destId="{6F7A00DB-C412-46FB-AD62-D05773638740}" srcOrd="0" destOrd="0" parTransId="{773E777F-5540-4870-8CAA-0225B69D35B0}" sibTransId="{6FC9C84A-B665-4CEF-9618-79FDB8DE9D5D}"/>
    <dgm:cxn modelId="{E62C44A7-3200-49A0-8FBE-06A41D212D2A}" srcId="{F55E2FDA-CD2A-46CB-96AB-42FB62301D30}" destId="{C82FD265-90FF-4C1C-B6F5-B094D1817B80}" srcOrd="2" destOrd="0" parTransId="{9E65AD21-3C24-4CDD-88D6-5B03030252F0}" sibTransId="{AE2994E3-70F1-495B-8C50-CE1326BDA704}"/>
    <dgm:cxn modelId="{268810C0-AA3C-4CBE-AAC4-3369CD9F2912}" type="presOf" srcId="{F55E2FDA-CD2A-46CB-96AB-42FB62301D30}" destId="{42C65839-DD98-4ED0-AACF-9AB6DBF0FF58}" srcOrd="0" destOrd="0" presId="urn:microsoft.com/office/officeart/2018/2/layout/IconVerticalSolidList"/>
    <dgm:cxn modelId="{11A369D3-768C-43CB-8418-6DDABC332D2E}" type="presOf" srcId="{C82FD265-90FF-4C1C-B6F5-B094D1817B80}" destId="{1C70A6DC-A396-4749-9145-F0F4EBD4EB19}" srcOrd="0" destOrd="0" presId="urn:microsoft.com/office/officeart/2018/2/layout/IconVerticalSolidList"/>
    <dgm:cxn modelId="{B1226ED9-F518-46F9-8997-D443B55785DD}" srcId="{F55E2FDA-CD2A-46CB-96AB-42FB62301D30}" destId="{6131D07E-9662-449F-ACFD-073B2C039936}" srcOrd="1" destOrd="0" parTransId="{DFAAA46B-D9DD-480D-A0B9-AC6B51F3BD3B}" sibTransId="{982776A7-AC21-4F50-B586-36A0BF57062A}"/>
    <dgm:cxn modelId="{9B71E917-18CA-40A4-8097-15D2F40366A4}" type="presParOf" srcId="{42C65839-DD98-4ED0-AACF-9AB6DBF0FF58}" destId="{6688092E-520F-46E0-8CFF-4DC2B774EAE3}" srcOrd="0" destOrd="0" presId="urn:microsoft.com/office/officeart/2018/2/layout/IconVerticalSolidList"/>
    <dgm:cxn modelId="{B7B70FDC-0072-46BD-8723-90C19ED0FEEE}" type="presParOf" srcId="{6688092E-520F-46E0-8CFF-4DC2B774EAE3}" destId="{CA29560F-1C89-40A6-881C-1BB1408FD284}" srcOrd="0" destOrd="0" presId="urn:microsoft.com/office/officeart/2018/2/layout/IconVerticalSolidList"/>
    <dgm:cxn modelId="{5CFFC9EF-0BFC-46C5-8E82-7FA0F1B8CA5E}" type="presParOf" srcId="{6688092E-520F-46E0-8CFF-4DC2B774EAE3}" destId="{687B3182-E1AA-4015-8835-AD45100960E4}" srcOrd="1" destOrd="0" presId="urn:microsoft.com/office/officeart/2018/2/layout/IconVerticalSolidList"/>
    <dgm:cxn modelId="{5130643A-E8EA-4889-9B37-2F8CE445B3F7}" type="presParOf" srcId="{6688092E-520F-46E0-8CFF-4DC2B774EAE3}" destId="{F7881CD2-1F0A-42C9-8D1F-728DB4814433}" srcOrd="2" destOrd="0" presId="urn:microsoft.com/office/officeart/2018/2/layout/IconVerticalSolidList"/>
    <dgm:cxn modelId="{E7111977-3481-4909-B6C9-DF40B09B899D}" type="presParOf" srcId="{6688092E-520F-46E0-8CFF-4DC2B774EAE3}" destId="{C8FD0830-2842-4549-AED9-72AAD8608D3B}" srcOrd="3" destOrd="0" presId="urn:microsoft.com/office/officeart/2018/2/layout/IconVerticalSolidList"/>
    <dgm:cxn modelId="{A6225ADC-ADBE-467E-88A9-86825147449D}" type="presParOf" srcId="{42C65839-DD98-4ED0-AACF-9AB6DBF0FF58}" destId="{6206C470-D975-4005-B812-578E9A58A6B2}" srcOrd="1" destOrd="0" presId="urn:microsoft.com/office/officeart/2018/2/layout/IconVerticalSolidList"/>
    <dgm:cxn modelId="{AB59BD8E-F449-441B-B72A-635BAED8C14E}" type="presParOf" srcId="{42C65839-DD98-4ED0-AACF-9AB6DBF0FF58}" destId="{738DD11F-F372-44CC-9943-00EA4CD318F7}" srcOrd="2" destOrd="0" presId="urn:microsoft.com/office/officeart/2018/2/layout/IconVerticalSolidList"/>
    <dgm:cxn modelId="{E888CF7E-C568-4CFD-9F9A-562E97D57BA2}" type="presParOf" srcId="{738DD11F-F372-44CC-9943-00EA4CD318F7}" destId="{6E19A7F1-A9B6-4E54-A7E8-D819FB7B6A0C}" srcOrd="0" destOrd="0" presId="urn:microsoft.com/office/officeart/2018/2/layout/IconVerticalSolidList"/>
    <dgm:cxn modelId="{C3A567E0-FBFE-4A57-925A-45F41061459A}" type="presParOf" srcId="{738DD11F-F372-44CC-9943-00EA4CD318F7}" destId="{9E13CE77-5DA6-4395-A6B1-67A4F2BE5CFA}" srcOrd="1" destOrd="0" presId="urn:microsoft.com/office/officeart/2018/2/layout/IconVerticalSolidList"/>
    <dgm:cxn modelId="{C463EA2C-8082-489D-912C-34FD9EBDAD87}" type="presParOf" srcId="{738DD11F-F372-44CC-9943-00EA4CD318F7}" destId="{39EAE437-3840-4B8C-B2CD-F1ABFDC8F772}" srcOrd="2" destOrd="0" presId="urn:microsoft.com/office/officeart/2018/2/layout/IconVerticalSolidList"/>
    <dgm:cxn modelId="{A7B6BA18-B3AF-4EAC-BA96-F60AC6860B0F}" type="presParOf" srcId="{738DD11F-F372-44CC-9943-00EA4CD318F7}" destId="{329B21C5-6115-45BC-B649-434C12492C1B}" srcOrd="3" destOrd="0" presId="urn:microsoft.com/office/officeart/2018/2/layout/IconVerticalSolidList"/>
    <dgm:cxn modelId="{FDCBD08E-4C87-48A8-8432-6B0E4CD547B6}" type="presParOf" srcId="{42C65839-DD98-4ED0-AACF-9AB6DBF0FF58}" destId="{D56CE83C-59F6-4707-8084-36C7EDB0A23B}" srcOrd="3" destOrd="0" presId="urn:microsoft.com/office/officeart/2018/2/layout/IconVerticalSolidList"/>
    <dgm:cxn modelId="{69150B9E-F870-475B-9EC8-152DC6C7DEFD}" type="presParOf" srcId="{42C65839-DD98-4ED0-AACF-9AB6DBF0FF58}" destId="{9538BCA9-3124-4D75-BA04-F131C6D68338}" srcOrd="4" destOrd="0" presId="urn:microsoft.com/office/officeart/2018/2/layout/IconVerticalSolidList"/>
    <dgm:cxn modelId="{32073F90-1C6B-4F89-A9C8-71E31A8F0F65}" type="presParOf" srcId="{9538BCA9-3124-4D75-BA04-F131C6D68338}" destId="{74C2DD36-5E62-481F-89A8-C3152AC78D46}" srcOrd="0" destOrd="0" presId="urn:microsoft.com/office/officeart/2018/2/layout/IconVerticalSolidList"/>
    <dgm:cxn modelId="{6AEB752F-BCBA-4D31-A5C5-C72203A7EA6A}" type="presParOf" srcId="{9538BCA9-3124-4D75-BA04-F131C6D68338}" destId="{9E51D8D3-ED6D-45BD-829D-E5F0B7B72E9D}" srcOrd="1" destOrd="0" presId="urn:microsoft.com/office/officeart/2018/2/layout/IconVerticalSolidList"/>
    <dgm:cxn modelId="{C1F2087D-674C-4E85-9ABC-1AC85E814E01}" type="presParOf" srcId="{9538BCA9-3124-4D75-BA04-F131C6D68338}" destId="{079CA373-4A77-4FBE-AB0D-311D9F68D4B7}" srcOrd="2" destOrd="0" presId="urn:microsoft.com/office/officeart/2018/2/layout/IconVerticalSolidList"/>
    <dgm:cxn modelId="{1B47D86D-BE48-4723-9D18-6F984E70E394}" type="presParOf" srcId="{9538BCA9-3124-4D75-BA04-F131C6D68338}" destId="{1C70A6DC-A396-4749-9145-F0F4EBD4EB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C570A3-1450-43F3-A5AB-88DC8336BAC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2D354D-4A4B-4882-BDE1-13A31562E482}">
      <dgm:prSet/>
      <dgm:spPr/>
      <dgm:t>
        <a:bodyPr/>
        <a:lstStyle/>
        <a:p>
          <a:r>
            <a:rPr lang="en-US"/>
            <a:t>Create Workspace object</a:t>
          </a:r>
        </a:p>
      </dgm:t>
    </dgm:pt>
    <dgm:pt modelId="{9CCCFC0B-47DC-45D9-BB68-CE6F0F03F21B}" type="parTrans" cxnId="{9EB0299C-0ABA-47A4-A59A-0B024978D6F2}">
      <dgm:prSet/>
      <dgm:spPr/>
      <dgm:t>
        <a:bodyPr/>
        <a:lstStyle/>
        <a:p>
          <a:endParaRPr lang="en-US"/>
        </a:p>
      </dgm:t>
    </dgm:pt>
    <dgm:pt modelId="{5B12EC97-240A-487C-AE25-626A4802EFCC}" type="sibTrans" cxnId="{9EB0299C-0ABA-47A4-A59A-0B024978D6F2}">
      <dgm:prSet/>
      <dgm:spPr/>
      <dgm:t>
        <a:bodyPr/>
        <a:lstStyle/>
        <a:p>
          <a:endParaRPr lang="en-US"/>
        </a:p>
      </dgm:t>
    </dgm:pt>
    <dgm:pt modelId="{95BC46A4-683F-4105-AE81-2B8E360E9865}">
      <dgm:prSet/>
      <dgm:spPr/>
      <dgm:t>
        <a:bodyPr/>
        <a:lstStyle/>
        <a:p>
          <a:r>
            <a:rPr lang="en-US"/>
            <a:t>Create AMLCompute object</a:t>
          </a:r>
        </a:p>
      </dgm:t>
    </dgm:pt>
    <dgm:pt modelId="{E59DC77F-A6CB-450A-8575-704AA5AB27A0}" type="parTrans" cxnId="{2F32721F-A079-4BE8-9A1A-0134CE646DE0}">
      <dgm:prSet/>
      <dgm:spPr/>
      <dgm:t>
        <a:bodyPr/>
        <a:lstStyle/>
        <a:p>
          <a:endParaRPr lang="en-US"/>
        </a:p>
      </dgm:t>
    </dgm:pt>
    <dgm:pt modelId="{E6F0D400-11EA-4E05-B40D-B1FAC3201F5A}" type="sibTrans" cxnId="{2F32721F-A079-4BE8-9A1A-0134CE646DE0}">
      <dgm:prSet/>
      <dgm:spPr/>
      <dgm:t>
        <a:bodyPr/>
        <a:lstStyle/>
        <a:p>
          <a:endParaRPr lang="en-US"/>
        </a:p>
      </dgm:t>
    </dgm:pt>
    <dgm:pt modelId="{AFC4E643-587D-46D4-AA7A-D6C04F4283EE}">
      <dgm:prSet/>
      <dgm:spPr/>
      <dgm:t>
        <a:bodyPr/>
        <a:lstStyle/>
        <a:p>
          <a:r>
            <a:rPr lang="en-US"/>
            <a:t>Set datastore</a:t>
          </a:r>
        </a:p>
      </dgm:t>
    </dgm:pt>
    <dgm:pt modelId="{E6ADFD94-0D87-4078-8BF7-C622094ED109}" type="parTrans" cxnId="{671FC2BF-C715-4E4D-B9D7-4A701426FD8D}">
      <dgm:prSet/>
      <dgm:spPr/>
      <dgm:t>
        <a:bodyPr/>
        <a:lstStyle/>
        <a:p>
          <a:endParaRPr lang="en-US"/>
        </a:p>
      </dgm:t>
    </dgm:pt>
    <dgm:pt modelId="{E3474EAE-0FC5-4C5A-9D6F-88FCE2B4F408}" type="sibTrans" cxnId="{671FC2BF-C715-4E4D-B9D7-4A701426FD8D}">
      <dgm:prSet/>
      <dgm:spPr/>
      <dgm:t>
        <a:bodyPr/>
        <a:lstStyle/>
        <a:p>
          <a:endParaRPr lang="en-US"/>
        </a:p>
      </dgm:t>
    </dgm:pt>
    <dgm:pt modelId="{AB47CF29-7528-40E0-9730-63523FB14930}">
      <dgm:prSet/>
      <dgm:spPr/>
      <dgm:t>
        <a:bodyPr/>
        <a:lstStyle/>
        <a:p>
          <a:r>
            <a:rPr lang="en-US"/>
            <a:t>Name experiment</a:t>
          </a:r>
        </a:p>
      </dgm:t>
    </dgm:pt>
    <dgm:pt modelId="{11440470-212B-4882-9C04-A4DD734CC6FD}" type="parTrans" cxnId="{91F37E12-61F6-411E-9253-A9F97A44CD1B}">
      <dgm:prSet/>
      <dgm:spPr/>
      <dgm:t>
        <a:bodyPr/>
        <a:lstStyle/>
        <a:p>
          <a:endParaRPr lang="en-US"/>
        </a:p>
      </dgm:t>
    </dgm:pt>
    <dgm:pt modelId="{C9EFC41B-D4D2-441A-885F-CAAD8B359277}" type="sibTrans" cxnId="{91F37E12-61F6-411E-9253-A9F97A44CD1B}">
      <dgm:prSet/>
      <dgm:spPr/>
      <dgm:t>
        <a:bodyPr/>
        <a:lstStyle/>
        <a:p>
          <a:endParaRPr lang="en-US"/>
        </a:p>
      </dgm:t>
    </dgm:pt>
    <dgm:pt modelId="{A2A81E18-29D3-4D39-84FE-9DC098321EFF}">
      <dgm:prSet/>
      <dgm:spPr/>
      <dgm:t>
        <a:bodyPr/>
        <a:lstStyle/>
        <a:p>
          <a:r>
            <a:rPr lang="en-US"/>
            <a:t>Build estimator</a:t>
          </a:r>
        </a:p>
      </dgm:t>
    </dgm:pt>
    <dgm:pt modelId="{60EBBC85-0227-4C93-A035-257895AF47DA}" type="parTrans" cxnId="{72B0B978-AFFF-4745-93EF-B57F41B618CE}">
      <dgm:prSet/>
      <dgm:spPr/>
      <dgm:t>
        <a:bodyPr/>
        <a:lstStyle/>
        <a:p>
          <a:endParaRPr lang="en-US"/>
        </a:p>
      </dgm:t>
    </dgm:pt>
    <dgm:pt modelId="{ED9DB9B1-3C33-4971-86B5-C4B0443AA2B3}" type="sibTrans" cxnId="{72B0B978-AFFF-4745-93EF-B57F41B618CE}">
      <dgm:prSet/>
      <dgm:spPr/>
      <dgm:t>
        <a:bodyPr/>
        <a:lstStyle/>
        <a:p>
          <a:endParaRPr lang="en-US"/>
        </a:p>
      </dgm:t>
    </dgm:pt>
    <dgm:pt modelId="{94E34871-52DE-4864-AD6D-E40F24666410}">
      <dgm:prSet/>
      <dgm:spPr/>
      <dgm:t>
        <a:bodyPr/>
        <a:lstStyle/>
        <a:p>
          <a:r>
            <a:rPr lang="en-US"/>
            <a:t>Run</a:t>
          </a:r>
        </a:p>
      </dgm:t>
    </dgm:pt>
    <dgm:pt modelId="{F266A555-9D02-475D-BBB3-426807D4B721}" type="parTrans" cxnId="{36E0013A-A335-4E52-A3E2-70AD10CC5D18}">
      <dgm:prSet/>
      <dgm:spPr/>
      <dgm:t>
        <a:bodyPr/>
        <a:lstStyle/>
        <a:p>
          <a:endParaRPr lang="en-US"/>
        </a:p>
      </dgm:t>
    </dgm:pt>
    <dgm:pt modelId="{331BF56D-8D42-408B-8408-4C4F5261E10E}" type="sibTrans" cxnId="{36E0013A-A335-4E52-A3E2-70AD10CC5D18}">
      <dgm:prSet/>
      <dgm:spPr/>
      <dgm:t>
        <a:bodyPr/>
        <a:lstStyle/>
        <a:p>
          <a:endParaRPr lang="en-US"/>
        </a:p>
      </dgm:t>
    </dgm:pt>
    <dgm:pt modelId="{4466DD98-162C-4EA1-86D4-FF68D157B3F1}" type="pres">
      <dgm:prSet presAssocID="{0EC570A3-1450-43F3-A5AB-88DC8336BAC7}" presName="linear" presStyleCnt="0">
        <dgm:presLayoutVars>
          <dgm:animLvl val="lvl"/>
          <dgm:resizeHandles val="exact"/>
        </dgm:presLayoutVars>
      </dgm:prSet>
      <dgm:spPr/>
    </dgm:pt>
    <dgm:pt modelId="{51A87DB0-F2B4-405C-8202-234D5368C376}" type="pres">
      <dgm:prSet presAssocID="{432D354D-4A4B-4882-BDE1-13A31562E48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D8ABD5C-B55B-4667-8E74-3C3D12089CB9}" type="pres">
      <dgm:prSet presAssocID="{5B12EC97-240A-487C-AE25-626A4802EFCC}" presName="spacer" presStyleCnt="0"/>
      <dgm:spPr/>
    </dgm:pt>
    <dgm:pt modelId="{511C7491-C629-4215-A18D-4EEA5720A252}" type="pres">
      <dgm:prSet presAssocID="{95BC46A4-683F-4105-AE81-2B8E360E986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4C3FC82-739C-4F76-A38C-DBAA032CB453}" type="pres">
      <dgm:prSet presAssocID="{E6F0D400-11EA-4E05-B40D-B1FAC3201F5A}" presName="spacer" presStyleCnt="0"/>
      <dgm:spPr/>
    </dgm:pt>
    <dgm:pt modelId="{474A6DE0-82B1-4B97-AF72-629BA2EA6702}" type="pres">
      <dgm:prSet presAssocID="{AFC4E643-587D-46D4-AA7A-D6C04F4283E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995C068-642C-47BB-AF5B-A3B0D8D7C327}" type="pres">
      <dgm:prSet presAssocID="{E3474EAE-0FC5-4C5A-9D6F-88FCE2B4F408}" presName="spacer" presStyleCnt="0"/>
      <dgm:spPr/>
    </dgm:pt>
    <dgm:pt modelId="{1E698DB4-7510-4914-A471-E1F729E1E6D4}" type="pres">
      <dgm:prSet presAssocID="{AB47CF29-7528-40E0-9730-63523FB1493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8E02442-CFE6-4A4C-8941-A18D1667F720}" type="pres">
      <dgm:prSet presAssocID="{C9EFC41B-D4D2-441A-885F-CAAD8B359277}" presName="spacer" presStyleCnt="0"/>
      <dgm:spPr/>
    </dgm:pt>
    <dgm:pt modelId="{E0014261-E613-4D7B-9E09-759D5B4DCE50}" type="pres">
      <dgm:prSet presAssocID="{A2A81E18-29D3-4D39-84FE-9DC098321EF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2FF2094-920C-412D-8FD6-17D10B833E0B}" type="pres">
      <dgm:prSet presAssocID="{ED9DB9B1-3C33-4971-86B5-C4B0443AA2B3}" presName="spacer" presStyleCnt="0"/>
      <dgm:spPr/>
    </dgm:pt>
    <dgm:pt modelId="{FD75B4B5-29CB-4CC9-8FF7-69198FB2F3C1}" type="pres">
      <dgm:prSet presAssocID="{94E34871-52DE-4864-AD6D-E40F2466641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1F37E12-61F6-411E-9253-A9F97A44CD1B}" srcId="{0EC570A3-1450-43F3-A5AB-88DC8336BAC7}" destId="{AB47CF29-7528-40E0-9730-63523FB14930}" srcOrd="3" destOrd="0" parTransId="{11440470-212B-4882-9C04-A4DD734CC6FD}" sibTransId="{C9EFC41B-D4D2-441A-885F-CAAD8B359277}"/>
    <dgm:cxn modelId="{2F32721F-A079-4BE8-9A1A-0134CE646DE0}" srcId="{0EC570A3-1450-43F3-A5AB-88DC8336BAC7}" destId="{95BC46A4-683F-4105-AE81-2B8E360E9865}" srcOrd="1" destOrd="0" parTransId="{E59DC77F-A6CB-450A-8575-704AA5AB27A0}" sibTransId="{E6F0D400-11EA-4E05-B40D-B1FAC3201F5A}"/>
    <dgm:cxn modelId="{FB4CAF31-842E-4E52-9D09-0B67FD63773C}" type="presOf" srcId="{432D354D-4A4B-4882-BDE1-13A31562E482}" destId="{51A87DB0-F2B4-405C-8202-234D5368C376}" srcOrd="0" destOrd="0" presId="urn:microsoft.com/office/officeart/2005/8/layout/vList2"/>
    <dgm:cxn modelId="{36E0013A-A335-4E52-A3E2-70AD10CC5D18}" srcId="{0EC570A3-1450-43F3-A5AB-88DC8336BAC7}" destId="{94E34871-52DE-4864-AD6D-E40F24666410}" srcOrd="5" destOrd="0" parTransId="{F266A555-9D02-475D-BBB3-426807D4B721}" sibTransId="{331BF56D-8D42-408B-8408-4C4F5261E10E}"/>
    <dgm:cxn modelId="{20409466-19D1-4894-931F-40170A988414}" type="presOf" srcId="{95BC46A4-683F-4105-AE81-2B8E360E9865}" destId="{511C7491-C629-4215-A18D-4EEA5720A252}" srcOrd="0" destOrd="0" presId="urn:microsoft.com/office/officeart/2005/8/layout/vList2"/>
    <dgm:cxn modelId="{72B0B978-AFFF-4745-93EF-B57F41B618CE}" srcId="{0EC570A3-1450-43F3-A5AB-88DC8336BAC7}" destId="{A2A81E18-29D3-4D39-84FE-9DC098321EFF}" srcOrd="4" destOrd="0" parTransId="{60EBBC85-0227-4C93-A035-257895AF47DA}" sibTransId="{ED9DB9B1-3C33-4971-86B5-C4B0443AA2B3}"/>
    <dgm:cxn modelId="{9EB0299C-0ABA-47A4-A59A-0B024978D6F2}" srcId="{0EC570A3-1450-43F3-A5AB-88DC8336BAC7}" destId="{432D354D-4A4B-4882-BDE1-13A31562E482}" srcOrd="0" destOrd="0" parTransId="{9CCCFC0B-47DC-45D9-BB68-CE6F0F03F21B}" sibTransId="{5B12EC97-240A-487C-AE25-626A4802EFCC}"/>
    <dgm:cxn modelId="{C21374AF-73A8-40A5-93A1-0AADC4D461F8}" type="presOf" srcId="{94E34871-52DE-4864-AD6D-E40F24666410}" destId="{FD75B4B5-29CB-4CC9-8FF7-69198FB2F3C1}" srcOrd="0" destOrd="0" presId="urn:microsoft.com/office/officeart/2005/8/layout/vList2"/>
    <dgm:cxn modelId="{671FC2BF-C715-4E4D-B9D7-4A701426FD8D}" srcId="{0EC570A3-1450-43F3-A5AB-88DC8336BAC7}" destId="{AFC4E643-587D-46D4-AA7A-D6C04F4283EE}" srcOrd="2" destOrd="0" parTransId="{E6ADFD94-0D87-4078-8BF7-C622094ED109}" sibTransId="{E3474EAE-0FC5-4C5A-9D6F-88FCE2B4F408}"/>
    <dgm:cxn modelId="{5753F5C0-D666-440A-BC2C-C832191CA442}" type="presOf" srcId="{A2A81E18-29D3-4D39-84FE-9DC098321EFF}" destId="{E0014261-E613-4D7B-9E09-759D5B4DCE50}" srcOrd="0" destOrd="0" presId="urn:microsoft.com/office/officeart/2005/8/layout/vList2"/>
    <dgm:cxn modelId="{6009BDD3-A8ED-4C81-9F7E-D1C211F61CB2}" type="presOf" srcId="{0EC570A3-1450-43F3-A5AB-88DC8336BAC7}" destId="{4466DD98-162C-4EA1-86D4-FF68D157B3F1}" srcOrd="0" destOrd="0" presId="urn:microsoft.com/office/officeart/2005/8/layout/vList2"/>
    <dgm:cxn modelId="{39BC01E2-5547-40B4-9F6E-27B166B71A36}" type="presOf" srcId="{AB47CF29-7528-40E0-9730-63523FB14930}" destId="{1E698DB4-7510-4914-A471-E1F729E1E6D4}" srcOrd="0" destOrd="0" presId="urn:microsoft.com/office/officeart/2005/8/layout/vList2"/>
    <dgm:cxn modelId="{310616F8-9E56-418A-A406-25AF71F3BD9C}" type="presOf" srcId="{AFC4E643-587D-46D4-AA7A-D6C04F4283EE}" destId="{474A6DE0-82B1-4B97-AF72-629BA2EA6702}" srcOrd="0" destOrd="0" presId="urn:microsoft.com/office/officeart/2005/8/layout/vList2"/>
    <dgm:cxn modelId="{9FC96F83-F0E5-418C-9042-B03FCC778FF7}" type="presParOf" srcId="{4466DD98-162C-4EA1-86D4-FF68D157B3F1}" destId="{51A87DB0-F2B4-405C-8202-234D5368C376}" srcOrd="0" destOrd="0" presId="urn:microsoft.com/office/officeart/2005/8/layout/vList2"/>
    <dgm:cxn modelId="{15A19C01-702D-4AE0-B4DC-C046AAFD9A5E}" type="presParOf" srcId="{4466DD98-162C-4EA1-86D4-FF68D157B3F1}" destId="{5D8ABD5C-B55B-4667-8E74-3C3D12089CB9}" srcOrd="1" destOrd="0" presId="urn:microsoft.com/office/officeart/2005/8/layout/vList2"/>
    <dgm:cxn modelId="{05F91174-43B2-4DA0-BC65-BFCF4D41BFBD}" type="presParOf" srcId="{4466DD98-162C-4EA1-86D4-FF68D157B3F1}" destId="{511C7491-C629-4215-A18D-4EEA5720A252}" srcOrd="2" destOrd="0" presId="urn:microsoft.com/office/officeart/2005/8/layout/vList2"/>
    <dgm:cxn modelId="{428D0D15-1785-4F58-B8C7-589C27EFB014}" type="presParOf" srcId="{4466DD98-162C-4EA1-86D4-FF68D157B3F1}" destId="{94C3FC82-739C-4F76-A38C-DBAA032CB453}" srcOrd="3" destOrd="0" presId="urn:microsoft.com/office/officeart/2005/8/layout/vList2"/>
    <dgm:cxn modelId="{7D934038-0C15-4854-A1DF-1C1AE0A6600C}" type="presParOf" srcId="{4466DD98-162C-4EA1-86D4-FF68D157B3F1}" destId="{474A6DE0-82B1-4B97-AF72-629BA2EA6702}" srcOrd="4" destOrd="0" presId="urn:microsoft.com/office/officeart/2005/8/layout/vList2"/>
    <dgm:cxn modelId="{775940B4-95BA-467B-9902-C73471256B6B}" type="presParOf" srcId="{4466DD98-162C-4EA1-86D4-FF68D157B3F1}" destId="{6995C068-642C-47BB-AF5B-A3B0D8D7C327}" srcOrd="5" destOrd="0" presId="urn:microsoft.com/office/officeart/2005/8/layout/vList2"/>
    <dgm:cxn modelId="{0C799890-0A48-4EA7-9C98-8A09CC578C3B}" type="presParOf" srcId="{4466DD98-162C-4EA1-86D4-FF68D157B3F1}" destId="{1E698DB4-7510-4914-A471-E1F729E1E6D4}" srcOrd="6" destOrd="0" presId="urn:microsoft.com/office/officeart/2005/8/layout/vList2"/>
    <dgm:cxn modelId="{A8CB9107-E827-4560-85F7-C467004E5D60}" type="presParOf" srcId="{4466DD98-162C-4EA1-86D4-FF68D157B3F1}" destId="{18E02442-CFE6-4A4C-8941-A18D1667F720}" srcOrd="7" destOrd="0" presId="urn:microsoft.com/office/officeart/2005/8/layout/vList2"/>
    <dgm:cxn modelId="{29E3CFD8-0E88-4825-97B7-07393A3842EF}" type="presParOf" srcId="{4466DD98-162C-4EA1-86D4-FF68D157B3F1}" destId="{E0014261-E613-4D7B-9E09-759D5B4DCE50}" srcOrd="8" destOrd="0" presId="urn:microsoft.com/office/officeart/2005/8/layout/vList2"/>
    <dgm:cxn modelId="{844C175F-FEAB-42B4-8222-46908C5E5080}" type="presParOf" srcId="{4466DD98-162C-4EA1-86D4-FF68D157B3F1}" destId="{72FF2094-920C-412D-8FD6-17D10B833E0B}" srcOrd="9" destOrd="0" presId="urn:microsoft.com/office/officeart/2005/8/layout/vList2"/>
    <dgm:cxn modelId="{634A29F2-6A9D-49EC-ACB2-DAB9D2DAFA8B}" type="presParOf" srcId="{4466DD98-162C-4EA1-86D4-FF68D157B3F1}" destId="{FD75B4B5-29CB-4CC9-8FF7-69198FB2F3C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BBBC5F-1907-4ABC-B607-8771E10BB7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7CE3BC-6219-4E12-BA62-7BC3D84C6B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Distributed application</a:t>
          </a:r>
        </a:p>
      </dgm:t>
    </dgm:pt>
    <dgm:pt modelId="{B671B465-B854-445E-B77B-DBF02A649C36}" type="parTrans" cxnId="{87071766-C0CA-4012-B26E-46B25102BDA9}">
      <dgm:prSet/>
      <dgm:spPr/>
      <dgm:t>
        <a:bodyPr/>
        <a:lstStyle/>
        <a:p>
          <a:endParaRPr lang="en-US"/>
        </a:p>
      </dgm:t>
    </dgm:pt>
    <dgm:pt modelId="{CDDB173A-0982-4815-81C0-F66662725EAA}" type="sibTrans" cxnId="{87071766-C0CA-4012-B26E-46B25102BDA9}">
      <dgm:prSet/>
      <dgm:spPr/>
      <dgm:t>
        <a:bodyPr/>
        <a:lstStyle/>
        <a:p>
          <a:endParaRPr lang="en-US"/>
        </a:p>
      </dgm:t>
    </dgm:pt>
    <dgm:pt modelId="{669D5BA0-025B-4B57-8E33-BF9FB429B1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Hyperparameter tuning</a:t>
          </a:r>
        </a:p>
      </dgm:t>
    </dgm:pt>
    <dgm:pt modelId="{CB4432A9-B270-49FF-AA9E-CEBBB09C1D56}" type="parTrans" cxnId="{B467D8D2-C579-4910-9E16-10CB9F65DEAE}">
      <dgm:prSet/>
      <dgm:spPr/>
      <dgm:t>
        <a:bodyPr/>
        <a:lstStyle/>
        <a:p>
          <a:endParaRPr lang="en-US"/>
        </a:p>
      </dgm:t>
    </dgm:pt>
    <dgm:pt modelId="{0BD5AC8A-6E6B-49A9-9A74-714FD0588214}" type="sibTrans" cxnId="{B467D8D2-C579-4910-9E16-10CB9F65DEAE}">
      <dgm:prSet/>
      <dgm:spPr/>
      <dgm:t>
        <a:bodyPr/>
        <a:lstStyle/>
        <a:p>
          <a:endParaRPr lang="en-US"/>
        </a:p>
      </dgm:t>
    </dgm:pt>
    <dgm:pt modelId="{0AD659DC-D0C1-4EE4-820D-B6ADE78559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Inferencing</a:t>
          </a:r>
        </a:p>
      </dgm:t>
    </dgm:pt>
    <dgm:pt modelId="{927283CD-3BD8-408D-A112-9891AE6E66C1}" type="parTrans" cxnId="{C1576D75-5DCB-4D8D-8967-F0837EFEBDC5}">
      <dgm:prSet/>
      <dgm:spPr/>
      <dgm:t>
        <a:bodyPr/>
        <a:lstStyle/>
        <a:p>
          <a:endParaRPr lang="en-US"/>
        </a:p>
      </dgm:t>
    </dgm:pt>
    <dgm:pt modelId="{B9C5FBDA-569A-4455-BD6F-0CC9EC8BAA5A}" type="sibTrans" cxnId="{C1576D75-5DCB-4D8D-8967-F0837EFEBDC5}">
      <dgm:prSet/>
      <dgm:spPr/>
      <dgm:t>
        <a:bodyPr/>
        <a:lstStyle/>
        <a:p>
          <a:endParaRPr lang="en-US"/>
        </a:p>
      </dgm:t>
    </dgm:pt>
    <dgm:pt modelId="{9AF52688-F442-458D-B75D-CC411CA53E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Deploy model</a:t>
          </a:r>
        </a:p>
      </dgm:t>
    </dgm:pt>
    <dgm:pt modelId="{059B5233-257D-4C1A-B077-952075CB8B67}" type="parTrans" cxnId="{7552628B-68C6-4976-A577-B7BD9B957430}">
      <dgm:prSet/>
      <dgm:spPr/>
      <dgm:t>
        <a:bodyPr/>
        <a:lstStyle/>
        <a:p>
          <a:endParaRPr lang="en-US"/>
        </a:p>
      </dgm:t>
    </dgm:pt>
    <dgm:pt modelId="{36249B8D-7145-47B4-B420-22E70AE79C00}" type="sibTrans" cxnId="{7552628B-68C6-4976-A577-B7BD9B957430}">
      <dgm:prSet/>
      <dgm:spPr/>
      <dgm:t>
        <a:bodyPr/>
        <a:lstStyle/>
        <a:p>
          <a:endParaRPr lang="en-US"/>
        </a:p>
      </dgm:t>
    </dgm:pt>
    <dgm:pt modelId="{F1C7B36D-7686-47BE-87CD-11D6F8224D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Automated Machine learning</a:t>
          </a:r>
        </a:p>
      </dgm:t>
    </dgm:pt>
    <dgm:pt modelId="{D77EB8B1-1876-4276-A3B7-EA1B079C5D74}" type="parTrans" cxnId="{7D14CD0E-B057-4B9D-A001-6E44171759E7}">
      <dgm:prSet/>
      <dgm:spPr/>
      <dgm:t>
        <a:bodyPr/>
        <a:lstStyle/>
        <a:p>
          <a:endParaRPr lang="en-US"/>
        </a:p>
      </dgm:t>
    </dgm:pt>
    <dgm:pt modelId="{4CE8A0F9-D365-4988-BD89-9741E6724934}" type="sibTrans" cxnId="{7D14CD0E-B057-4B9D-A001-6E44171759E7}">
      <dgm:prSet/>
      <dgm:spPr/>
      <dgm:t>
        <a:bodyPr/>
        <a:lstStyle/>
        <a:p>
          <a:endParaRPr lang="en-US"/>
        </a:p>
      </dgm:t>
    </dgm:pt>
    <dgm:pt modelId="{CD0E1B7D-BF17-4993-A0B1-E13C9FAE1C75}" type="pres">
      <dgm:prSet presAssocID="{C4BBBC5F-1907-4ABC-B607-8771E10BB794}" presName="root" presStyleCnt="0">
        <dgm:presLayoutVars>
          <dgm:dir/>
          <dgm:resizeHandles val="exact"/>
        </dgm:presLayoutVars>
      </dgm:prSet>
      <dgm:spPr/>
    </dgm:pt>
    <dgm:pt modelId="{082B7609-5EF2-4030-9DDB-4411F95C2876}" type="pres">
      <dgm:prSet presAssocID="{F97CE3BC-6219-4E12-BA62-7BC3D84C6B1D}" presName="compNode" presStyleCnt="0"/>
      <dgm:spPr/>
    </dgm:pt>
    <dgm:pt modelId="{41387107-D1CF-4913-B4BC-3328B73D7F51}" type="pres">
      <dgm:prSet presAssocID="{F97CE3BC-6219-4E12-BA62-7BC3D84C6B1D}" presName="iconBgRect" presStyleLbl="bgShp" presStyleIdx="0" presStyleCnt="5"/>
      <dgm:spPr/>
    </dgm:pt>
    <dgm:pt modelId="{8F29E964-20D4-4431-BA52-B402BC71BFAA}" type="pres">
      <dgm:prSet presAssocID="{F97CE3BC-6219-4E12-BA62-7BC3D84C6B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60456F-FF49-4B7A-957A-A1C97924E243}" type="pres">
      <dgm:prSet presAssocID="{F97CE3BC-6219-4E12-BA62-7BC3D84C6B1D}" presName="spaceRect" presStyleCnt="0"/>
      <dgm:spPr/>
    </dgm:pt>
    <dgm:pt modelId="{4228A03B-FF35-4319-9D59-E60670388348}" type="pres">
      <dgm:prSet presAssocID="{F97CE3BC-6219-4E12-BA62-7BC3D84C6B1D}" presName="textRect" presStyleLbl="revTx" presStyleIdx="0" presStyleCnt="5">
        <dgm:presLayoutVars>
          <dgm:chMax val="1"/>
          <dgm:chPref val="1"/>
        </dgm:presLayoutVars>
      </dgm:prSet>
      <dgm:spPr/>
    </dgm:pt>
    <dgm:pt modelId="{2E87B613-E5E0-410F-9B5C-615D7344B685}" type="pres">
      <dgm:prSet presAssocID="{CDDB173A-0982-4815-81C0-F66662725EAA}" presName="sibTrans" presStyleCnt="0"/>
      <dgm:spPr/>
    </dgm:pt>
    <dgm:pt modelId="{DE91CB0C-8EEB-4C41-8499-A6685AB73F6C}" type="pres">
      <dgm:prSet presAssocID="{669D5BA0-025B-4B57-8E33-BF9FB429B1EF}" presName="compNode" presStyleCnt="0"/>
      <dgm:spPr/>
    </dgm:pt>
    <dgm:pt modelId="{57CBCFAE-D98D-4804-BD86-8FFE80A684C1}" type="pres">
      <dgm:prSet presAssocID="{669D5BA0-025B-4B57-8E33-BF9FB429B1EF}" presName="iconBgRect" presStyleLbl="bgShp" presStyleIdx="1" presStyleCnt="5"/>
      <dgm:spPr/>
    </dgm:pt>
    <dgm:pt modelId="{333D4C23-CAFA-441E-9A38-FDA396733D35}" type="pres">
      <dgm:prSet presAssocID="{669D5BA0-025B-4B57-8E33-BF9FB429B1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825D6083-E14E-4633-BF9D-58B63FA5AA5D}" type="pres">
      <dgm:prSet presAssocID="{669D5BA0-025B-4B57-8E33-BF9FB429B1EF}" presName="spaceRect" presStyleCnt="0"/>
      <dgm:spPr/>
    </dgm:pt>
    <dgm:pt modelId="{5E2AFD3C-2370-4E6D-961E-BC908DED5297}" type="pres">
      <dgm:prSet presAssocID="{669D5BA0-025B-4B57-8E33-BF9FB429B1EF}" presName="textRect" presStyleLbl="revTx" presStyleIdx="1" presStyleCnt="5">
        <dgm:presLayoutVars>
          <dgm:chMax val="1"/>
          <dgm:chPref val="1"/>
        </dgm:presLayoutVars>
      </dgm:prSet>
      <dgm:spPr/>
    </dgm:pt>
    <dgm:pt modelId="{E8FD6176-B788-4DB2-9FC6-334C47519257}" type="pres">
      <dgm:prSet presAssocID="{0BD5AC8A-6E6B-49A9-9A74-714FD0588214}" presName="sibTrans" presStyleCnt="0"/>
      <dgm:spPr/>
    </dgm:pt>
    <dgm:pt modelId="{F1981AAB-7E97-4491-B6D4-4FB99E7FF39C}" type="pres">
      <dgm:prSet presAssocID="{0AD659DC-D0C1-4EE4-820D-B6ADE78559DD}" presName="compNode" presStyleCnt="0"/>
      <dgm:spPr/>
    </dgm:pt>
    <dgm:pt modelId="{E9F63C74-6AF3-42BD-BCCE-AF7479C816BE}" type="pres">
      <dgm:prSet presAssocID="{0AD659DC-D0C1-4EE4-820D-B6ADE78559DD}" presName="iconBgRect" presStyleLbl="bgShp" presStyleIdx="2" presStyleCnt="5"/>
      <dgm:spPr/>
    </dgm:pt>
    <dgm:pt modelId="{5A15B2B2-CAF3-4949-82EB-D807C4044F43}" type="pres">
      <dgm:prSet presAssocID="{0AD659DC-D0C1-4EE4-820D-B6ADE78559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2EE883DF-7EE6-49DE-B4BB-D371C5082444}" type="pres">
      <dgm:prSet presAssocID="{0AD659DC-D0C1-4EE4-820D-B6ADE78559DD}" presName="spaceRect" presStyleCnt="0"/>
      <dgm:spPr/>
    </dgm:pt>
    <dgm:pt modelId="{E28E4AA9-7A0F-4DB3-9785-96970F385CE4}" type="pres">
      <dgm:prSet presAssocID="{0AD659DC-D0C1-4EE4-820D-B6ADE78559DD}" presName="textRect" presStyleLbl="revTx" presStyleIdx="2" presStyleCnt="5">
        <dgm:presLayoutVars>
          <dgm:chMax val="1"/>
          <dgm:chPref val="1"/>
        </dgm:presLayoutVars>
      </dgm:prSet>
      <dgm:spPr/>
    </dgm:pt>
    <dgm:pt modelId="{3CC009A5-C25A-4941-87CE-596A39EB804C}" type="pres">
      <dgm:prSet presAssocID="{B9C5FBDA-569A-4455-BD6F-0CC9EC8BAA5A}" presName="sibTrans" presStyleCnt="0"/>
      <dgm:spPr/>
    </dgm:pt>
    <dgm:pt modelId="{CC070BF0-2C9D-41A1-A2F6-BB613D8D0971}" type="pres">
      <dgm:prSet presAssocID="{9AF52688-F442-458D-B75D-CC411CA53E5A}" presName="compNode" presStyleCnt="0"/>
      <dgm:spPr/>
    </dgm:pt>
    <dgm:pt modelId="{4A4AE0D7-7693-4E95-A718-D17B70EE6A82}" type="pres">
      <dgm:prSet presAssocID="{9AF52688-F442-458D-B75D-CC411CA53E5A}" presName="iconBgRect" presStyleLbl="bgShp" presStyleIdx="3" presStyleCnt="5"/>
      <dgm:spPr/>
    </dgm:pt>
    <dgm:pt modelId="{F504A235-E301-48FE-8BD0-1140591B9308}" type="pres">
      <dgm:prSet presAssocID="{9AF52688-F442-458D-B75D-CC411CA53E5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8F5ACF-C6A4-4B81-9015-833CBD4B40E4}" type="pres">
      <dgm:prSet presAssocID="{9AF52688-F442-458D-B75D-CC411CA53E5A}" presName="spaceRect" presStyleCnt="0"/>
      <dgm:spPr/>
    </dgm:pt>
    <dgm:pt modelId="{6DDC9990-EE34-4028-92A6-3D3743C28783}" type="pres">
      <dgm:prSet presAssocID="{9AF52688-F442-458D-B75D-CC411CA53E5A}" presName="textRect" presStyleLbl="revTx" presStyleIdx="3" presStyleCnt="5">
        <dgm:presLayoutVars>
          <dgm:chMax val="1"/>
          <dgm:chPref val="1"/>
        </dgm:presLayoutVars>
      </dgm:prSet>
      <dgm:spPr/>
    </dgm:pt>
    <dgm:pt modelId="{3011CA4A-3B2B-4E32-8F1F-2FD0F66006FB}" type="pres">
      <dgm:prSet presAssocID="{36249B8D-7145-47B4-B420-22E70AE79C00}" presName="sibTrans" presStyleCnt="0"/>
      <dgm:spPr/>
    </dgm:pt>
    <dgm:pt modelId="{DE742805-8DFE-4D68-8711-20E8FD2E605C}" type="pres">
      <dgm:prSet presAssocID="{F1C7B36D-7686-47BE-87CD-11D6F8224DBB}" presName="compNode" presStyleCnt="0"/>
      <dgm:spPr/>
    </dgm:pt>
    <dgm:pt modelId="{6DCD82B3-5C4C-4DA0-9676-450560652D7C}" type="pres">
      <dgm:prSet presAssocID="{F1C7B36D-7686-47BE-87CD-11D6F8224DBB}" presName="iconBgRect" presStyleLbl="bgShp" presStyleIdx="4" presStyleCnt="5"/>
      <dgm:spPr/>
    </dgm:pt>
    <dgm:pt modelId="{B5548D43-8973-446C-914D-8FCDCE39CD95}" type="pres">
      <dgm:prSet presAssocID="{F1C7B36D-7686-47BE-87CD-11D6F8224D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6591B6-9D5E-48F0-9752-E65563370C2A}" type="pres">
      <dgm:prSet presAssocID="{F1C7B36D-7686-47BE-87CD-11D6F8224DBB}" presName="spaceRect" presStyleCnt="0"/>
      <dgm:spPr/>
    </dgm:pt>
    <dgm:pt modelId="{453084B0-0D99-49C6-88E8-9C0621DAEAA9}" type="pres">
      <dgm:prSet presAssocID="{F1C7B36D-7686-47BE-87CD-11D6F8224DB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D14CD0E-B057-4B9D-A001-6E44171759E7}" srcId="{C4BBBC5F-1907-4ABC-B607-8771E10BB794}" destId="{F1C7B36D-7686-47BE-87CD-11D6F8224DBB}" srcOrd="4" destOrd="0" parTransId="{D77EB8B1-1876-4276-A3B7-EA1B079C5D74}" sibTransId="{4CE8A0F9-D365-4988-BD89-9741E6724934}"/>
    <dgm:cxn modelId="{3D998F1C-85CF-49D5-8A22-DDE5BDD09ADA}" type="presOf" srcId="{669D5BA0-025B-4B57-8E33-BF9FB429B1EF}" destId="{5E2AFD3C-2370-4E6D-961E-BC908DED5297}" srcOrd="0" destOrd="0" presId="urn:microsoft.com/office/officeart/2018/5/layout/IconCircleLabelList"/>
    <dgm:cxn modelId="{87071766-C0CA-4012-B26E-46B25102BDA9}" srcId="{C4BBBC5F-1907-4ABC-B607-8771E10BB794}" destId="{F97CE3BC-6219-4E12-BA62-7BC3D84C6B1D}" srcOrd="0" destOrd="0" parTransId="{B671B465-B854-445E-B77B-DBF02A649C36}" sibTransId="{CDDB173A-0982-4815-81C0-F66662725EAA}"/>
    <dgm:cxn modelId="{C1576D75-5DCB-4D8D-8967-F0837EFEBDC5}" srcId="{C4BBBC5F-1907-4ABC-B607-8771E10BB794}" destId="{0AD659DC-D0C1-4EE4-820D-B6ADE78559DD}" srcOrd="2" destOrd="0" parTransId="{927283CD-3BD8-408D-A112-9891AE6E66C1}" sibTransId="{B9C5FBDA-569A-4455-BD6F-0CC9EC8BAA5A}"/>
    <dgm:cxn modelId="{7552628B-68C6-4976-A577-B7BD9B957430}" srcId="{C4BBBC5F-1907-4ABC-B607-8771E10BB794}" destId="{9AF52688-F442-458D-B75D-CC411CA53E5A}" srcOrd="3" destOrd="0" parTransId="{059B5233-257D-4C1A-B077-952075CB8B67}" sibTransId="{36249B8D-7145-47B4-B420-22E70AE79C00}"/>
    <dgm:cxn modelId="{C16C179B-5768-4586-ACC4-CACFE7058D90}" type="presOf" srcId="{F1C7B36D-7686-47BE-87CD-11D6F8224DBB}" destId="{453084B0-0D99-49C6-88E8-9C0621DAEAA9}" srcOrd="0" destOrd="0" presId="urn:microsoft.com/office/officeart/2018/5/layout/IconCircleLabelList"/>
    <dgm:cxn modelId="{6AF81DA5-4AB9-48C9-866A-48B2AB1E3DDE}" type="presOf" srcId="{C4BBBC5F-1907-4ABC-B607-8771E10BB794}" destId="{CD0E1B7D-BF17-4993-A0B1-E13C9FAE1C75}" srcOrd="0" destOrd="0" presId="urn:microsoft.com/office/officeart/2018/5/layout/IconCircleLabelList"/>
    <dgm:cxn modelId="{211D41B8-5BCC-41F4-A38C-9C09EE8A0054}" type="presOf" srcId="{0AD659DC-D0C1-4EE4-820D-B6ADE78559DD}" destId="{E28E4AA9-7A0F-4DB3-9785-96970F385CE4}" srcOrd="0" destOrd="0" presId="urn:microsoft.com/office/officeart/2018/5/layout/IconCircleLabelList"/>
    <dgm:cxn modelId="{B467D8D2-C579-4910-9E16-10CB9F65DEAE}" srcId="{C4BBBC5F-1907-4ABC-B607-8771E10BB794}" destId="{669D5BA0-025B-4B57-8E33-BF9FB429B1EF}" srcOrd="1" destOrd="0" parTransId="{CB4432A9-B270-49FF-AA9E-CEBBB09C1D56}" sibTransId="{0BD5AC8A-6E6B-49A9-9A74-714FD0588214}"/>
    <dgm:cxn modelId="{FC4FBEDD-C75E-476E-ACE3-F0EF8A97DCE0}" type="presOf" srcId="{F97CE3BC-6219-4E12-BA62-7BC3D84C6B1D}" destId="{4228A03B-FF35-4319-9D59-E60670388348}" srcOrd="0" destOrd="0" presId="urn:microsoft.com/office/officeart/2018/5/layout/IconCircleLabelList"/>
    <dgm:cxn modelId="{77DC3EE1-09F5-48F2-86E3-69AB18AEFBF9}" type="presOf" srcId="{9AF52688-F442-458D-B75D-CC411CA53E5A}" destId="{6DDC9990-EE34-4028-92A6-3D3743C28783}" srcOrd="0" destOrd="0" presId="urn:microsoft.com/office/officeart/2018/5/layout/IconCircleLabelList"/>
    <dgm:cxn modelId="{B7E0795F-9266-459C-B8C1-9E3F959218C2}" type="presParOf" srcId="{CD0E1B7D-BF17-4993-A0B1-E13C9FAE1C75}" destId="{082B7609-5EF2-4030-9DDB-4411F95C2876}" srcOrd="0" destOrd="0" presId="urn:microsoft.com/office/officeart/2018/5/layout/IconCircleLabelList"/>
    <dgm:cxn modelId="{9077F84E-8A14-4452-9343-C97AC4BF32E6}" type="presParOf" srcId="{082B7609-5EF2-4030-9DDB-4411F95C2876}" destId="{41387107-D1CF-4913-B4BC-3328B73D7F51}" srcOrd="0" destOrd="0" presId="urn:microsoft.com/office/officeart/2018/5/layout/IconCircleLabelList"/>
    <dgm:cxn modelId="{EC56CB30-5770-4BEE-9059-35962CC40FFF}" type="presParOf" srcId="{082B7609-5EF2-4030-9DDB-4411F95C2876}" destId="{8F29E964-20D4-4431-BA52-B402BC71BFAA}" srcOrd="1" destOrd="0" presId="urn:microsoft.com/office/officeart/2018/5/layout/IconCircleLabelList"/>
    <dgm:cxn modelId="{F71FC4FD-BAC5-4D2C-A1E5-8819186EBC57}" type="presParOf" srcId="{082B7609-5EF2-4030-9DDB-4411F95C2876}" destId="{1360456F-FF49-4B7A-957A-A1C97924E243}" srcOrd="2" destOrd="0" presId="urn:microsoft.com/office/officeart/2018/5/layout/IconCircleLabelList"/>
    <dgm:cxn modelId="{6F36CF90-EBA9-4E28-9F05-63741C99DE69}" type="presParOf" srcId="{082B7609-5EF2-4030-9DDB-4411F95C2876}" destId="{4228A03B-FF35-4319-9D59-E60670388348}" srcOrd="3" destOrd="0" presId="urn:microsoft.com/office/officeart/2018/5/layout/IconCircleLabelList"/>
    <dgm:cxn modelId="{7FA79233-B620-4AB3-9890-08EB3ECD3267}" type="presParOf" srcId="{CD0E1B7D-BF17-4993-A0B1-E13C9FAE1C75}" destId="{2E87B613-E5E0-410F-9B5C-615D7344B685}" srcOrd="1" destOrd="0" presId="urn:microsoft.com/office/officeart/2018/5/layout/IconCircleLabelList"/>
    <dgm:cxn modelId="{EB03F393-A298-48E6-B732-2EBF4AF6E69B}" type="presParOf" srcId="{CD0E1B7D-BF17-4993-A0B1-E13C9FAE1C75}" destId="{DE91CB0C-8EEB-4C41-8499-A6685AB73F6C}" srcOrd="2" destOrd="0" presId="urn:microsoft.com/office/officeart/2018/5/layout/IconCircleLabelList"/>
    <dgm:cxn modelId="{4F08C638-144C-4452-9156-27277F8A3682}" type="presParOf" srcId="{DE91CB0C-8EEB-4C41-8499-A6685AB73F6C}" destId="{57CBCFAE-D98D-4804-BD86-8FFE80A684C1}" srcOrd="0" destOrd="0" presId="urn:microsoft.com/office/officeart/2018/5/layout/IconCircleLabelList"/>
    <dgm:cxn modelId="{CD692D8D-0ACB-42DF-BE90-F00143FA3A7F}" type="presParOf" srcId="{DE91CB0C-8EEB-4C41-8499-A6685AB73F6C}" destId="{333D4C23-CAFA-441E-9A38-FDA396733D35}" srcOrd="1" destOrd="0" presId="urn:microsoft.com/office/officeart/2018/5/layout/IconCircleLabelList"/>
    <dgm:cxn modelId="{0B921098-46C2-421F-A1B3-55BE37CAED23}" type="presParOf" srcId="{DE91CB0C-8EEB-4C41-8499-A6685AB73F6C}" destId="{825D6083-E14E-4633-BF9D-58B63FA5AA5D}" srcOrd="2" destOrd="0" presId="urn:microsoft.com/office/officeart/2018/5/layout/IconCircleLabelList"/>
    <dgm:cxn modelId="{6BC292D6-37BE-445F-9555-0A53270245E3}" type="presParOf" srcId="{DE91CB0C-8EEB-4C41-8499-A6685AB73F6C}" destId="{5E2AFD3C-2370-4E6D-961E-BC908DED5297}" srcOrd="3" destOrd="0" presId="urn:microsoft.com/office/officeart/2018/5/layout/IconCircleLabelList"/>
    <dgm:cxn modelId="{D620FE16-09B7-48D8-98EB-7E50311EF617}" type="presParOf" srcId="{CD0E1B7D-BF17-4993-A0B1-E13C9FAE1C75}" destId="{E8FD6176-B788-4DB2-9FC6-334C47519257}" srcOrd="3" destOrd="0" presId="urn:microsoft.com/office/officeart/2018/5/layout/IconCircleLabelList"/>
    <dgm:cxn modelId="{4260427B-D7ED-445E-B310-A6D847993F1F}" type="presParOf" srcId="{CD0E1B7D-BF17-4993-A0B1-E13C9FAE1C75}" destId="{F1981AAB-7E97-4491-B6D4-4FB99E7FF39C}" srcOrd="4" destOrd="0" presId="urn:microsoft.com/office/officeart/2018/5/layout/IconCircleLabelList"/>
    <dgm:cxn modelId="{C6331551-7AAB-4470-8714-BFF020E4572C}" type="presParOf" srcId="{F1981AAB-7E97-4491-B6D4-4FB99E7FF39C}" destId="{E9F63C74-6AF3-42BD-BCCE-AF7479C816BE}" srcOrd="0" destOrd="0" presId="urn:microsoft.com/office/officeart/2018/5/layout/IconCircleLabelList"/>
    <dgm:cxn modelId="{4B139FD0-BF60-4DB9-A9E7-A241CCC40402}" type="presParOf" srcId="{F1981AAB-7E97-4491-B6D4-4FB99E7FF39C}" destId="{5A15B2B2-CAF3-4949-82EB-D807C4044F43}" srcOrd="1" destOrd="0" presId="urn:microsoft.com/office/officeart/2018/5/layout/IconCircleLabelList"/>
    <dgm:cxn modelId="{96956097-6FF3-4987-A65A-67B9C4EE5FBE}" type="presParOf" srcId="{F1981AAB-7E97-4491-B6D4-4FB99E7FF39C}" destId="{2EE883DF-7EE6-49DE-B4BB-D371C5082444}" srcOrd="2" destOrd="0" presId="urn:microsoft.com/office/officeart/2018/5/layout/IconCircleLabelList"/>
    <dgm:cxn modelId="{0F90ADAA-5293-49F2-9036-226B3D110976}" type="presParOf" srcId="{F1981AAB-7E97-4491-B6D4-4FB99E7FF39C}" destId="{E28E4AA9-7A0F-4DB3-9785-96970F385CE4}" srcOrd="3" destOrd="0" presId="urn:microsoft.com/office/officeart/2018/5/layout/IconCircleLabelList"/>
    <dgm:cxn modelId="{74E2D935-63F9-4DD0-B7CA-30002A001979}" type="presParOf" srcId="{CD0E1B7D-BF17-4993-A0B1-E13C9FAE1C75}" destId="{3CC009A5-C25A-4941-87CE-596A39EB804C}" srcOrd="5" destOrd="0" presId="urn:microsoft.com/office/officeart/2018/5/layout/IconCircleLabelList"/>
    <dgm:cxn modelId="{EAC68B53-9E0C-4966-BCEF-66A052EE91AA}" type="presParOf" srcId="{CD0E1B7D-BF17-4993-A0B1-E13C9FAE1C75}" destId="{CC070BF0-2C9D-41A1-A2F6-BB613D8D0971}" srcOrd="6" destOrd="0" presId="urn:microsoft.com/office/officeart/2018/5/layout/IconCircleLabelList"/>
    <dgm:cxn modelId="{5B4C6C06-AD7D-4A30-AF07-93138113F19B}" type="presParOf" srcId="{CC070BF0-2C9D-41A1-A2F6-BB613D8D0971}" destId="{4A4AE0D7-7693-4E95-A718-D17B70EE6A82}" srcOrd="0" destOrd="0" presId="urn:microsoft.com/office/officeart/2018/5/layout/IconCircleLabelList"/>
    <dgm:cxn modelId="{04678AEC-FFE6-45DE-8DC4-361BF8329754}" type="presParOf" srcId="{CC070BF0-2C9D-41A1-A2F6-BB613D8D0971}" destId="{F504A235-E301-48FE-8BD0-1140591B9308}" srcOrd="1" destOrd="0" presId="urn:microsoft.com/office/officeart/2018/5/layout/IconCircleLabelList"/>
    <dgm:cxn modelId="{1029CC51-2AA3-4D52-95D9-DD588540E832}" type="presParOf" srcId="{CC070BF0-2C9D-41A1-A2F6-BB613D8D0971}" destId="{698F5ACF-C6A4-4B81-9015-833CBD4B40E4}" srcOrd="2" destOrd="0" presId="urn:microsoft.com/office/officeart/2018/5/layout/IconCircleLabelList"/>
    <dgm:cxn modelId="{C0D0E53A-8878-4BB0-98D2-D23AF8C1436E}" type="presParOf" srcId="{CC070BF0-2C9D-41A1-A2F6-BB613D8D0971}" destId="{6DDC9990-EE34-4028-92A6-3D3743C28783}" srcOrd="3" destOrd="0" presId="urn:microsoft.com/office/officeart/2018/5/layout/IconCircleLabelList"/>
    <dgm:cxn modelId="{2EF19AFD-5557-48CC-926F-1942D4F59AC4}" type="presParOf" srcId="{CD0E1B7D-BF17-4993-A0B1-E13C9FAE1C75}" destId="{3011CA4A-3B2B-4E32-8F1F-2FD0F66006FB}" srcOrd="7" destOrd="0" presId="urn:microsoft.com/office/officeart/2018/5/layout/IconCircleLabelList"/>
    <dgm:cxn modelId="{3E1AAE55-D7A9-412D-97BC-66B5FFDC467C}" type="presParOf" srcId="{CD0E1B7D-BF17-4993-A0B1-E13C9FAE1C75}" destId="{DE742805-8DFE-4D68-8711-20E8FD2E605C}" srcOrd="8" destOrd="0" presId="urn:microsoft.com/office/officeart/2018/5/layout/IconCircleLabelList"/>
    <dgm:cxn modelId="{51417A1C-7FFC-43B0-8222-C21D37C05D99}" type="presParOf" srcId="{DE742805-8DFE-4D68-8711-20E8FD2E605C}" destId="{6DCD82B3-5C4C-4DA0-9676-450560652D7C}" srcOrd="0" destOrd="0" presId="urn:microsoft.com/office/officeart/2018/5/layout/IconCircleLabelList"/>
    <dgm:cxn modelId="{7371BFFD-352E-4469-8332-EE73B7E6DADA}" type="presParOf" srcId="{DE742805-8DFE-4D68-8711-20E8FD2E605C}" destId="{B5548D43-8973-446C-914D-8FCDCE39CD95}" srcOrd="1" destOrd="0" presId="urn:microsoft.com/office/officeart/2018/5/layout/IconCircleLabelList"/>
    <dgm:cxn modelId="{9E9E1F63-9BB9-40EB-A1EF-0DFF791980AB}" type="presParOf" srcId="{DE742805-8DFE-4D68-8711-20E8FD2E605C}" destId="{136591B6-9D5E-48F0-9752-E65563370C2A}" srcOrd="2" destOrd="0" presId="urn:microsoft.com/office/officeart/2018/5/layout/IconCircleLabelList"/>
    <dgm:cxn modelId="{7C5C8DEE-D5E2-43AF-9F47-E0B1874C0D5E}" type="presParOf" srcId="{DE742805-8DFE-4D68-8711-20E8FD2E605C}" destId="{453084B0-0D99-49C6-88E8-9C0621DAEA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296AF9-6082-4A5B-962D-1F705B86640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288B5E4-9D4D-404A-A159-C97B5CF3C1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Dog breeds demo</a:t>
          </a:r>
        </a:p>
      </dgm:t>
    </dgm:pt>
    <dgm:pt modelId="{81F3CA11-193D-4C38-BFAA-497F756C770C}" type="parTrans" cxnId="{17CA5386-759C-4060-974F-C9079CFAE1CF}">
      <dgm:prSet/>
      <dgm:spPr/>
      <dgm:t>
        <a:bodyPr/>
        <a:lstStyle/>
        <a:p>
          <a:endParaRPr lang="en-US"/>
        </a:p>
      </dgm:t>
    </dgm:pt>
    <dgm:pt modelId="{E7570B13-F0BC-4C2C-AE12-C062DCF22742}" type="sibTrans" cxnId="{17CA5386-759C-4060-974F-C9079CFAE1CF}">
      <dgm:prSet/>
      <dgm:spPr/>
      <dgm:t>
        <a:bodyPr/>
        <a:lstStyle/>
        <a:p>
          <a:endParaRPr lang="en-US"/>
        </a:p>
      </dgm:t>
    </dgm:pt>
    <dgm:pt modelId="{7D8B9483-0250-45BD-AA94-265ECD4E1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Azure ML GitHub</a:t>
          </a:r>
        </a:p>
      </dgm:t>
    </dgm:pt>
    <dgm:pt modelId="{9084E4F9-EBA7-42CD-A6B2-5AD64B891699}" type="parTrans" cxnId="{35E6B0D4-0C6C-426E-8182-7264B40C6E81}">
      <dgm:prSet/>
      <dgm:spPr/>
      <dgm:t>
        <a:bodyPr/>
        <a:lstStyle/>
        <a:p>
          <a:endParaRPr lang="en-US"/>
        </a:p>
      </dgm:t>
    </dgm:pt>
    <dgm:pt modelId="{069E0F0D-7388-4B67-9CA3-22A6273E3609}" type="sibTrans" cxnId="{35E6B0D4-0C6C-426E-8182-7264B40C6E81}">
      <dgm:prSet/>
      <dgm:spPr/>
      <dgm:t>
        <a:bodyPr/>
        <a:lstStyle/>
        <a:p>
          <a:endParaRPr lang="en-US"/>
        </a:p>
      </dgm:t>
    </dgm:pt>
    <dgm:pt modelId="{7CA19914-DD32-425D-B313-C7FC4E6CE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Azure ML Documentation</a:t>
          </a:r>
        </a:p>
      </dgm:t>
    </dgm:pt>
    <dgm:pt modelId="{30EC1DF7-4BF3-4464-9F33-173AD261BAAF}" type="parTrans" cxnId="{F175F5D0-3DC3-46B9-898E-BFCF61ED2FB6}">
      <dgm:prSet/>
      <dgm:spPr/>
      <dgm:t>
        <a:bodyPr/>
        <a:lstStyle/>
        <a:p>
          <a:endParaRPr lang="en-US"/>
        </a:p>
      </dgm:t>
    </dgm:pt>
    <dgm:pt modelId="{458F70EF-D689-4C7D-A3AA-A7B3CF40B58E}" type="sibTrans" cxnId="{F175F5D0-3DC3-46B9-898E-BFCF61ED2FB6}">
      <dgm:prSet/>
      <dgm:spPr/>
    </dgm:pt>
    <dgm:pt modelId="{127CAB9B-048D-4988-955D-2234282A0B2C}" type="pres">
      <dgm:prSet presAssocID="{88296AF9-6082-4A5B-962D-1F705B86640F}" presName="root" presStyleCnt="0">
        <dgm:presLayoutVars>
          <dgm:dir/>
          <dgm:resizeHandles val="exact"/>
        </dgm:presLayoutVars>
      </dgm:prSet>
      <dgm:spPr/>
    </dgm:pt>
    <dgm:pt modelId="{2FB33CAF-9E4B-4B3F-A5DF-4829D1E31428}" type="pres">
      <dgm:prSet presAssocID="{8288B5E4-9D4D-404A-A159-C97B5CF3C16B}" presName="compNode" presStyleCnt="0"/>
      <dgm:spPr/>
    </dgm:pt>
    <dgm:pt modelId="{225477A9-6BB8-4149-8BAE-9342DCA6F8FD}" type="pres">
      <dgm:prSet presAssocID="{8288B5E4-9D4D-404A-A159-C97B5CF3C1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F41A8785-12D3-4B37-AA8F-DDB5BA303F34}" type="pres">
      <dgm:prSet presAssocID="{8288B5E4-9D4D-404A-A159-C97B5CF3C16B}" presName="spaceRect" presStyleCnt="0"/>
      <dgm:spPr/>
    </dgm:pt>
    <dgm:pt modelId="{0B09DA2C-4108-4954-A61B-E154F1880E54}" type="pres">
      <dgm:prSet presAssocID="{8288B5E4-9D4D-404A-A159-C97B5CF3C16B}" presName="textRect" presStyleLbl="revTx" presStyleIdx="0" presStyleCnt="3">
        <dgm:presLayoutVars>
          <dgm:chMax val="1"/>
          <dgm:chPref val="1"/>
        </dgm:presLayoutVars>
      </dgm:prSet>
      <dgm:spPr/>
    </dgm:pt>
    <dgm:pt modelId="{2BEC78B8-0C22-4C6D-B24E-450ADBF3E5B6}" type="pres">
      <dgm:prSet presAssocID="{E7570B13-F0BC-4C2C-AE12-C062DCF22742}" presName="sibTrans" presStyleCnt="0"/>
      <dgm:spPr/>
    </dgm:pt>
    <dgm:pt modelId="{E3650489-8253-4C0D-AE7D-F355DE2C1DAA}" type="pres">
      <dgm:prSet presAssocID="{7D8B9483-0250-45BD-AA94-265ECD4E10E9}" presName="compNode" presStyleCnt="0"/>
      <dgm:spPr/>
    </dgm:pt>
    <dgm:pt modelId="{FE233497-6F9B-48E0-A529-F721FE7E2ADB}" type="pres">
      <dgm:prSet presAssocID="{7D8B9483-0250-45BD-AA94-265ECD4E10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3D961DE-0A2D-46BB-B303-BECEC668D9B3}" type="pres">
      <dgm:prSet presAssocID="{7D8B9483-0250-45BD-AA94-265ECD4E10E9}" presName="spaceRect" presStyleCnt="0"/>
      <dgm:spPr/>
    </dgm:pt>
    <dgm:pt modelId="{8721DF4B-A02B-4F38-BC82-90EACB99C539}" type="pres">
      <dgm:prSet presAssocID="{7D8B9483-0250-45BD-AA94-265ECD4E10E9}" presName="textRect" presStyleLbl="revTx" presStyleIdx="1" presStyleCnt="3">
        <dgm:presLayoutVars>
          <dgm:chMax val="1"/>
          <dgm:chPref val="1"/>
        </dgm:presLayoutVars>
      </dgm:prSet>
      <dgm:spPr/>
    </dgm:pt>
    <dgm:pt modelId="{18420A9A-BE5D-4F32-9F11-93390235095C}" type="pres">
      <dgm:prSet presAssocID="{069E0F0D-7388-4B67-9CA3-22A6273E3609}" presName="sibTrans" presStyleCnt="0"/>
      <dgm:spPr/>
    </dgm:pt>
    <dgm:pt modelId="{412B7570-1592-4779-A917-24126ED93520}" type="pres">
      <dgm:prSet presAssocID="{7CA19914-DD32-425D-B313-C7FC4E6CE49E}" presName="compNode" presStyleCnt="0"/>
      <dgm:spPr/>
    </dgm:pt>
    <dgm:pt modelId="{78433600-6529-4E0D-A7CC-E38565F5F392}" type="pres">
      <dgm:prSet presAssocID="{7CA19914-DD32-425D-B313-C7FC4E6CE4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6C47F2-6290-4518-A8C2-14FB9E9189E9}" type="pres">
      <dgm:prSet presAssocID="{7CA19914-DD32-425D-B313-C7FC4E6CE49E}" presName="spaceRect" presStyleCnt="0"/>
      <dgm:spPr/>
    </dgm:pt>
    <dgm:pt modelId="{E2CA3C35-395B-46BE-9C0C-3183FAB0F11F}" type="pres">
      <dgm:prSet presAssocID="{7CA19914-DD32-425D-B313-C7FC4E6CE4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31490B-42AF-4347-9528-A33E26ABD7E6}" type="presOf" srcId="{88296AF9-6082-4A5B-962D-1F705B86640F}" destId="{127CAB9B-048D-4988-955D-2234282A0B2C}" srcOrd="0" destOrd="0" presId="urn:microsoft.com/office/officeart/2018/2/layout/IconLabelList"/>
    <dgm:cxn modelId="{9E6B8564-991D-47D8-8106-DEBB160F10EE}" type="presOf" srcId="{7CA19914-DD32-425D-B313-C7FC4E6CE49E}" destId="{E2CA3C35-395B-46BE-9C0C-3183FAB0F11F}" srcOrd="0" destOrd="0" presId="urn:microsoft.com/office/officeart/2018/2/layout/IconLabelList"/>
    <dgm:cxn modelId="{000C354C-2F45-423E-8390-EDD4D717B8CC}" type="presOf" srcId="{7D8B9483-0250-45BD-AA94-265ECD4E10E9}" destId="{8721DF4B-A02B-4F38-BC82-90EACB99C539}" srcOrd="0" destOrd="0" presId="urn:microsoft.com/office/officeart/2018/2/layout/IconLabelList"/>
    <dgm:cxn modelId="{17CA5386-759C-4060-974F-C9079CFAE1CF}" srcId="{88296AF9-6082-4A5B-962D-1F705B86640F}" destId="{8288B5E4-9D4D-404A-A159-C97B5CF3C16B}" srcOrd="0" destOrd="0" parTransId="{81F3CA11-193D-4C38-BFAA-497F756C770C}" sibTransId="{E7570B13-F0BC-4C2C-AE12-C062DCF22742}"/>
    <dgm:cxn modelId="{F175F5D0-3DC3-46B9-898E-BFCF61ED2FB6}" srcId="{88296AF9-6082-4A5B-962D-1F705B86640F}" destId="{7CA19914-DD32-425D-B313-C7FC4E6CE49E}" srcOrd="2" destOrd="0" parTransId="{30EC1DF7-4BF3-4464-9F33-173AD261BAAF}" sibTransId="{458F70EF-D689-4C7D-A3AA-A7B3CF40B58E}"/>
    <dgm:cxn modelId="{35E6B0D4-0C6C-426E-8182-7264B40C6E81}" srcId="{88296AF9-6082-4A5B-962D-1F705B86640F}" destId="{7D8B9483-0250-45BD-AA94-265ECD4E10E9}" srcOrd="1" destOrd="0" parTransId="{9084E4F9-EBA7-42CD-A6B2-5AD64B891699}" sibTransId="{069E0F0D-7388-4B67-9CA3-22A6273E3609}"/>
    <dgm:cxn modelId="{28C8B1F9-C720-4530-9DC3-92E708282F88}" type="presOf" srcId="{8288B5E4-9D4D-404A-A159-C97B5CF3C16B}" destId="{0B09DA2C-4108-4954-A61B-E154F1880E54}" srcOrd="0" destOrd="0" presId="urn:microsoft.com/office/officeart/2018/2/layout/IconLabelList"/>
    <dgm:cxn modelId="{69B5C329-50FD-4E13-8D28-1311CB5394CD}" type="presParOf" srcId="{127CAB9B-048D-4988-955D-2234282A0B2C}" destId="{2FB33CAF-9E4B-4B3F-A5DF-4829D1E31428}" srcOrd="0" destOrd="0" presId="urn:microsoft.com/office/officeart/2018/2/layout/IconLabelList"/>
    <dgm:cxn modelId="{4D9508E6-04A5-479D-882D-051E1E2FC18C}" type="presParOf" srcId="{2FB33CAF-9E4B-4B3F-A5DF-4829D1E31428}" destId="{225477A9-6BB8-4149-8BAE-9342DCA6F8FD}" srcOrd="0" destOrd="0" presId="urn:microsoft.com/office/officeart/2018/2/layout/IconLabelList"/>
    <dgm:cxn modelId="{FC89CCB7-7DFC-4DB9-A7CD-1E8F1F8B6F4A}" type="presParOf" srcId="{2FB33CAF-9E4B-4B3F-A5DF-4829D1E31428}" destId="{F41A8785-12D3-4B37-AA8F-DDB5BA303F34}" srcOrd="1" destOrd="0" presId="urn:microsoft.com/office/officeart/2018/2/layout/IconLabelList"/>
    <dgm:cxn modelId="{7C3EB4EE-7D43-4C89-A75A-80AF1E54FC96}" type="presParOf" srcId="{2FB33CAF-9E4B-4B3F-A5DF-4829D1E31428}" destId="{0B09DA2C-4108-4954-A61B-E154F1880E54}" srcOrd="2" destOrd="0" presId="urn:microsoft.com/office/officeart/2018/2/layout/IconLabelList"/>
    <dgm:cxn modelId="{99B379A3-D43A-4EF6-A5D6-EE23C64F80A9}" type="presParOf" srcId="{127CAB9B-048D-4988-955D-2234282A0B2C}" destId="{2BEC78B8-0C22-4C6D-B24E-450ADBF3E5B6}" srcOrd="1" destOrd="0" presId="urn:microsoft.com/office/officeart/2018/2/layout/IconLabelList"/>
    <dgm:cxn modelId="{CB2E3CFF-2FA0-440E-9A44-3FB94E93BA52}" type="presParOf" srcId="{127CAB9B-048D-4988-955D-2234282A0B2C}" destId="{E3650489-8253-4C0D-AE7D-F355DE2C1DAA}" srcOrd="2" destOrd="0" presId="urn:microsoft.com/office/officeart/2018/2/layout/IconLabelList"/>
    <dgm:cxn modelId="{22E5F055-A369-43C7-B89D-2D4E3FE7AEC5}" type="presParOf" srcId="{E3650489-8253-4C0D-AE7D-F355DE2C1DAA}" destId="{FE233497-6F9B-48E0-A529-F721FE7E2ADB}" srcOrd="0" destOrd="0" presId="urn:microsoft.com/office/officeart/2018/2/layout/IconLabelList"/>
    <dgm:cxn modelId="{5A427F04-935A-4483-A19A-471C7787A1FB}" type="presParOf" srcId="{E3650489-8253-4C0D-AE7D-F355DE2C1DAA}" destId="{63D961DE-0A2D-46BB-B303-BECEC668D9B3}" srcOrd="1" destOrd="0" presId="urn:microsoft.com/office/officeart/2018/2/layout/IconLabelList"/>
    <dgm:cxn modelId="{A57F1D45-9522-4D03-8B52-3567B2B567BF}" type="presParOf" srcId="{E3650489-8253-4C0D-AE7D-F355DE2C1DAA}" destId="{8721DF4B-A02B-4F38-BC82-90EACB99C539}" srcOrd="2" destOrd="0" presId="urn:microsoft.com/office/officeart/2018/2/layout/IconLabelList"/>
    <dgm:cxn modelId="{6918B2FA-B393-4B12-94D4-329304F6E04A}" type="presParOf" srcId="{127CAB9B-048D-4988-955D-2234282A0B2C}" destId="{18420A9A-BE5D-4F32-9F11-93390235095C}" srcOrd="3" destOrd="0" presId="urn:microsoft.com/office/officeart/2018/2/layout/IconLabelList"/>
    <dgm:cxn modelId="{515FCBF7-5F1C-4E45-AC98-19E56D634B23}" type="presParOf" srcId="{127CAB9B-048D-4988-955D-2234282A0B2C}" destId="{412B7570-1592-4779-A917-24126ED93520}" srcOrd="4" destOrd="0" presId="urn:microsoft.com/office/officeart/2018/2/layout/IconLabelList"/>
    <dgm:cxn modelId="{E1EE350B-F162-4397-91E5-FD58B3817030}" type="presParOf" srcId="{412B7570-1592-4779-A917-24126ED93520}" destId="{78433600-6529-4E0D-A7CC-E38565F5F392}" srcOrd="0" destOrd="0" presId="urn:microsoft.com/office/officeart/2018/2/layout/IconLabelList"/>
    <dgm:cxn modelId="{A16AD79E-F22D-431D-A5F9-7F5E1AE95019}" type="presParOf" srcId="{412B7570-1592-4779-A917-24126ED93520}" destId="{336C47F2-6290-4518-A8C2-14FB9E9189E9}" srcOrd="1" destOrd="0" presId="urn:microsoft.com/office/officeart/2018/2/layout/IconLabelList"/>
    <dgm:cxn modelId="{155C187F-4ED1-4AF5-81DA-0FD680B05A34}" type="presParOf" srcId="{412B7570-1592-4779-A917-24126ED93520}" destId="{E2CA3C35-395B-46BE-9C0C-3183FAB0F1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A06AA6-BE7D-4B52-A337-1F3BDCF7DA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A5A389-A52E-4E55-BC61-3CED710A0631}">
      <dgm:prSet/>
      <dgm:spPr/>
      <dgm:t>
        <a:bodyPr/>
        <a:lstStyle/>
        <a:p>
          <a:r>
            <a:rPr lang="en-US"/>
            <a:t>Dog breeds</a:t>
          </a:r>
        </a:p>
      </dgm:t>
    </dgm:pt>
    <dgm:pt modelId="{756ACF5B-A986-4E3F-ADF4-FB7CDA79BF3A}" type="parTrans" cxnId="{E93E718A-5302-4D0B-B40C-52E39C088FC4}">
      <dgm:prSet/>
      <dgm:spPr/>
      <dgm:t>
        <a:bodyPr/>
        <a:lstStyle/>
        <a:p>
          <a:endParaRPr lang="en-US"/>
        </a:p>
      </dgm:t>
    </dgm:pt>
    <dgm:pt modelId="{05CAF755-1A4E-4121-AA70-517C6E288C12}" type="sibTrans" cxnId="{E93E718A-5302-4D0B-B40C-52E39C088FC4}">
      <dgm:prSet/>
      <dgm:spPr/>
      <dgm:t>
        <a:bodyPr/>
        <a:lstStyle/>
        <a:p>
          <a:endParaRPr lang="en-US"/>
        </a:p>
      </dgm:t>
    </dgm:pt>
    <dgm:pt modelId="{4C26EC96-D5C3-47EF-A4E4-97EB39235190}">
      <dgm:prSet/>
      <dgm:spPr/>
      <dgm:t>
        <a:bodyPr/>
        <a:lstStyle/>
        <a:p>
          <a:r>
            <a:rPr lang="en-US"/>
            <a:t>West US 2</a:t>
          </a:r>
        </a:p>
      </dgm:t>
    </dgm:pt>
    <dgm:pt modelId="{BFEC4F29-4C49-46D0-8B5B-1B93E5469D8B}" type="parTrans" cxnId="{34AB5077-E9B6-4DD8-AB61-85A89160A763}">
      <dgm:prSet/>
      <dgm:spPr/>
      <dgm:t>
        <a:bodyPr/>
        <a:lstStyle/>
        <a:p>
          <a:endParaRPr lang="en-US"/>
        </a:p>
      </dgm:t>
    </dgm:pt>
    <dgm:pt modelId="{C4E81150-C1CC-4678-9778-007AE702A0D9}" type="sibTrans" cxnId="{34AB5077-E9B6-4DD8-AB61-85A89160A763}">
      <dgm:prSet/>
      <dgm:spPr/>
      <dgm:t>
        <a:bodyPr/>
        <a:lstStyle/>
        <a:p>
          <a:endParaRPr lang="en-US"/>
        </a:p>
      </dgm:t>
    </dgm:pt>
    <dgm:pt modelId="{E1028FBD-1DE4-4721-87FF-25918D84D24D}">
      <dgm:prSet/>
      <dgm:spPr/>
      <dgm:t>
        <a:bodyPr/>
        <a:lstStyle/>
        <a:p>
          <a:r>
            <a:rPr lang="en-US" dirty="0"/>
            <a:t>West Europe</a:t>
          </a:r>
        </a:p>
      </dgm:t>
    </dgm:pt>
    <dgm:pt modelId="{1A67D64B-5DF4-40B4-AF08-D224FA8C1157}" type="parTrans" cxnId="{DCACFD26-CE62-4523-837E-BD499043A691}">
      <dgm:prSet/>
      <dgm:spPr/>
      <dgm:t>
        <a:bodyPr/>
        <a:lstStyle/>
        <a:p>
          <a:endParaRPr lang="en-US"/>
        </a:p>
      </dgm:t>
    </dgm:pt>
    <dgm:pt modelId="{9AC125A0-CCF7-4121-9396-F79AF4129849}" type="sibTrans" cxnId="{DCACFD26-CE62-4523-837E-BD499043A691}">
      <dgm:prSet/>
      <dgm:spPr/>
      <dgm:t>
        <a:bodyPr/>
        <a:lstStyle/>
        <a:p>
          <a:endParaRPr lang="en-US"/>
        </a:p>
      </dgm:t>
    </dgm:pt>
    <dgm:pt modelId="{B577E039-94CE-4ADB-98D9-F27846456628}">
      <dgm:prSet/>
      <dgm:spPr/>
      <dgm:t>
        <a:bodyPr/>
        <a:lstStyle/>
        <a:p>
          <a:r>
            <a:rPr lang="en-US"/>
            <a:t>Imagenet</a:t>
          </a:r>
        </a:p>
      </dgm:t>
    </dgm:pt>
    <dgm:pt modelId="{9FF53528-A88F-459A-8F9A-D94FB17C8C7E}" type="parTrans" cxnId="{D18A82D9-D120-4E85-BBA3-DBEB4BB335B4}">
      <dgm:prSet/>
      <dgm:spPr/>
      <dgm:t>
        <a:bodyPr/>
        <a:lstStyle/>
        <a:p>
          <a:endParaRPr lang="en-US"/>
        </a:p>
      </dgm:t>
    </dgm:pt>
    <dgm:pt modelId="{BD2E1904-2F78-4476-910E-4A70DD2A2989}" type="sibTrans" cxnId="{D18A82D9-D120-4E85-BBA3-DBEB4BB335B4}">
      <dgm:prSet/>
      <dgm:spPr/>
      <dgm:t>
        <a:bodyPr/>
        <a:lstStyle/>
        <a:p>
          <a:endParaRPr lang="en-US"/>
        </a:p>
      </dgm:t>
    </dgm:pt>
    <dgm:pt modelId="{3A41D74C-F9DA-43EE-9822-90936C72E177}">
      <dgm:prSet/>
      <dgm:spPr/>
      <dgm:t>
        <a:bodyPr/>
        <a:lstStyle/>
        <a:p>
          <a:r>
            <a:rPr lang="en-US"/>
            <a:t>West US 2</a:t>
          </a:r>
        </a:p>
      </dgm:t>
    </dgm:pt>
    <dgm:pt modelId="{45D0D255-B47D-4312-B4DA-06CDE7CD7C6A}" type="parTrans" cxnId="{855B80AA-30C5-40EE-908C-8BD95782E182}">
      <dgm:prSet/>
      <dgm:spPr/>
      <dgm:t>
        <a:bodyPr/>
        <a:lstStyle/>
        <a:p>
          <a:endParaRPr lang="en-US"/>
        </a:p>
      </dgm:t>
    </dgm:pt>
    <dgm:pt modelId="{3F7FA562-D61A-49AC-998E-D50536AB0884}" type="sibTrans" cxnId="{855B80AA-30C5-40EE-908C-8BD95782E182}">
      <dgm:prSet/>
      <dgm:spPr/>
      <dgm:t>
        <a:bodyPr/>
        <a:lstStyle/>
        <a:p>
          <a:endParaRPr lang="en-US"/>
        </a:p>
      </dgm:t>
    </dgm:pt>
    <dgm:pt modelId="{59077ED2-1AC9-40F7-93F0-16924346C796}">
      <dgm:prSet/>
      <dgm:spPr/>
      <dgm:t>
        <a:bodyPr/>
        <a:lstStyle/>
        <a:p>
          <a:r>
            <a:rPr lang="en-US"/>
            <a:t>West Europe</a:t>
          </a:r>
        </a:p>
      </dgm:t>
    </dgm:pt>
    <dgm:pt modelId="{69359E31-B65C-4B78-981C-FF89AD066D4D}" type="parTrans" cxnId="{FB87D188-479A-4BDC-B208-375D3D593E7C}">
      <dgm:prSet/>
      <dgm:spPr/>
      <dgm:t>
        <a:bodyPr/>
        <a:lstStyle/>
        <a:p>
          <a:endParaRPr lang="en-US"/>
        </a:p>
      </dgm:t>
    </dgm:pt>
    <dgm:pt modelId="{44F8A634-4FB9-47A3-9689-F1198BDC23B2}" type="sibTrans" cxnId="{FB87D188-479A-4BDC-B208-375D3D593E7C}">
      <dgm:prSet/>
      <dgm:spPr/>
      <dgm:t>
        <a:bodyPr/>
        <a:lstStyle/>
        <a:p>
          <a:endParaRPr lang="en-US"/>
        </a:p>
      </dgm:t>
    </dgm:pt>
    <dgm:pt modelId="{FF8AF26E-E8A3-4B1D-A4F7-04FB821E4D20}" type="pres">
      <dgm:prSet presAssocID="{B6A06AA6-BE7D-4B52-A337-1F3BDCF7DACC}" presName="root" presStyleCnt="0">
        <dgm:presLayoutVars>
          <dgm:dir/>
          <dgm:resizeHandles val="exact"/>
        </dgm:presLayoutVars>
      </dgm:prSet>
      <dgm:spPr/>
    </dgm:pt>
    <dgm:pt modelId="{0F329268-694E-458A-B9C6-A6458DF3F383}" type="pres">
      <dgm:prSet presAssocID="{F9A5A389-A52E-4E55-BC61-3CED710A0631}" presName="compNode" presStyleCnt="0"/>
      <dgm:spPr/>
    </dgm:pt>
    <dgm:pt modelId="{CE862C7D-4469-4460-920F-AAA707E892ED}" type="pres">
      <dgm:prSet presAssocID="{F9A5A389-A52E-4E55-BC61-3CED710A0631}" presName="bgRect" presStyleLbl="bgShp" presStyleIdx="0" presStyleCnt="2"/>
      <dgm:spPr/>
    </dgm:pt>
    <dgm:pt modelId="{7EBF4D47-2997-45DB-A49D-4776D08C2EE9}" type="pres">
      <dgm:prSet presAssocID="{F9A5A389-A52E-4E55-BC61-3CED710A06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079F989A-FCD6-4904-A64E-E6FE98C94698}" type="pres">
      <dgm:prSet presAssocID="{F9A5A389-A52E-4E55-BC61-3CED710A0631}" presName="spaceRect" presStyleCnt="0"/>
      <dgm:spPr/>
    </dgm:pt>
    <dgm:pt modelId="{A414FA90-A815-44FB-895E-3D58E39B2FB8}" type="pres">
      <dgm:prSet presAssocID="{F9A5A389-A52E-4E55-BC61-3CED710A0631}" presName="parTx" presStyleLbl="revTx" presStyleIdx="0" presStyleCnt="4">
        <dgm:presLayoutVars>
          <dgm:chMax val="0"/>
          <dgm:chPref val="0"/>
        </dgm:presLayoutVars>
      </dgm:prSet>
      <dgm:spPr/>
    </dgm:pt>
    <dgm:pt modelId="{A2AE6116-FF73-44AE-BAFB-9C9C621B1245}" type="pres">
      <dgm:prSet presAssocID="{F9A5A389-A52E-4E55-BC61-3CED710A0631}" presName="desTx" presStyleLbl="revTx" presStyleIdx="1" presStyleCnt="4">
        <dgm:presLayoutVars/>
      </dgm:prSet>
      <dgm:spPr/>
    </dgm:pt>
    <dgm:pt modelId="{9B31797F-DA0D-44EE-B8E3-E01C1025A8C1}" type="pres">
      <dgm:prSet presAssocID="{05CAF755-1A4E-4121-AA70-517C6E288C12}" presName="sibTrans" presStyleCnt="0"/>
      <dgm:spPr/>
    </dgm:pt>
    <dgm:pt modelId="{0EBB8E47-C0B5-4C06-98E8-4AEB88728842}" type="pres">
      <dgm:prSet presAssocID="{B577E039-94CE-4ADB-98D9-F27846456628}" presName="compNode" presStyleCnt="0"/>
      <dgm:spPr/>
    </dgm:pt>
    <dgm:pt modelId="{A1D7B932-993E-418A-884C-DC8939DBEB79}" type="pres">
      <dgm:prSet presAssocID="{B577E039-94CE-4ADB-98D9-F27846456628}" presName="bgRect" presStyleLbl="bgShp" presStyleIdx="1" presStyleCnt="2"/>
      <dgm:spPr/>
    </dgm:pt>
    <dgm:pt modelId="{17784E55-9F6F-4B93-A06E-62F6C3336D3C}" type="pres">
      <dgm:prSet presAssocID="{B577E039-94CE-4ADB-98D9-F278464566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7BD74558-FC74-4E38-8CDD-70CCE9A613A9}" type="pres">
      <dgm:prSet presAssocID="{B577E039-94CE-4ADB-98D9-F27846456628}" presName="spaceRect" presStyleCnt="0"/>
      <dgm:spPr/>
    </dgm:pt>
    <dgm:pt modelId="{8CE1E7D9-BBC1-4DB9-968E-D26FC5810DC7}" type="pres">
      <dgm:prSet presAssocID="{B577E039-94CE-4ADB-98D9-F27846456628}" presName="parTx" presStyleLbl="revTx" presStyleIdx="2" presStyleCnt="4">
        <dgm:presLayoutVars>
          <dgm:chMax val="0"/>
          <dgm:chPref val="0"/>
        </dgm:presLayoutVars>
      </dgm:prSet>
      <dgm:spPr/>
    </dgm:pt>
    <dgm:pt modelId="{D16F4578-AE9D-4C6E-AD96-571DF9BB4292}" type="pres">
      <dgm:prSet presAssocID="{B577E039-94CE-4ADB-98D9-F27846456628}" presName="desTx" presStyleLbl="revTx" presStyleIdx="3" presStyleCnt="4">
        <dgm:presLayoutVars/>
      </dgm:prSet>
      <dgm:spPr/>
    </dgm:pt>
  </dgm:ptLst>
  <dgm:cxnLst>
    <dgm:cxn modelId="{5446C104-66DF-4E72-9D65-00550E787363}" type="presOf" srcId="{B6A06AA6-BE7D-4B52-A337-1F3BDCF7DACC}" destId="{FF8AF26E-E8A3-4B1D-A4F7-04FB821E4D20}" srcOrd="0" destOrd="0" presId="urn:microsoft.com/office/officeart/2018/2/layout/IconVerticalSolidList"/>
    <dgm:cxn modelId="{9E71841F-3AE1-4140-8376-2C276B8AC0B9}" type="presOf" srcId="{E1028FBD-1DE4-4721-87FF-25918D84D24D}" destId="{A2AE6116-FF73-44AE-BAFB-9C9C621B1245}" srcOrd="0" destOrd="1" presId="urn:microsoft.com/office/officeart/2018/2/layout/IconVerticalSolidList"/>
    <dgm:cxn modelId="{DCACFD26-CE62-4523-837E-BD499043A691}" srcId="{F9A5A389-A52E-4E55-BC61-3CED710A0631}" destId="{E1028FBD-1DE4-4721-87FF-25918D84D24D}" srcOrd="1" destOrd="0" parTransId="{1A67D64B-5DF4-40B4-AF08-D224FA8C1157}" sibTransId="{9AC125A0-CCF7-4121-9396-F79AF4129849}"/>
    <dgm:cxn modelId="{32D75642-8A28-4B75-B43C-DD0761272341}" type="presOf" srcId="{3A41D74C-F9DA-43EE-9822-90936C72E177}" destId="{D16F4578-AE9D-4C6E-AD96-571DF9BB4292}" srcOrd="0" destOrd="0" presId="urn:microsoft.com/office/officeart/2018/2/layout/IconVerticalSolidList"/>
    <dgm:cxn modelId="{6720C26D-5C09-48B9-B857-8383231D3D59}" type="presOf" srcId="{59077ED2-1AC9-40F7-93F0-16924346C796}" destId="{D16F4578-AE9D-4C6E-AD96-571DF9BB4292}" srcOrd="0" destOrd="1" presId="urn:microsoft.com/office/officeart/2018/2/layout/IconVerticalSolidList"/>
    <dgm:cxn modelId="{34AB5077-E9B6-4DD8-AB61-85A89160A763}" srcId="{F9A5A389-A52E-4E55-BC61-3CED710A0631}" destId="{4C26EC96-D5C3-47EF-A4E4-97EB39235190}" srcOrd="0" destOrd="0" parTransId="{BFEC4F29-4C49-46D0-8B5B-1B93E5469D8B}" sibTransId="{C4E81150-C1CC-4678-9778-007AE702A0D9}"/>
    <dgm:cxn modelId="{FB87D188-479A-4BDC-B208-375D3D593E7C}" srcId="{B577E039-94CE-4ADB-98D9-F27846456628}" destId="{59077ED2-1AC9-40F7-93F0-16924346C796}" srcOrd="1" destOrd="0" parTransId="{69359E31-B65C-4B78-981C-FF89AD066D4D}" sibTransId="{44F8A634-4FB9-47A3-9689-F1198BDC23B2}"/>
    <dgm:cxn modelId="{E93E718A-5302-4D0B-B40C-52E39C088FC4}" srcId="{B6A06AA6-BE7D-4B52-A337-1F3BDCF7DACC}" destId="{F9A5A389-A52E-4E55-BC61-3CED710A0631}" srcOrd="0" destOrd="0" parTransId="{756ACF5B-A986-4E3F-ADF4-FB7CDA79BF3A}" sibTransId="{05CAF755-1A4E-4121-AA70-517C6E288C12}"/>
    <dgm:cxn modelId="{2109B394-CB73-46F5-8B19-BC41D2357187}" type="presOf" srcId="{F9A5A389-A52E-4E55-BC61-3CED710A0631}" destId="{A414FA90-A815-44FB-895E-3D58E39B2FB8}" srcOrd="0" destOrd="0" presId="urn:microsoft.com/office/officeart/2018/2/layout/IconVerticalSolidList"/>
    <dgm:cxn modelId="{67739A99-3638-48CE-A7DF-98661DA72CB4}" type="presOf" srcId="{4C26EC96-D5C3-47EF-A4E4-97EB39235190}" destId="{A2AE6116-FF73-44AE-BAFB-9C9C621B1245}" srcOrd="0" destOrd="0" presId="urn:microsoft.com/office/officeart/2018/2/layout/IconVerticalSolidList"/>
    <dgm:cxn modelId="{855B80AA-30C5-40EE-908C-8BD95782E182}" srcId="{B577E039-94CE-4ADB-98D9-F27846456628}" destId="{3A41D74C-F9DA-43EE-9822-90936C72E177}" srcOrd="0" destOrd="0" parTransId="{45D0D255-B47D-4312-B4DA-06CDE7CD7C6A}" sibTransId="{3F7FA562-D61A-49AC-998E-D50536AB0884}"/>
    <dgm:cxn modelId="{D18A82D9-D120-4E85-BBA3-DBEB4BB335B4}" srcId="{B6A06AA6-BE7D-4B52-A337-1F3BDCF7DACC}" destId="{B577E039-94CE-4ADB-98D9-F27846456628}" srcOrd="1" destOrd="0" parTransId="{9FF53528-A88F-459A-8F9A-D94FB17C8C7E}" sibTransId="{BD2E1904-2F78-4476-910E-4A70DD2A2989}"/>
    <dgm:cxn modelId="{77FE38F9-0D09-461C-893D-B3EB3B9BCE37}" type="presOf" srcId="{B577E039-94CE-4ADB-98D9-F27846456628}" destId="{8CE1E7D9-BBC1-4DB9-968E-D26FC5810DC7}" srcOrd="0" destOrd="0" presId="urn:microsoft.com/office/officeart/2018/2/layout/IconVerticalSolidList"/>
    <dgm:cxn modelId="{6FB8A004-FE26-4BA7-9C7F-90B1A8F37F5B}" type="presParOf" srcId="{FF8AF26E-E8A3-4B1D-A4F7-04FB821E4D20}" destId="{0F329268-694E-458A-B9C6-A6458DF3F383}" srcOrd="0" destOrd="0" presId="urn:microsoft.com/office/officeart/2018/2/layout/IconVerticalSolidList"/>
    <dgm:cxn modelId="{FD385CE5-0345-4F76-B62B-200C2D41A476}" type="presParOf" srcId="{0F329268-694E-458A-B9C6-A6458DF3F383}" destId="{CE862C7D-4469-4460-920F-AAA707E892ED}" srcOrd="0" destOrd="0" presId="urn:microsoft.com/office/officeart/2018/2/layout/IconVerticalSolidList"/>
    <dgm:cxn modelId="{710A3D53-FDCA-4F57-98CB-1DFD69C3EB2F}" type="presParOf" srcId="{0F329268-694E-458A-B9C6-A6458DF3F383}" destId="{7EBF4D47-2997-45DB-A49D-4776D08C2EE9}" srcOrd="1" destOrd="0" presId="urn:microsoft.com/office/officeart/2018/2/layout/IconVerticalSolidList"/>
    <dgm:cxn modelId="{4A8174D0-AA32-4388-BDBF-07CCCFB933D5}" type="presParOf" srcId="{0F329268-694E-458A-B9C6-A6458DF3F383}" destId="{079F989A-FCD6-4904-A64E-E6FE98C94698}" srcOrd="2" destOrd="0" presId="urn:microsoft.com/office/officeart/2018/2/layout/IconVerticalSolidList"/>
    <dgm:cxn modelId="{0DAD4670-6908-4915-9062-2B8A05D5A76B}" type="presParOf" srcId="{0F329268-694E-458A-B9C6-A6458DF3F383}" destId="{A414FA90-A815-44FB-895E-3D58E39B2FB8}" srcOrd="3" destOrd="0" presId="urn:microsoft.com/office/officeart/2018/2/layout/IconVerticalSolidList"/>
    <dgm:cxn modelId="{CC715C65-F79E-4ABA-8BB8-2A9E51B9DCC2}" type="presParOf" srcId="{0F329268-694E-458A-B9C6-A6458DF3F383}" destId="{A2AE6116-FF73-44AE-BAFB-9C9C621B1245}" srcOrd="4" destOrd="0" presId="urn:microsoft.com/office/officeart/2018/2/layout/IconVerticalSolidList"/>
    <dgm:cxn modelId="{4D56D0DB-F5DC-4107-8094-B7F4E68F5335}" type="presParOf" srcId="{FF8AF26E-E8A3-4B1D-A4F7-04FB821E4D20}" destId="{9B31797F-DA0D-44EE-B8E3-E01C1025A8C1}" srcOrd="1" destOrd="0" presId="urn:microsoft.com/office/officeart/2018/2/layout/IconVerticalSolidList"/>
    <dgm:cxn modelId="{94418131-F854-4012-818A-2B4BF7CE0F4D}" type="presParOf" srcId="{FF8AF26E-E8A3-4B1D-A4F7-04FB821E4D20}" destId="{0EBB8E47-C0B5-4C06-98E8-4AEB88728842}" srcOrd="2" destOrd="0" presId="urn:microsoft.com/office/officeart/2018/2/layout/IconVerticalSolidList"/>
    <dgm:cxn modelId="{CEEB72FB-90A5-4DC4-BC1C-D2F4CD1DC227}" type="presParOf" srcId="{0EBB8E47-C0B5-4C06-98E8-4AEB88728842}" destId="{A1D7B932-993E-418A-884C-DC8939DBEB79}" srcOrd="0" destOrd="0" presId="urn:microsoft.com/office/officeart/2018/2/layout/IconVerticalSolidList"/>
    <dgm:cxn modelId="{E7E06DE7-CF1C-408C-8C5D-28BC97CE12CD}" type="presParOf" srcId="{0EBB8E47-C0B5-4C06-98E8-4AEB88728842}" destId="{17784E55-9F6F-4B93-A06E-62F6C3336D3C}" srcOrd="1" destOrd="0" presId="urn:microsoft.com/office/officeart/2018/2/layout/IconVerticalSolidList"/>
    <dgm:cxn modelId="{1F300E84-FCD8-413B-9260-A279E437506E}" type="presParOf" srcId="{0EBB8E47-C0B5-4C06-98E8-4AEB88728842}" destId="{7BD74558-FC74-4E38-8CDD-70CCE9A613A9}" srcOrd="2" destOrd="0" presId="urn:microsoft.com/office/officeart/2018/2/layout/IconVerticalSolidList"/>
    <dgm:cxn modelId="{4EAF7EDC-2CCE-4F1C-8D52-BC1B547491C1}" type="presParOf" srcId="{0EBB8E47-C0B5-4C06-98E8-4AEB88728842}" destId="{8CE1E7D9-BBC1-4DB9-968E-D26FC5810DC7}" srcOrd="3" destOrd="0" presId="urn:microsoft.com/office/officeart/2018/2/layout/IconVerticalSolidList"/>
    <dgm:cxn modelId="{5AE15A86-D37D-4473-A784-28B599FA7664}" type="presParOf" srcId="{0EBB8E47-C0B5-4C06-98E8-4AEB88728842}" destId="{D16F4578-AE9D-4C6E-AD96-571DF9BB429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3928BA-CD9B-477E-98A2-C97867A4A9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2518B-E870-4EFA-B2B3-88EBB7B8EF93}">
      <dgm:prSet/>
      <dgm:spPr/>
      <dgm:t>
        <a:bodyPr/>
        <a:lstStyle/>
        <a:p>
          <a:r>
            <a:rPr lang="en-US"/>
            <a:t>Start run</a:t>
          </a:r>
        </a:p>
      </dgm:t>
    </dgm:pt>
    <dgm:pt modelId="{19AC5FD2-CCD9-4F5C-BDBD-2FD8509C71DC}" type="parTrans" cxnId="{1CBDF869-F9DB-47A6-8AF3-749CA1F6F5B5}">
      <dgm:prSet/>
      <dgm:spPr/>
      <dgm:t>
        <a:bodyPr/>
        <a:lstStyle/>
        <a:p>
          <a:endParaRPr lang="en-US"/>
        </a:p>
      </dgm:t>
    </dgm:pt>
    <dgm:pt modelId="{EB287EFF-69DE-40F5-B75B-678DAB52DF78}" type="sibTrans" cxnId="{1CBDF869-F9DB-47A6-8AF3-749CA1F6F5B5}">
      <dgm:prSet/>
      <dgm:spPr/>
      <dgm:t>
        <a:bodyPr/>
        <a:lstStyle/>
        <a:p>
          <a:endParaRPr lang="en-US"/>
        </a:p>
      </dgm:t>
    </dgm:pt>
    <dgm:pt modelId="{DBD71ED6-FA96-4EAB-A0C1-51D3F2A7B3DC}">
      <dgm:prSet/>
      <dgm:spPr/>
      <dgm:t>
        <a:bodyPr/>
        <a:lstStyle/>
        <a:p>
          <a:r>
            <a:rPr lang="en-US"/>
            <a:t>Get SSH log in information from Node tab of run in workspace portal</a:t>
          </a:r>
        </a:p>
      </dgm:t>
    </dgm:pt>
    <dgm:pt modelId="{BDD73194-A2DE-4429-BD05-7DB901C51D27}" type="parTrans" cxnId="{74D53A19-0933-4EAA-923F-22A8F5949CEB}">
      <dgm:prSet/>
      <dgm:spPr/>
      <dgm:t>
        <a:bodyPr/>
        <a:lstStyle/>
        <a:p>
          <a:endParaRPr lang="en-US"/>
        </a:p>
      </dgm:t>
    </dgm:pt>
    <dgm:pt modelId="{F64EF911-246B-450A-A23A-C96E124DE403}" type="sibTrans" cxnId="{74D53A19-0933-4EAA-923F-22A8F5949CEB}">
      <dgm:prSet/>
      <dgm:spPr/>
      <dgm:t>
        <a:bodyPr/>
        <a:lstStyle/>
        <a:p>
          <a:endParaRPr lang="en-US"/>
        </a:p>
      </dgm:t>
    </dgm:pt>
    <dgm:pt modelId="{96D4AF29-ED9A-4AE3-B3BB-B61965B6E319}">
      <dgm:prSet/>
      <dgm:spPr/>
      <dgm:t>
        <a:bodyPr/>
        <a:lstStyle/>
        <a:p>
          <a:r>
            <a:rPr lang="en-US"/>
            <a:t>Log in using user name and password</a:t>
          </a:r>
        </a:p>
      </dgm:t>
    </dgm:pt>
    <dgm:pt modelId="{2E21D1B7-1B94-4E3C-B7F5-71B9F69E6D32}" type="parTrans" cxnId="{64E420B0-DD8C-44D1-B0F8-86E011F1670A}">
      <dgm:prSet/>
      <dgm:spPr/>
      <dgm:t>
        <a:bodyPr/>
        <a:lstStyle/>
        <a:p>
          <a:endParaRPr lang="en-US"/>
        </a:p>
      </dgm:t>
    </dgm:pt>
    <dgm:pt modelId="{56270B1B-8BBD-45CA-857C-70A9C5924CC8}" type="sibTrans" cxnId="{64E420B0-DD8C-44D1-B0F8-86E011F1670A}">
      <dgm:prSet/>
      <dgm:spPr/>
      <dgm:t>
        <a:bodyPr/>
        <a:lstStyle/>
        <a:p>
          <a:endParaRPr lang="en-US"/>
        </a:p>
      </dgm:t>
    </dgm:pt>
    <dgm:pt modelId="{8F7098CB-E8AB-4369-B819-B7161B54F00F}">
      <dgm:prSet/>
      <dgm:spPr/>
      <dgm:t>
        <a:bodyPr/>
        <a:lstStyle/>
        <a:p>
          <a:r>
            <a:rPr lang="en-US"/>
            <a:t>User name is teamlead alias and password is workspace name</a:t>
          </a:r>
        </a:p>
      </dgm:t>
    </dgm:pt>
    <dgm:pt modelId="{9176AE3E-C35E-461F-9C07-3EE2F6A7E9C6}" type="parTrans" cxnId="{AAFCB708-A58B-4D2B-AF34-EE59AB8326A3}">
      <dgm:prSet/>
      <dgm:spPr/>
      <dgm:t>
        <a:bodyPr/>
        <a:lstStyle/>
        <a:p>
          <a:endParaRPr lang="en-US"/>
        </a:p>
      </dgm:t>
    </dgm:pt>
    <dgm:pt modelId="{B7CF98E1-0DE0-4D5B-9B46-4BE4841D4767}" type="sibTrans" cxnId="{AAFCB708-A58B-4D2B-AF34-EE59AB8326A3}">
      <dgm:prSet/>
      <dgm:spPr/>
      <dgm:t>
        <a:bodyPr/>
        <a:lstStyle/>
        <a:p>
          <a:endParaRPr lang="en-US"/>
        </a:p>
      </dgm:t>
    </dgm:pt>
    <dgm:pt modelId="{9A7583F8-A972-4A3C-81B9-4CD5132438A5}">
      <dgm:prSet/>
      <dgm:spPr/>
      <dgm:t>
        <a:bodyPr/>
        <a:lstStyle/>
        <a:p>
          <a:r>
            <a:rPr lang="en-US"/>
            <a:t>Get container images</a:t>
          </a:r>
        </a:p>
      </dgm:t>
    </dgm:pt>
    <dgm:pt modelId="{7CB66CDA-CC0A-444E-960D-F51A36CADAB0}" type="parTrans" cxnId="{44123911-E73F-4D12-9AB4-265AF590AAAE}">
      <dgm:prSet/>
      <dgm:spPr/>
      <dgm:t>
        <a:bodyPr/>
        <a:lstStyle/>
        <a:p>
          <a:endParaRPr lang="en-US"/>
        </a:p>
      </dgm:t>
    </dgm:pt>
    <dgm:pt modelId="{78DB723A-F277-49CA-9C14-42548C47DB28}" type="sibTrans" cxnId="{44123911-E73F-4D12-9AB4-265AF590AAAE}">
      <dgm:prSet/>
      <dgm:spPr/>
      <dgm:t>
        <a:bodyPr/>
        <a:lstStyle/>
        <a:p>
          <a:endParaRPr lang="en-US"/>
        </a:p>
      </dgm:t>
    </dgm:pt>
    <dgm:pt modelId="{96C8AFF6-3B28-4115-AD01-7184FDED92C8}">
      <dgm:prSet/>
      <dgm:spPr/>
      <dgm:t>
        <a:bodyPr/>
        <a:lstStyle/>
        <a:p>
          <a:r>
            <a:rPr lang="en-US" dirty="0" err="1"/>
            <a:t>sudo</a:t>
          </a:r>
          <a:r>
            <a:rPr lang="en-US" dirty="0"/>
            <a:t> container image </a:t>
          </a:r>
          <a:r>
            <a:rPr lang="en-US" dirty="0" err="1"/>
            <a:t>ps</a:t>
          </a:r>
          <a:endParaRPr lang="en-US" dirty="0"/>
        </a:p>
      </dgm:t>
    </dgm:pt>
    <dgm:pt modelId="{4470F477-B8E7-4F26-9380-B572BD350EC8}" type="parTrans" cxnId="{B1742DF6-A637-4E87-A179-7607346FFAA3}">
      <dgm:prSet/>
      <dgm:spPr/>
      <dgm:t>
        <a:bodyPr/>
        <a:lstStyle/>
        <a:p>
          <a:endParaRPr lang="en-US"/>
        </a:p>
      </dgm:t>
    </dgm:pt>
    <dgm:pt modelId="{A8C82B26-9936-4024-BAB1-C51509BA3448}" type="sibTrans" cxnId="{B1742DF6-A637-4E87-A179-7607346FFAA3}">
      <dgm:prSet/>
      <dgm:spPr/>
      <dgm:t>
        <a:bodyPr/>
        <a:lstStyle/>
        <a:p>
          <a:endParaRPr lang="en-US"/>
        </a:p>
      </dgm:t>
    </dgm:pt>
    <dgm:pt modelId="{EDFA3967-6EEE-4D6B-AADD-BF9CDD489E20}">
      <dgm:prSet/>
      <dgm:spPr/>
      <dgm:t>
        <a:bodyPr/>
        <a:lstStyle/>
        <a:p>
          <a:r>
            <a:rPr lang="en-US"/>
            <a:t>Guess which one</a:t>
          </a:r>
        </a:p>
      </dgm:t>
    </dgm:pt>
    <dgm:pt modelId="{7EC1C279-AB41-4554-99AA-1FF40E68B29A}" type="parTrans" cxnId="{DC3E060B-63DC-465D-913F-A03C8F147E5A}">
      <dgm:prSet/>
      <dgm:spPr/>
      <dgm:t>
        <a:bodyPr/>
        <a:lstStyle/>
        <a:p>
          <a:endParaRPr lang="en-US"/>
        </a:p>
      </dgm:t>
    </dgm:pt>
    <dgm:pt modelId="{46886555-540A-4C04-99FE-9703428E73B4}" type="sibTrans" cxnId="{DC3E060B-63DC-465D-913F-A03C8F147E5A}">
      <dgm:prSet/>
      <dgm:spPr/>
      <dgm:t>
        <a:bodyPr/>
        <a:lstStyle/>
        <a:p>
          <a:endParaRPr lang="en-US"/>
        </a:p>
      </dgm:t>
    </dgm:pt>
    <dgm:pt modelId="{19A460D1-2BFE-4603-BDB7-B92CE484EA8F}">
      <dgm:prSet/>
      <dgm:spPr/>
      <dgm:t>
        <a:bodyPr/>
        <a:lstStyle/>
        <a:p>
          <a:r>
            <a:rPr lang="en-US" dirty="0" err="1"/>
            <a:t>sudo</a:t>
          </a:r>
          <a:r>
            <a:rPr lang="en-US" dirty="0"/>
            <a:t> container exec </a:t>
          </a:r>
        </a:p>
      </dgm:t>
    </dgm:pt>
    <dgm:pt modelId="{0D0CD9B4-65F7-493E-B436-A49F9197A9FC}" type="parTrans" cxnId="{DD9144B1-E33F-4453-ADD6-A34C0C8870BF}">
      <dgm:prSet/>
      <dgm:spPr/>
      <dgm:t>
        <a:bodyPr/>
        <a:lstStyle/>
        <a:p>
          <a:endParaRPr lang="en-US"/>
        </a:p>
      </dgm:t>
    </dgm:pt>
    <dgm:pt modelId="{447975D4-6CD5-4977-B415-6F50DFE19480}" type="sibTrans" cxnId="{DD9144B1-E33F-4453-ADD6-A34C0C8870BF}">
      <dgm:prSet/>
      <dgm:spPr/>
      <dgm:t>
        <a:bodyPr/>
        <a:lstStyle/>
        <a:p>
          <a:endParaRPr lang="en-US"/>
        </a:p>
      </dgm:t>
    </dgm:pt>
    <dgm:pt modelId="{96252A21-699E-4181-B7DC-05FD210A9B87}" type="pres">
      <dgm:prSet presAssocID="{653928BA-CD9B-477E-98A2-C97867A4A9C6}" presName="root" presStyleCnt="0">
        <dgm:presLayoutVars>
          <dgm:dir/>
          <dgm:resizeHandles val="exact"/>
        </dgm:presLayoutVars>
      </dgm:prSet>
      <dgm:spPr/>
    </dgm:pt>
    <dgm:pt modelId="{1A2BC6C8-02AB-4CE9-A187-3F8816D30381}" type="pres">
      <dgm:prSet presAssocID="{33B2518B-E870-4EFA-B2B3-88EBB7B8EF93}" presName="compNode" presStyleCnt="0"/>
      <dgm:spPr/>
    </dgm:pt>
    <dgm:pt modelId="{7E3A2F23-4FCF-466B-A4BA-AA23AD1018DE}" type="pres">
      <dgm:prSet presAssocID="{33B2518B-E870-4EFA-B2B3-88EBB7B8EF93}" presName="bgRect" presStyleLbl="bgShp" presStyleIdx="0" presStyleCnt="4"/>
      <dgm:spPr/>
    </dgm:pt>
    <dgm:pt modelId="{CFD48EEE-DB97-4C89-8B44-F498E7FD0027}" type="pres">
      <dgm:prSet presAssocID="{33B2518B-E870-4EFA-B2B3-88EBB7B8EF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8DAAF632-35A1-466F-A557-9AB19B19C876}" type="pres">
      <dgm:prSet presAssocID="{33B2518B-E870-4EFA-B2B3-88EBB7B8EF93}" presName="spaceRect" presStyleCnt="0"/>
      <dgm:spPr/>
    </dgm:pt>
    <dgm:pt modelId="{09DB8B26-D646-4407-9D2D-C8F0A18CF7F3}" type="pres">
      <dgm:prSet presAssocID="{33B2518B-E870-4EFA-B2B3-88EBB7B8EF93}" presName="parTx" presStyleLbl="revTx" presStyleIdx="0" presStyleCnt="6">
        <dgm:presLayoutVars>
          <dgm:chMax val="0"/>
          <dgm:chPref val="0"/>
        </dgm:presLayoutVars>
      </dgm:prSet>
      <dgm:spPr/>
    </dgm:pt>
    <dgm:pt modelId="{3C68AF9A-3FBD-46FB-9CA4-3F2A7DE915AF}" type="pres">
      <dgm:prSet presAssocID="{EB287EFF-69DE-40F5-B75B-678DAB52DF78}" presName="sibTrans" presStyleCnt="0"/>
      <dgm:spPr/>
    </dgm:pt>
    <dgm:pt modelId="{C11860C1-055D-4CDE-8632-88C55A1B9CBB}" type="pres">
      <dgm:prSet presAssocID="{DBD71ED6-FA96-4EAB-A0C1-51D3F2A7B3DC}" presName="compNode" presStyleCnt="0"/>
      <dgm:spPr/>
    </dgm:pt>
    <dgm:pt modelId="{0B8AF344-FD1E-464A-B2AE-506E35200D86}" type="pres">
      <dgm:prSet presAssocID="{DBD71ED6-FA96-4EAB-A0C1-51D3F2A7B3DC}" presName="bgRect" presStyleLbl="bgShp" presStyleIdx="1" presStyleCnt="4"/>
      <dgm:spPr/>
    </dgm:pt>
    <dgm:pt modelId="{C80F8863-25A0-4C9F-A4E0-B03DD84B427D}" type="pres">
      <dgm:prSet presAssocID="{DBD71ED6-FA96-4EAB-A0C1-51D3F2A7B3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421FCB1-02A5-4679-8F33-AC3AC8E0E5B2}" type="pres">
      <dgm:prSet presAssocID="{DBD71ED6-FA96-4EAB-A0C1-51D3F2A7B3DC}" presName="spaceRect" presStyleCnt="0"/>
      <dgm:spPr/>
    </dgm:pt>
    <dgm:pt modelId="{87CF601C-3AF0-4CAF-B824-CF5C099CABBF}" type="pres">
      <dgm:prSet presAssocID="{DBD71ED6-FA96-4EAB-A0C1-51D3F2A7B3DC}" presName="parTx" presStyleLbl="revTx" presStyleIdx="1" presStyleCnt="6">
        <dgm:presLayoutVars>
          <dgm:chMax val="0"/>
          <dgm:chPref val="0"/>
        </dgm:presLayoutVars>
      </dgm:prSet>
      <dgm:spPr/>
    </dgm:pt>
    <dgm:pt modelId="{876C54FF-0B9B-499A-BD24-4A7496CF43F5}" type="pres">
      <dgm:prSet presAssocID="{F64EF911-246B-450A-A23A-C96E124DE403}" presName="sibTrans" presStyleCnt="0"/>
      <dgm:spPr/>
    </dgm:pt>
    <dgm:pt modelId="{9128088F-DB1D-4CBB-9D01-F01E603C8D2E}" type="pres">
      <dgm:prSet presAssocID="{96D4AF29-ED9A-4AE3-B3BB-B61965B6E319}" presName="compNode" presStyleCnt="0"/>
      <dgm:spPr/>
    </dgm:pt>
    <dgm:pt modelId="{E71C3371-D425-4EC1-8B1E-CB54440EBA8F}" type="pres">
      <dgm:prSet presAssocID="{96D4AF29-ED9A-4AE3-B3BB-B61965B6E319}" presName="bgRect" presStyleLbl="bgShp" presStyleIdx="2" presStyleCnt="4"/>
      <dgm:spPr/>
    </dgm:pt>
    <dgm:pt modelId="{2AA7A85C-EB0D-4104-8690-1EB31D257C41}" type="pres">
      <dgm:prSet presAssocID="{96D4AF29-ED9A-4AE3-B3BB-B61965B6E3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EDDF4AB-72A4-478B-9526-6AB9D371BFD4}" type="pres">
      <dgm:prSet presAssocID="{96D4AF29-ED9A-4AE3-B3BB-B61965B6E319}" presName="spaceRect" presStyleCnt="0"/>
      <dgm:spPr/>
    </dgm:pt>
    <dgm:pt modelId="{EF40045D-C0C4-47CA-8ADC-57DB1B4E15C9}" type="pres">
      <dgm:prSet presAssocID="{96D4AF29-ED9A-4AE3-B3BB-B61965B6E319}" presName="parTx" presStyleLbl="revTx" presStyleIdx="2" presStyleCnt="6">
        <dgm:presLayoutVars>
          <dgm:chMax val="0"/>
          <dgm:chPref val="0"/>
        </dgm:presLayoutVars>
      </dgm:prSet>
      <dgm:spPr/>
    </dgm:pt>
    <dgm:pt modelId="{6FB14671-DAB4-4410-B404-1C729D3A8B49}" type="pres">
      <dgm:prSet presAssocID="{96D4AF29-ED9A-4AE3-B3BB-B61965B6E319}" presName="desTx" presStyleLbl="revTx" presStyleIdx="3" presStyleCnt="6">
        <dgm:presLayoutVars/>
      </dgm:prSet>
      <dgm:spPr/>
    </dgm:pt>
    <dgm:pt modelId="{6CB343A3-25D8-40CD-B1F3-6E88A049B630}" type="pres">
      <dgm:prSet presAssocID="{56270B1B-8BBD-45CA-857C-70A9C5924CC8}" presName="sibTrans" presStyleCnt="0"/>
      <dgm:spPr/>
    </dgm:pt>
    <dgm:pt modelId="{8F64E1E8-2F69-43FB-A7BE-FC32718F4ABC}" type="pres">
      <dgm:prSet presAssocID="{9A7583F8-A972-4A3C-81B9-4CD5132438A5}" presName="compNode" presStyleCnt="0"/>
      <dgm:spPr/>
    </dgm:pt>
    <dgm:pt modelId="{B163E652-1C23-4FF6-B9A3-1A01AD76D927}" type="pres">
      <dgm:prSet presAssocID="{9A7583F8-A972-4A3C-81B9-4CD5132438A5}" presName="bgRect" presStyleLbl="bgShp" presStyleIdx="3" presStyleCnt="4"/>
      <dgm:spPr/>
    </dgm:pt>
    <dgm:pt modelId="{4C81969E-EF4E-498F-B44A-8F9BA2B136AF}" type="pres">
      <dgm:prSet presAssocID="{9A7583F8-A972-4A3C-81B9-4CD5132438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6B458EC-629D-4273-8B29-DF918E843699}" type="pres">
      <dgm:prSet presAssocID="{9A7583F8-A972-4A3C-81B9-4CD5132438A5}" presName="spaceRect" presStyleCnt="0"/>
      <dgm:spPr/>
    </dgm:pt>
    <dgm:pt modelId="{33EF5B93-F876-475A-B7EF-9A0556BF35CB}" type="pres">
      <dgm:prSet presAssocID="{9A7583F8-A972-4A3C-81B9-4CD5132438A5}" presName="parTx" presStyleLbl="revTx" presStyleIdx="4" presStyleCnt="6">
        <dgm:presLayoutVars>
          <dgm:chMax val="0"/>
          <dgm:chPref val="0"/>
        </dgm:presLayoutVars>
      </dgm:prSet>
      <dgm:spPr/>
    </dgm:pt>
    <dgm:pt modelId="{17A6FA19-477A-4139-BC5C-8428D082F571}" type="pres">
      <dgm:prSet presAssocID="{9A7583F8-A972-4A3C-81B9-4CD5132438A5}" presName="desTx" presStyleLbl="revTx" presStyleIdx="5" presStyleCnt="6">
        <dgm:presLayoutVars/>
      </dgm:prSet>
      <dgm:spPr/>
    </dgm:pt>
  </dgm:ptLst>
  <dgm:cxnLst>
    <dgm:cxn modelId="{AAFCB708-A58B-4D2B-AF34-EE59AB8326A3}" srcId="{96D4AF29-ED9A-4AE3-B3BB-B61965B6E319}" destId="{8F7098CB-E8AB-4369-B819-B7161B54F00F}" srcOrd="0" destOrd="0" parTransId="{9176AE3E-C35E-461F-9C07-3EE2F6A7E9C6}" sibTransId="{B7CF98E1-0DE0-4D5B-9B46-4BE4841D4767}"/>
    <dgm:cxn modelId="{DC3E060B-63DC-465D-913F-A03C8F147E5A}" srcId="{9A7583F8-A972-4A3C-81B9-4CD5132438A5}" destId="{EDFA3967-6EEE-4D6B-AADD-BF9CDD489E20}" srcOrd="1" destOrd="0" parTransId="{7EC1C279-AB41-4554-99AA-1FF40E68B29A}" sibTransId="{46886555-540A-4C04-99FE-9703428E73B4}"/>
    <dgm:cxn modelId="{44123911-E73F-4D12-9AB4-265AF590AAAE}" srcId="{653928BA-CD9B-477E-98A2-C97867A4A9C6}" destId="{9A7583F8-A972-4A3C-81B9-4CD5132438A5}" srcOrd="3" destOrd="0" parTransId="{7CB66CDA-CC0A-444E-960D-F51A36CADAB0}" sibTransId="{78DB723A-F277-49CA-9C14-42548C47DB28}"/>
    <dgm:cxn modelId="{74D53A19-0933-4EAA-923F-22A8F5949CEB}" srcId="{653928BA-CD9B-477E-98A2-C97867A4A9C6}" destId="{DBD71ED6-FA96-4EAB-A0C1-51D3F2A7B3DC}" srcOrd="1" destOrd="0" parTransId="{BDD73194-A2DE-4429-BD05-7DB901C51D27}" sibTransId="{F64EF911-246B-450A-A23A-C96E124DE403}"/>
    <dgm:cxn modelId="{390E8125-8CAE-4D26-A823-395B54FD1C77}" type="presOf" srcId="{96C8AFF6-3B28-4115-AD01-7184FDED92C8}" destId="{17A6FA19-477A-4139-BC5C-8428D082F571}" srcOrd="0" destOrd="0" presId="urn:microsoft.com/office/officeart/2018/2/layout/IconVerticalSolidList"/>
    <dgm:cxn modelId="{D843D825-8E65-4839-8D5F-31946E589D18}" type="presOf" srcId="{8F7098CB-E8AB-4369-B819-B7161B54F00F}" destId="{6FB14671-DAB4-4410-B404-1C729D3A8B49}" srcOrd="0" destOrd="0" presId="urn:microsoft.com/office/officeart/2018/2/layout/IconVerticalSolidList"/>
    <dgm:cxn modelId="{3F771B2A-45FC-4362-B38D-42704C9A4CFC}" type="presOf" srcId="{96D4AF29-ED9A-4AE3-B3BB-B61965B6E319}" destId="{EF40045D-C0C4-47CA-8ADC-57DB1B4E15C9}" srcOrd="0" destOrd="0" presId="urn:microsoft.com/office/officeart/2018/2/layout/IconVerticalSolidList"/>
    <dgm:cxn modelId="{1CBDF869-F9DB-47A6-8AF3-749CA1F6F5B5}" srcId="{653928BA-CD9B-477E-98A2-C97867A4A9C6}" destId="{33B2518B-E870-4EFA-B2B3-88EBB7B8EF93}" srcOrd="0" destOrd="0" parTransId="{19AC5FD2-CCD9-4F5C-BDBD-2FD8509C71DC}" sibTransId="{EB287EFF-69DE-40F5-B75B-678DAB52DF78}"/>
    <dgm:cxn modelId="{90B31754-5093-4C29-B1DD-AB4A8EC66CAD}" type="presOf" srcId="{EDFA3967-6EEE-4D6B-AADD-BF9CDD489E20}" destId="{17A6FA19-477A-4139-BC5C-8428D082F571}" srcOrd="0" destOrd="1" presId="urn:microsoft.com/office/officeart/2018/2/layout/IconVerticalSolidList"/>
    <dgm:cxn modelId="{100BAF74-F992-40DD-A508-5794E2D477F6}" type="presOf" srcId="{9A7583F8-A972-4A3C-81B9-4CD5132438A5}" destId="{33EF5B93-F876-475A-B7EF-9A0556BF35CB}" srcOrd="0" destOrd="0" presId="urn:microsoft.com/office/officeart/2018/2/layout/IconVerticalSolidList"/>
    <dgm:cxn modelId="{9DE07691-41A9-4FC3-823D-DA5AABA49EE1}" type="presOf" srcId="{DBD71ED6-FA96-4EAB-A0C1-51D3F2A7B3DC}" destId="{87CF601C-3AF0-4CAF-B824-CF5C099CABBF}" srcOrd="0" destOrd="0" presId="urn:microsoft.com/office/officeart/2018/2/layout/IconVerticalSolidList"/>
    <dgm:cxn modelId="{64E420B0-DD8C-44D1-B0F8-86E011F1670A}" srcId="{653928BA-CD9B-477E-98A2-C97867A4A9C6}" destId="{96D4AF29-ED9A-4AE3-B3BB-B61965B6E319}" srcOrd="2" destOrd="0" parTransId="{2E21D1B7-1B94-4E3C-B7F5-71B9F69E6D32}" sibTransId="{56270B1B-8BBD-45CA-857C-70A9C5924CC8}"/>
    <dgm:cxn modelId="{DD9144B1-E33F-4453-ADD6-A34C0C8870BF}" srcId="{9A7583F8-A972-4A3C-81B9-4CD5132438A5}" destId="{19A460D1-2BFE-4603-BDB7-B92CE484EA8F}" srcOrd="2" destOrd="0" parTransId="{0D0CD9B4-65F7-493E-B436-A49F9197A9FC}" sibTransId="{447975D4-6CD5-4977-B415-6F50DFE19480}"/>
    <dgm:cxn modelId="{2A6C01D1-B20F-4088-8B11-934AA41DD97B}" type="presOf" srcId="{33B2518B-E870-4EFA-B2B3-88EBB7B8EF93}" destId="{09DB8B26-D646-4407-9D2D-C8F0A18CF7F3}" srcOrd="0" destOrd="0" presId="urn:microsoft.com/office/officeart/2018/2/layout/IconVerticalSolidList"/>
    <dgm:cxn modelId="{C0D49EE6-F5C5-4AC5-87C2-725EE4158F89}" type="presOf" srcId="{19A460D1-2BFE-4603-BDB7-B92CE484EA8F}" destId="{17A6FA19-477A-4139-BC5C-8428D082F571}" srcOrd="0" destOrd="2" presId="urn:microsoft.com/office/officeart/2018/2/layout/IconVerticalSolidList"/>
    <dgm:cxn modelId="{B1742DF6-A637-4E87-A179-7607346FFAA3}" srcId="{9A7583F8-A972-4A3C-81B9-4CD5132438A5}" destId="{96C8AFF6-3B28-4115-AD01-7184FDED92C8}" srcOrd="0" destOrd="0" parTransId="{4470F477-B8E7-4F26-9380-B572BD350EC8}" sibTransId="{A8C82B26-9936-4024-BAB1-C51509BA3448}"/>
    <dgm:cxn modelId="{73081AFC-9BEC-4BD1-9299-D53A30B971CE}" type="presOf" srcId="{653928BA-CD9B-477E-98A2-C97867A4A9C6}" destId="{96252A21-699E-4181-B7DC-05FD210A9B87}" srcOrd="0" destOrd="0" presId="urn:microsoft.com/office/officeart/2018/2/layout/IconVerticalSolidList"/>
    <dgm:cxn modelId="{A1C4E90E-CEFD-409B-8B47-8CC24A55D750}" type="presParOf" srcId="{96252A21-699E-4181-B7DC-05FD210A9B87}" destId="{1A2BC6C8-02AB-4CE9-A187-3F8816D30381}" srcOrd="0" destOrd="0" presId="urn:microsoft.com/office/officeart/2018/2/layout/IconVerticalSolidList"/>
    <dgm:cxn modelId="{8F7D2458-4C29-41AC-B7DD-85833FFF92F9}" type="presParOf" srcId="{1A2BC6C8-02AB-4CE9-A187-3F8816D30381}" destId="{7E3A2F23-4FCF-466B-A4BA-AA23AD1018DE}" srcOrd="0" destOrd="0" presId="urn:microsoft.com/office/officeart/2018/2/layout/IconVerticalSolidList"/>
    <dgm:cxn modelId="{8E83E688-D019-4FED-ABEE-D971A8C4FC9F}" type="presParOf" srcId="{1A2BC6C8-02AB-4CE9-A187-3F8816D30381}" destId="{CFD48EEE-DB97-4C89-8B44-F498E7FD0027}" srcOrd="1" destOrd="0" presId="urn:microsoft.com/office/officeart/2018/2/layout/IconVerticalSolidList"/>
    <dgm:cxn modelId="{4CABD4ED-535F-409B-8E04-AAD78A20346F}" type="presParOf" srcId="{1A2BC6C8-02AB-4CE9-A187-3F8816D30381}" destId="{8DAAF632-35A1-466F-A557-9AB19B19C876}" srcOrd="2" destOrd="0" presId="urn:microsoft.com/office/officeart/2018/2/layout/IconVerticalSolidList"/>
    <dgm:cxn modelId="{96BE1E66-3426-4F24-948A-302E8C35F41E}" type="presParOf" srcId="{1A2BC6C8-02AB-4CE9-A187-3F8816D30381}" destId="{09DB8B26-D646-4407-9D2D-C8F0A18CF7F3}" srcOrd="3" destOrd="0" presId="urn:microsoft.com/office/officeart/2018/2/layout/IconVerticalSolidList"/>
    <dgm:cxn modelId="{40BF8047-D178-476C-AFE7-8B3B435252EE}" type="presParOf" srcId="{96252A21-699E-4181-B7DC-05FD210A9B87}" destId="{3C68AF9A-3FBD-46FB-9CA4-3F2A7DE915AF}" srcOrd="1" destOrd="0" presId="urn:microsoft.com/office/officeart/2018/2/layout/IconVerticalSolidList"/>
    <dgm:cxn modelId="{A55E880A-5D03-4DDD-867C-F99644A4B2E9}" type="presParOf" srcId="{96252A21-699E-4181-B7DC-05FD210A9B87}" destId="{C11860C1-055D-4CDE-8632-88C55A1B9CBB}" srcOrd="2" destOrd="0" presId="urn:microsoft.com/office/officeart/2018/2/layout/IconVerticalSolidList"/>
    <dgm:cxn modelId="{F08C85F5-8250-4EA6-B6BE-19DEA731804E}" type="presParOf" srcId="{C11860C1-055D-4CDE-8632-88C55A1B9CBB}" destId="{0B8AF344-FD1E-464A-B2AE-506E35200D86}" srcOrd="0" destOrd="0" presId="urn:microsoft.com/office/officeart/2018/2/layout/IconVerticalSolidList"/>
    <dgm:cxn modelId="{BB491C5D-C2B3-4774-B0FB-EC0006F86A25}" type="presParOf" srcId="{C11860C1-055D-4CDE-8632-88C55A1B9CBB}" destId="{C80F8863-25A0-4C9F-A4E0-B03DD84B427D}" srcOrd="1" destOrd="0" presId="urn:microsoft.com/office/officeart/2018/2/layout/IconVerticalSolidList"/>
    <dgm:cxn modelId="{15BE9FE8-EE79-4595-8C5E-F77271554C5B}" type="presParOf" srcId="{C11860C1-055D-4CDE-8632-88C55A1B9CBB}" destId="{5421FCB1-02A5-4679-8F33-AC3AC8E0E5B2}" srcOrd="2" destOrd="0" presId="urn:microsoft.com/office/officeart/2018/2/layout/IconVerticalSolidList"/>
    <dgm:cxn modelId="{9F218104-30B8-431A-AD2E-1334637455BD}" type="presParOf" srcId="{C11860C1-055D-4CDE-8632-88C55A1B9CBB}" destId="{87CF601C-3AF0-4CAF-B824-CF5C099CABBF}" srcOrd="3" destOrd="0" presId="urn:microsoft.com/office/officeart/2018/2/layout/IconVerticalSolidList"/>
    <dgm:cxn modelId="{0A81A314-F8AE-4230-B913-3B9459EB2D14}" type="presParOf" srcId="{96252A21-699E-4181-B7DC-05FD210A9B87}" destId="{876C54FF-0B9B-499A-BD24-4A7496CF43F5}" srcOrd="3" destOrd="0" presId="urn:microsoft.com/office/officeart/2018/2/layout/IconVerticalSolidList"/>
    <dgm:cxn modelId="{506BF0B6-1D5D-4E9E-A82F-4ACF9B8AA17A}" type="presParOf" srcId="{96252A21-699E-4181-B7DC-05FD210A9B87}" destId="{9128088F-DB1D-4CBB-9D01-F01E603C8D2E}" srcOrd="4" destOrd="0" presId="urn:microsoft.com/office/officeart/2018/2/layout/IconVerticalSolidList"/>
    <dgm:cxn modelId="{01801482-649C-43C3-89A2-24CFE5020D10}" type="presParOf" srcId="{9128088F-DB1D-4CBB-9D01-F01E603C8D2E}" destId="{E71C3371-D425-4EC1-8B1E-CB54440EBA8F}" srcOrd="0" destOrd="0" presId="urn:microsoft.com/office/officeart/2018/2/layout/IconVerticalSolidList"/>
    <dgm:cxn modelId="{56D50C71-FA40-4A58-9F37-0EF02B9A5C24}" type="presParOf" srcId="{9128088F-DB1D-4CBB-9D01-F01E603C8D2E}" destId="{2AA7A85C-EB0D-4104-8690-1EB31D257C41}" srcOrd="1" destOrd="0" presId="urn:microsoft.com/office/officeart/2018/2/layout/IconVerticalSolidList"/>
    <dgm:cxn modelId="{228765B4-2CCA-4CFC-B2DD-51E27C7A7F53}" type="presParOf" srcId="{9128088F-DB1D-4CBB-9D01-F01E603C8D2E}" destId="{8EDDF4AB-72A4-478B-9526-6AB9D371BFD4}" srcOrd="2" destOrd="0" presId="urn:microsoft.com/office/officeart/2018/2/layout/IconVerticalSolidList"/>
    <dgm:cxn modelId="{45CA4593-C293-4F67-87D2-065358D1852A}" type="presParOf" srcId="{9128088F-DB1D-4CBB-9D01-F01E603C8D2E}" destId="{EF40045D-C0C4-47CA-8ADC-57DB1B4E15C9}" srcOrd="3" destOrd="0" presId="urn:microsoft.com/office/officeart/2018/2/layout/IconVerticalSolidList"/>
    <dgm:cxn modelId="{1246861A-5FA1-406A-B470-F4788B521F88}" type="presParOf" srcId="{9128088F-DB1D-4CBB-9D01-F01E603C8D2E}" destId="{6FB14671-DAB4-4410-B404-1C729D3A8B49}" srcOrd="4" destOrd="0" presId="urn:microsoft.com/office/officeart/2018/2/layout/IconVerticalSolidList"/>
    <dgm:cxn modelId="{84079C4F-A6AD-487B-91A7-56871B93B874}" type="presParOf" srcId="{96252A21-699E-4181-B7DC-05FD210A9B87}" destId="{6CB343A3-25D8-40CD-B1F3-6E88A049B630}" srcOrd="5" destOrd="0" presId="urn:microsoft.com/office/officeart/2018/2/layout/IconVerticalSolidList"/>
    <dgm:cxn modelId="{A311A4D8-011C-4DB2-8542-3D8047B2E480}" type="presParOf" srcId="{96252A21-699E-4181-B7DC-05FD210A9B87}" destId="{8F64E1E8-2F69-43FB-A7BE-FC32718F4ABC}" srcOrd="6" destOrd="0" presId="urn:microsoft.com/office/officeart/2018/2/layout/IconVerticalSolidList"/>
    <dgm:cxn modelId="{4186F11F-6064-4E9D-A21A-6922031930A3}" type="presParOf" srcId="{8F64E1E8-2F69-43FB-A7BE-FC32718F4ABC}" destId="{B163E652-1C23-4FF6-B9A3-1A01AD76D927}" srcOrd="0" destOrd="0" presId="urn:microsoft.com/office/officeart/2018/2/layout/IconVerticalSolidList"/>
    <dgm:cxn modelId="{A7201BC0-E566-40EB-AA54-C580F0DA3345}" type="presParOf" srcId="{8F64E1E8-2F69-43FB-A7BE-FC32718F4ABC}" destId="{4C81969E-EF4E-498F-B44A-8F9BA2B136AF}" srcOrd="1" destOrd="0" presId="urn:microsoft.com/office/officeart/2018/2/layout/IconVerticalSolidList"/>
    <dgm:cxn modelId="{BC61B6E0-B0CB-4D7B-A257-AE797825704A}" type="presParOf" srcId="{8F64E1E8-2F69-43FB-A7BE-FC32718F4ABC}" destId="{76B458EC-629D-4273-8B29-DF918E843699}" srcOrd="2" destOrd="0" presId="urn:microsoft.com/office/officeart/2018/2/layout/IconVerticalSolidList"/>
    <dgm:cxn modelId="{BBA4D368-0658-4A2D-B774-59DEBB6AF7A4}" type="presParOf" srcId="{8F64E1E8-2F69-43FB-A7BE-FC32718F4ABC}" destId="{33EF5B93-F876-475A-B7EF-9A0556BF35CB}" srcOrd="3" destOrd="0" presId="urn:microsoft.com/office/officeart/2018/2/layout/IconVerticalSolidList"/>
    <dgm:cxn modelId="{4564820A-54EF-4986-B7D6-DC7ABFDF3F91}" type="presParOf" srcId="{8F64E1E8-2F69-43FB-A7BE-FC32718F4ABC}" destId="{17A6FA19-477A-4139-BC5C-8428D082F57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9F7AC-7A61-48E1-8FD2-8BA4BF3EB570}">
      <dsp:nvSpPr>
        <dsp:cNvPr id="0" name=""/>
        <dsp:cNvSpPr/>
      </dsp:nvSpPr>
      <dsp:spPr>
        <a:xfrm>
          <a:off x="109363" y="1909244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34DDF-7813-4CC9-9A14-39FE46EFD16B}">
      <dsp:nvSpPr>
        <dsp:cNvPr id="0" name=""/>
        <dsp:cNvSpPr/>
      </dsp:nvSpPr>
      <dsp:spPr>
        <a:xfrm>
          <a:off x="284370" y="20842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FDCE9-6795-4B6D-8DDD-79EC83362C44}">
      <dsp:nvSpPr>
        <dsp:cNvPr id="0" name=""/>
        <dsp:cNvSpPr/>
      </dsp:nvSpPr>
      <dsp:spPr>
        <a:xfrm>
          <a:off x="1121306" y="19092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 up development system</a:t>
          </a:r>
        </a:p>
      </dsp:txBody>
      <dsp:txXfrm>
        <a:off x="1121306" y="1909244"/>
        <a:ext cx="1964358" cy="833364"/>
      </dsp:txXfrm>
    </dsp:sp>
    <dsp:sp modelId="{6DBD9CAC-CD8E-4AE5-8A33-B74F574B4787}">
      <dsp:nvSpPr>
        <dsp:cNvPr id="0" name=""/>
        <dsp:cNvSpPr/>
      </dsp:nvSpPr>
      <dsp:spPr>
        <a:xfrm>
          <a:off x="3427939" y="1909244"/>
          <a:ext cx="833364" cy="83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22E56-4129-4B02-858E-1B11CFF046D8}">
      <dsp:nvSpPr>
        <dsp:cNvPr id="0" name=""/>
        <dsp:cNvSpPr/>
      </dsp:nvSpPr>
      <dsp:spPr>
        <a:xfrm>
          <a:off x="3602945" y="20842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6BEFA-7CA6-4D82-AC53-D5C1EFC337AF}">
      <dsp:nvSpPr>
        <dsp:cNvPr id="0" name=""/>
        <dsp:cNvSpPr/>
      </dsp:nvSpPr>
      <dsp:spPr>
        <a:xfrm>
          <a:off x="4439881" y="19092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 Azure ML basics</a:t>
          </a:r>
        </a:p>
      </dsp:txBody>
      <dsp:txXfrm>
        <a:off x="4439881" y="1909244"/>
        <a:ext cx="1964358" cy="833364"/>
      </dsp:txXfrm>
    </dsp:sp>
    <dsp:sp modelId="{AB350528-75A0-42F7-971A-15A50C4D6F1B}">
      <dsp:nvSpPr>
        <dsp:cNvPr id="0" name=""/>
        <dsp:cNvSpPr/>
      </dsp:nvSpPr>
      <dsp:spPr>
        <a:xfrm>
          <a:off x="109363" y="3142817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E3704-05EE-435B-9096-F860AF804627}">
      <dsp:nvSpPr>
        <dsp:cNvPr id="0" name=""/>
        <dsp:cNvSpPr/>
      </dsp:nvSpPr>
      <dsp:spPr>
        <a:xfrm>
          <a:off x="284370" y="3317823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41D52-B6E0-4B1E-B20D-6FEC11C313D7}">
      <dsp:nvSpPr>
        <dsp:cNvPr id="0" name=""/>
        <dsp:cNvSpPr/>
      </dsp:nvSpPr>
      <dsp:spPr>
        <a:xfrm>
          <a:off x="1121306" y="31428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Azure ML Python SDK from Jupyter Notebook</a:t>
          </a:r>
        </a:p>
      </dsp:txBody>
      <dsp:txXfrm>
        <a:off x="1121306" y="3142817"/>
        <a:ext cx="1964358" cy="83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9560F-1C89-40A6-881C-1BB1408FD28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B3182-E1AA-4015-8835-AD45100960E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D0830-2842-4549-AED9-72AAD8608D3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Parts of Azure ML</a:t>
          </a:r>
        </a:p>
      </dsp:txBody>
      <dsp:txXfrm>
        <a:off x="1941716" y="718"/>
        <a:ext cx="4571887" cy="1681139"/>
      </dsp:txXfrm>
    </dsp:sp>
    <dsp:sp modelId="{6E19A7F1-A9B6-4E54-A7E8-D819FB7B6A0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3CE77-5DA6-4395-A6B1-67A4F2BE5CF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21C5-6115-45BC-B649-434C12492C1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to submit your run</a:t>
          </a:r>
        </a:p>
      </dsp:txBody>
      <dsp:txXfrm>
        <a:off x="1941716" y="2102143"/>
        <a:ext cx="4571887" cy="1681139"/>
      </dsp:txXfrm>
    </dsp:sp>
    <dsp:sp modelId="{74C2DD36-5E62-481F-89A8-C3152AC78D4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1D8D3-ED6D-45BD-829D-E5F0B7B72E9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0A6DC-A396-4749-9145-F0F4EBD4EB1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get results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87DB0-F2B4-405C-8202-234D5368C376}">
      <dsp:nvSpPr>
        <dsp:cNvPr id="0" name=""/>
        <dsp:cNvSpPr/>
      </dsp:nvSpPr>
      <dsp:spPr>
        <a:xfrm>
          <a:off x="0" y="13977"/>
          <a:ext cx="6513603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Create Workspace object</a:t>
          </a:r>
        </a:p>
      </dsp:txBody>
      <dsp:txXfrm>
        <a:off x="43321" y="57298"/>
        <a:ext cx="6426961" cy="800803"/>
      </dsp:txXfrm>
    </dsp:sp>
    <dsp:sp modelId="{511C7491-C629-4215-A18D-4EEA5720A252}">
      <dsp:nvSpPr>
        <dsp:cNvPr id="0" name=""/>
        <dsp:cNvSpPr/>
      </dsp:nvSpPr>
      <dsp:spPr>
        <a:xfrm>
          <a:off x="0" y="1007983"/>
          <a:ext cx="6513603" cy="88744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Create AMLCompute object</a:t>
          </a:r>
        </a:p>
      </dsp:txBody>
      <dsp:txXfrm>
        <a:off x="43321" y="1051304"/>
        <a:ext cx="6426961" cy="800803"/>
      </dsp:txXfrm>
    </dsp:sp>
    <dsp:sp modelId="{474A6DE0-82B1-4B97-AF72-629BA2EA6702}">
      <dsp:nvSpPr>
        <dsp:cNvPr id="0" name=""/>
        <dsp:cNvSpPr/>
      </dsp:nvSpPr>
      <dsp:spPr>
        <a:xfrm>
          <a:off x="0" y="2001988"/>
          <a:ext cx="6513603" cy="88744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Set datastore</a:t>
          </a:r>
        </a:p>
      </dsp:txBody>
      <dsp:txXfrm>
        <a:off x="43321" y="2045309"/>
        <a:ext cx="6426961" cy="800803"/>
      </dsp:txXfrm>
    </dsp:sp>
    <dsp:sp modelId="{1E698DB4-7510-4914-A471-E1F729E1E6D4}">
      <dsp:nvSpPr>
        <dsp:cNvPr id="0" name=""/>
        <dsp:cNvSpPr/>
      </dsp:nvSpPr>
      <dsp:spPr>
        <a:xfrm>
          <a:off x="0" y="2995993"/>
          <a:ext cx="6513603" cy="88744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Name experiment</a:t>
          </a:r>
        </a:p>
      </dsp:txBody>
      <dsp:txXfrm>
        <a:off x="43321" y="3039314"/>
        <a:ext cx="6426961" cy="800803"/>
      </dsp:txXfrm>
    </dsp:sp>
    <dsp:sp modelId="{E0014261-E613-4D7B-9E09-759D5B4DCE50}">
      <dsp:nvSpPr>
        <dsp:cNvPr id="0" name=""/>
        <dsp:cNvSpPr/>
      </dsp:nvSpPr>
      <dsp:spPr>
        <a:xfrm>
          <a:off x="0" y="3989998"/>
          <a:ext cx="6513603" cy="88744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Build estimator</a:t>
          </a:r>
        </a:p>
      </dsp:txBody>
      <dsp:txXfrm>
        <a:off x="43321" y="4033319"/>
        <a:ext cx="6426961" cy="800803"/>
      </dsp:txXfrm>
    </dsp:sp>
    <dsp:sp modelId="{FD75B4B5-29CB-4CC9-8FF7-69198FB2F3C1}">
      <dsp:nvSpPr>
        <dsp:cNvPr id="0" name=""/>
        <dsp:cNvSpPr/>
      </dsp:nvSpPr>
      <dsp:spPr>
        <a:xfrm>
          <a:off x="0" y="4984003"/>
          <a:ext cx="6513603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Run</a:t>
          </a:r>
        </a:p>
      </dsp:txBody>
      <dsp:txXfrm>
        <a:off x="43321" y="5027324"/>
        <a:ext cx="6426961" cy="800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87107-D1CF-4913-B4BC-3328B73D7F51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9E964-20D4-4431-BA52-B402BC71BFAA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8A03B-FF35-4319-9D59-E60670388348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Distributed application</a:t>
          </a:r>
        </a:p>
      </dsp:txBody>
      <dsp:txXfrm>
        <a:off x="241801" y="1997713"/>
        <a:ext cx="1800000" cy="720000"/>
      </dsp:txXfrm>
    </dsp:sp>
    <dsp:sp modelId="{57CBCFAE-D98D-4804-BD86-8FFE80A684C1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D4C23-CAFA-441E-9A38-FDA396733D35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AFD3C-2370-4E6D-961E-BC908DED5297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Hyperparameter tuning</a:t>
          </a:r>
        </a:p>
      </dsp:txBody>
      <dsp:txXfrm>
        <a:off x="2356801" y="1997713"/>
        <a:ext cx="1800000" cy="720000"/>
      </dsp:txXfrm>
    </dsp:sp>
    <dsp:sp modelId="{E9F63C74-6AF3-42BD-BCCE-AF7479C816BE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B2B2-CAF3-4949-82EB-D807C4044F43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E4AA9-7A0F-4DB3-9785-96970F385CE4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Inferencing</a:t>
          </a:r>
        </a:p>
      </dsp:txBody>
      <dsp:txXfrm>
        <a:off x="4471802" y="1997713"/>
        <a:ext cx="1800000" cy="720000"/>
      </dsp:txXfrm>
    </dsp:sp>
    <dsp:sp modelId="{4A4AE0D7-7693-4E95-A718-D17B70EE6A82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4A235-E301-48FE-8BD0-1140591B9308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C9990-EE34-4028-92A6-3D3743C28783}">
      <dsp:nvSpPr>
        <dsp:cNvPr id="0" name=""/>
        <dsp:cNvSpPr/>
      </dsp:nvSpPr>
      <dsp:spPr>
        <a:xfrm>
          <a:off x="12993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Deploy model</a:t>
          </a:r>
        </a:p>
      </dsp:txBody>
      <dsp:txXfrm>
        <a:off x="1299301" y="4607713"/>
        <a:ext cx="1800000" cy="720000"/>
      </dsp:txXfrm>
    </dsp:sp>
    <dsp:sp modelId="{6DCD82B3-5C4C-4DA0-9676-450560652D7C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48D43-8973-446C-914D-8FCDCE39CD95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084B0-0D99-49C6-88E8-9C0621DAEAA9}">
      <dsp:nvSpPr>
        <dsp:cNvPr id="0" name=""/>
        <dsp:cNvSpPr/>
      </dsp:nvSpPr>
      <dsp:spPr>
        <a:xfrm>
          <a:off x="34143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Automated Machine learning</a:t>
          </a:r>
        </a:p>
      </dsp:txBody>
      <dsp:txXfrm>
        <a:off x="3414302" y="4607713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477A9-6BB8-4149-8BAE-9342DCA6F8FD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9DA2C-4108-4954-A61B-E154F1880E54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Dog breeds demo</a:t>
          </a:r>
        </a:p>
      </dsp:txBody>
      <dsp:txXfrm>
        <a:off x="338168" y="1887237"/>
        <a:ext cx="2683800" cy="720000"/>
      </dsp:txXfrm>
    </dsp:sp>
    <dsp:sp modelId="{FE233497-6F9B-48E0-A529-F721FE7E2ADB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1DF4B-A02B-4F38-BC82-90EACB99C539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ML GitHub</a:t>
          </a:r>
        </a:p>
      </dsp:txBody>
      <dsp:txXfrm>
        <a:off x="3491634" y="1887237"/>
        <a:ext cx="2683800" cy="720000"/>
      </dsp:txXfrm>
    </dsp:sp>
    <dsp:sp modelId="{78433600-6529-4E0D-A7CC-E38565F5F392}">
      <dsp:nvSpPr>
        <dsp:cNvPr id="0" name=""/>
        <dsp:cNvSpPr/>
      </dsp:nvSpPr>
      <dsp:spPr>
        <a:xfrm>
          <a:off x="2652946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A3C35-395B-46BE-9C0C-3183FAB0F11F}">
      <dsp:nvSpPr>
        <dsp:cNvPr id="0" name=""/>
        <dsp:cNvSpPr/>
      </dsp:nvSpPr>
      <dsp:spPr>
        <a:xfrm>
          <a:off x="1914901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ML Documentation</a:t>
          </a:r>
        </a:p>
      </dsp:txBody>
      <dsp:txXfrm>
        <a:off x="1914901" y="4839023"/>
        <a:ext cx="26838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62C7D-4469-4460-920F-AAA707E892ED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F4D47-2997-45DB-A49D-4776D08C2EE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4FA90-A815-44FB-895E-3D58E39B2FB8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Dog breeds</a:t>
          </a:r>
        </a:p>
      </dsp:txBody>
      <dsp:txXfrm>
        <a:off x="2039300" y="956381"/>
        <a:ext cx="2931121" cy="1765627"/>
      </dsp:txXfrm>
    </dsp:sp>
    <dsp:sp modelId="{A2AE6116-FF73-44AE-BAFB-9C9C621B1245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West US 2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West Europe</a:t>
          </a:r>
        </a:p>
      </dsp:txBody>
      <dsp:txXfrm>
        <a:off x="4970421" y="956381"/>
        <a:ext cx="1543182" cy="1765627"/>
      </dsp:txXfrm>
    </dsp:sp>
    <dsp:sp modelId="{A1D7B932-993E-418A-884C-DC8939DBEB79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84E55-9F6F-4B93-A06E-62F6C3336D3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1E7D9-BBC1-4DB9-968E-D26FC5810DC7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Imagenet</a:t>
          </a:r>
        </a:p>
      </dsp:txBody>
      <dsp:txXfrm>
        <a:off x="2039300" y="3163416"/>
        <a:ext cx="2931121" cy="1765627"/>
      </dsp:txXfrm>
    </dsp:sp>
    <dsp:sp modelId="{D16F4578-AE9D-4C6E-AD96-571DF9BB4292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West US 2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West Europe</a:t>
          </a:r>
        </a:p>
      </dsp:txBody>
      <dsp:txXfrm>
        <a:off x="4970421" y="3163416"/>
        <a:ext cx="1543182" cy="17656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2F23-4FCF-466B-A4BA-AA23AD1018D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48EEE-DB97-4C89-8B44-F498E7FD002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B8B26-D646-4407-9D2D-C8F0A18CF7F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Start run</a:t>
          </a:r>
        </a:p>
      </dsp:txBody>
      <dsp:txXfrm>
        <a:off x="1429899" y="2442"/>
        <a:ext cx="5083704" cy="1238008"/>
      </dsp:txXfrm>
    </dsp:sp>
    <dsp:sp modelId="{0B8AF344-FD1E-464A-B2AE-506E35200D8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F8863-25A0-4C9F-A4E0-B03DD84B427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F601C-3AF0-4CAF-B824-CF5C099CABB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SSH log in information from Node tab of run in workspace portal</a:t>
          </a:r>
        </a:p>
      </dsp:txBody>
      <dsp:txXfrm>
        <a:off x="1429899" y="1549953"/>
        <a:ext cx="5083704" cy="1238008"/>
      </dsp:txXfrm>
    </dsp:sp>
    <dsp:sp modelId="{E71C3371-D425-4EC1-8B1E-CB54440EBA8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7A85C-EB0D-4104-8690-1EB31D257C4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0045D-C0C4-47CA-8ADC-57DB1B4E15C9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 in using user name and password</a:t>
          </a:r>
        </a:p>
      </dsp:txBody>
      <dsp:txXfrm>
        <a:off x="1429899" y="3097464"/>
        <a:ext cx="2931121" cy="1238008"/>
      </dsp:txXfrm>
    </dsp:sp>
    <dsp:sp modelId="{6FB14671-DAB4-4410-B404-1C729D3A8B49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name is teamlead alias and password is workspace name</a:t>
          </a:r>
        </a:p>
      </dsp:txBody>
      <dsp:txXfrm>
        <a:off x="4361021" y="3097464"/>
        <a:ext cx="2152582" cy="1238008"/>
      </dsp:txXfrm>
    </dsp:sp>
    <dsp:sp modelId="{B163E652-1C23-4FF6-B9A3-1A01AD76D92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1969E-EF4E-498F-B44A-8F9BA2B136A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F5B93-F876-475A-B7EF-9A0556BF35CB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container images</a:t>
          </a:r>
        </a:p>
      </dsp:txBody>
      <dsp:txXfrm>
        <a:off x="1429899" y="4644974"/>
        <a:ext cx="2931121" cy="1238008"/>
      </dsp:txXfrm>
    </dsp:sp>
    <dsp:sp modelId="{17A6FA19-477A-4139-BC5C-8428D082F571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sudo</a:t>
          </a:r>
          <a:r>
            <a:rPr lang="en-US" sz="1400" kern="1200" dirty="0"/>
            <a:t> container image </a:t>
          </a:r>
          <a:r>
            <a:rPr lang="en-US" sz="1400" kern="1200" dirty="0" err="1"/>
            <a:t>ps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Guess which one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sudo</a:t>
          </a:r>
          <a:r>
            <a:rPr lang="en-US" sz="1400" kern="1200" dirty="0"/>
            <a:t> container exec </a:t>
          </a:r>
        </a:p>
      </dsp:txBody>
      <dsp:txXfrm>
        <a:off x="4361021" y="4644974"/>
        <a:ext cx="2152582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BDBF-3D93-454A-ACA2-BA8889D8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477AB-7DEA-4511-AC85-9914BE59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DFFC-269C-499F-AEC0-1DAA6208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250C-C1F6-402C-B64B-3A546E4B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7426-0D64-4087-9612-8E132EAB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E15B-37C2-4E9A-9D0B-704182E9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77757-6A85-40DD-B390-A5772F49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C699-DDAE-4AD4-BCE4-D30B5717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23FE-9580-4985-A102-AC0C13D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251B-C094-4CB5-BB35-480E7657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FB68C-0988-4141-A319-A9B026180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EB493-EDBD-4933-9237-77B3762C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C2371-DA71-497A-8B48-DAD19D5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601C-63E5-4D94-AF94-18C3D562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405B-7963-46E7-9688-D7AA6AF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B89A-7F7C-40A7-AA95-A95A53AF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4AD7-0D1F-4136-9921-6F589416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7798-A7A4-4AAE-9BE7-1F543EE4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0DF9-C821-413D-88A2-C8A76AD3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E751-E1F7-488E-9F6A-6C765ECA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B0EE-1584-43A7-871B-4520F117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0C020-BABF-491A-B70D-09483A1C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FF8E6-320C-4426-94AE-21B5AC60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0EC7-D49C-4BEC-A03F-D8C3CF1F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C40E-32DE-432B-BF75-84D4C849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E4EC-E98A-4B6F-97D4-2B75CC94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F420-2E08-4B6C-AEF9-4590C89F2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43D9D-F5A6-4463-AD87-E7FCC61CB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58EE4-88A7-4B74-A979-6E2DB91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FF2B7-C695-402B-96FF-B4C3622A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34473-BAA7-4989-86A8-3E9CDE66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8C66-0FFD-472F-A1E0-4751E262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D0B6-351C-425C-B5E0-C51C9DDA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ECFA-093C-4904-A2FD-B8FD1A848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1D335-562B-4A27-94D0-54A10F4D7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42689-0C1F-40C2-B675-C7355E9E3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1312C-F68D-45E4-941E-12973CA4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D61CE-D24D-44D3-930C-DFC3301F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A871C-AE53-4698-A423-E5BD9BA6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4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807B-47DD-4FE6-B9C9-BA0E0579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D73A3-29E9-4A7F-8BC5-A1502EED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62135-74E8-422E-940F-C3448761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7E7E9-A977-4017-9634-A3780906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03CAF-24ED-45AB-995A-7D4AD36A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D300F-E3DC-4124-9610-DE728ED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52F97-437D-488A-8C89-355ECEC1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F1BD-CB16-4A5C-A771-E853F29E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8E42-E646-4641-AB43-F99E1308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72164-F16A-42AB-BE6A-AAA728E76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641DC-0EEA-4159-8393-92EA4C2A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F2769-5502-44DB-BD8E-BBEAE809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99709-FE17-4F9C-93F9-54A079E5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6AF2-C877-49A1-8315-C5405378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4D8D4-BD1A-41E7-8A8C-EEC32A94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D1DEB-2D0A-401B-8014-99B7EF85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BAF29-1A2E-43CA-BA30-4F8285BE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27826-3A6C-4C9B-B2CD-3085B0B1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23031-8B22-41D2-9FDD-ED2E24B6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F243B-3462-446F-91C0-3A1155AC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75D2C-1731-4B72-8B8D-16AB550B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66F1-7D73-4C15-B671-E4074A637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3AD7-F150-4208-BBD8-AC6B3A75F69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F047-CD8D-43CE-BBFD-0BD9B812B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502A-72E8-4C04-B885-1D80C393A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CC42-1715-42E6-B89A-1EC246145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3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ython/api/overview/azure/ml/install?view=azure-ml-py" TargetMode="External"/><Relationship Id="rId3" Type="http://schemas.openxmlformats.org/officeDocument/2006/relationships/hyperlink" Target="https://git-scm.com/downloads" TargetMode="External"/><Relationship Id="rId7" Type="http://schemas.openxmlformats.org/officeDocument/2006/relationships/hyperlink" Target="https://docs.microsoft.com/en-us/azure/storage/common/storage-use-azcopy-v10?toc=%2fazure%2fstorage%2fblobs%2ftoc.json" TargetMode="External"/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50906037/add-conda-to-my-environment-variables-or-path" TargetMode="External"/><Relationship Id="rId5" Type="http://schemas.openxmlformats.org/officeDocument/2006/relationships/hyperlink" Target="https://docs.anaconda.com/anaconda/install" TargetMode="External"/><Relationship Id="rId4" Type="http://schemas.openxmlformats.org/officeDocument/2006/relationships/hyperlink" Target="https://docs.microsoft.com/en-us/cli/azure/install-azure-cli?view=azure-cli-late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raidli/dogbreeds/lab/adm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C33B-674A-40FF-85C8-4C463632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to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5309-56DB-4B9D-98C2-CD6943FFD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53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Azure subscription</a:t>
            </a:r>
          </a:p>
          <a:p>
            <a:pPr marL="0" indent="0">
              <a:buNone/>
            </a:pPr>
            <a:r>
              <a:rPr lang="en-US" dirty="0"/>
              <a:t>2. Start Bash or PowerShell as admin [Can be </a:t>
            </a:r>
            <a:r>
              <a:rPr lang="en-US" dirty="0">
                <a:hlinkClick r:id="rId2"/>
              </a:rPr>
              <a:t>Bash in Windows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3. Install </a:t>
            </a:r>
            <a:r>
              <a:rPr lang="en-US" dirty="0">
                <a:hlinkClick r:id="rId3"/>
              </a:rPr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Install (or update) </a:t>
            </a:r>
            <a:r>
              <a:rPr lang="en-US" dirty="0">
                <a:hlinkClick r:id="rId4"/>
              </a:rPr>
              <a:t>Azure CLI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Install </a:t>
            </a:r>
            <a:r>
              <a:rPr lang="en-US" dirty="0">
                <a:hlinkClick r:id="rId5"/>
              </a:rPr>
              <a:t>Conda</a:t>
            </a:r>
            <a:r>
              <a:rPr lang="en-US" dirty="0"/>
              <a:t>. Be sure </a:t>
            </a:r>
            <a:r>
              <a:rPr lang="en-US" dirty="0">
                <a:hlinkClick r:id="rId6"/>
              </a:rPr>
              <a:t>Conda is on the PATH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Install </a:t>
            </a:r>
            <a:r>
              <a:rPr lang="en-US" dirty="0">
                <a:hlinkClick r:id="rId7"/>
              </a:rPr>
              <a:t>AzCopy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[optional] Install </a:t>
            </a:r>
            <a:r>
              <a:rPr lang="en-US" dirty="0">
                <a:hlinkClick r:id="rId8"/>
              </a:rPr>
              <a:t>Azure Machine Learning CLI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6D00D-4B32-4DA1-ACDB-CF2161B42608}"/>
              </a:ext>
            </a:extLst>
          </p:cNvPr>
          <p:cNvSpPr txBox="1"/>
          <p:nvPr/>
        </p:nvSpPr>
        <p:spPr>
          <a:xfrm>
            <a:off x="5994400" y="2589030"/>
            <a:ext cx="55541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conda</a:t>
            </a:r>
            <a:r>
              <a:rPr lang="en-US" sz="1400" dirty="0">
                <a:latin typeface="Consolas" panose="020B0609020204030204" pitchFamily="49" charset="0"/>
              </a:rPr>
              <a:t> create -n </a:t>
            </a:r>
            <a:r>
              <a:rPr lang="en-US" sz="1400" dirty="0" err="1">
                <a:latin typeface="Consolas" panose="020B0609020204030204" pitchFamily="49" charset="0"/>
              </a:rPr>
              <a:t>azureml</a:t>
            </a:r>
            <a:r>
              <a:rPr lang="en-US" sz="1400" dirty="0">
                <a:latin typeface="Consolas" panose="020B0609020204030204" pitchFamily="49" charset="0"/>
              </a:rPr>
              <a:t> -y Python=3.6 </a:t>
            </a:r>
            <a:r>
              <a:rPr lang="en-US" sz="1400" dirty="0" err="1">
                <a:latin typeface="Consolas" panose="020B0609020204030204" pitchFamily="49" charset="0"/>
              </a:rPr>
              <a:t>ipywidgets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nb_conda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conda</a:t>
            </a:r>
            <a:r>
              <a:rPr lang="en-US" sz="1400" dirty="0">
                <a:latin typeface="Consolas" panose="020B0609020204030204" pitchFamily="49" charset="0"/>
              </a:rPr>
              <a:t> activate </a:t>
            </a:r>
            <a:r>
              <a:rPr lang="en-US" sz="1400" dirty="0" err="1">
                <a:latin typeface="Consolas" panose="020B0609020204030204" pitchFamily="49" charset="0"/>
              </a:rPr>
              <a:t>azureml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pip install --upgrade </a:t>
            </a:r>
            <a:r>
              <a:rPr lang="en-US" sz="1400" dirty="0" err="1">
                <a:latin typeface="Consolas" panose="020B0609020204030204" pitchFamily="49" charset="0"/>
              </a:rPr>
              <a:t>azureml-sdk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notebooks,contrib</a:t>
            </a:r>
            <a:r>
              <a:rPr lang="en-US" sz="1400" dirty="0">
                <a:latin typeface="Consolas" panose="020B0609020204030204" pitchFamily="49" charset="0"/>
              </a:rPr>
              <a:t>] \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scikit</a:t>
            </a:r>
            <a:r>
              <a:rPr lang="en-US" sz="1400" dirty="0">
                <a:latin typeface="Consolas" panose="020B0609020204030204" pitchFamily="49" charset="0"/>
              </a:rPr>
              <a:t>-image </a:t>
            </a:r>
            <a:r>
              <a:rPr lang="en-US" sz="1400" dirty="0" err="1">
                <a:latin typeface="Consolas" panose="020B0609020204030204" pitchFamily="49" charset="0"/>
              </a:rPr>
              <a:t>tensorflow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tensorboardX</a:t>
            </a:r>
            <a:r>
              <a:rPr lang="en-US" sz="1400" dirty="0">
                <a:latin typeface="Consolas" panose="020B0609020204030204" pitchFamily="49" charset="0"/>
              </a:rPr>
              <a:t> --user 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jupyter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nbextension</a:t>
            </a:r>
            <a:r>
              <a:rPr lang="en-US" sz="1400" dirty="0">
                <a:latin typeface="Consolas" panose="020B0609020204030204" pitchFamily="49" charset="0"/>
              </a:rPr>
              <a:t> install --</a:t>
            </a:r>
            <a:r>
              <a:rPr lang="en-US" sz="1400" dirty="0" err="1">
                <a:latin typeface="Consolas" panose="020B0609020204030204" pitchFamily="49" charset="0"/>
              </a:rPr>
              <a:t>py</a:t>
            </a:r>
            <a:r>
              <a:rPr lang="en-US" sz="1400" dirty="0">
                <a:latin typeface="Consolas" panose="020B0609020204030204" pitchFamily="49" charset="0"/>
              </a:rPr>
              <a:t> --user </a:t>
            </a:r>
            <a:r>
              <a:rPr lang="en-US" sz="1400" dirty="0" err="1">
                <a:latin typeface="Consolas" panose="020B0609020204030204" pitchFamily="49" charset="0"/>
              </a:rPr>
              <a:t>azureml.widgets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jupyter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nbextension</a:t>
            </a:r>
            <a:r>
              <a:rPr lang="en-US" sz="1400" dirty="0">
                <a:latin typeface="Consolas" panose="020B0609020204030204" pitchFamily="49" charset="0"/>
              </a:rPr>
              <a:t> enable </a:t>
            </a:r>
            <a:r>
              <a:rPr lang="en-US" sz="1400" dirty="0" err="1">
                <a:latin typeface="Consolas" panose="020B0609020204030204" pitchFamily="49" charset="0"/>
              </a:rPr>
              <a:t>azureml.widgets</a:t>
            </a:r>
            <a:r>
              <a:rPr lang="en-US" sz="1400" dirty="0">
                <a:latin typeface="Consolas" panose="020B0609020204030204" pitchFamily="49" charset="0"/>
              </a:rPr>
              <a:t> --user –</a:t>
            </a:r>
            <a:r>
              <a:rPr lang="en-US" sz="1400" dirty="0" err="1">
                <a:latin typeface="Consolas" panose="020B0609020204030204" pitchFamily="49" charset="0"/>
              </a:rPr>
              <a:t>py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09CEB-CC55-4C48-BECF-FED8E4E768DD}"/>
              </a:ext>
            </a:extLst>
          </p:cNvPr>
          <p:cNvSpPr txBox="1"/>
          <p:nvPr/>
        </p:nvSpPr>
        <p:spPr>
          <a:xfrm>
            <a:off x="5994400" y="1696478"/>
            <a:ext cx="47639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6. Set up Azure Machine Learning SDK for Python </a:t>
            </a:r>
          </a:p>
        </p:txBody>
      </p:sp>
    </p:spTree>
    <p:extLst>
      <p:ext uri="{BB962C8B-B14F-4D97-AF65-F5344CB8AC3E}">
        <p14:creationId xmlns:p14="http://schemas.microsoft.com/office/powerpoint/2010/main" val="143185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9213-03CD-441A-AE34-A390D22C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977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Set environment variables and start </a:t>
            </a:r>
            <a:r>
              <a:rPr lang="en-US" dirty="0" err="1">
                <a:solidFill>
                  <a:srgbClr val="FFFFFF"/>
                </a:solidFill>
              </a:rPr>
              <a:t>Jupyter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D813B1-5250-4EED-987C-FC298444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99025"/>
            <a:ext cx="5157787" cy="823912"/>
          </a:xfrm>
        </p:spPr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08CA3B-A049-4BC2-9ACE-130D68F75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22936"/>
            <a:ext cx="5157787" cy="48214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export DATA_STORAGE_ACCOUNT=&lt;</a:t>
            </a:r>
            <a:r>
              <a:rPr lang="en-US" sz="4400" dirty="0" err="1">
                <a:latin typeface="Consolas" panose="020B0609020204030204" pitchFamily="49" charset="0"/>
              </a:rPr>
              <a:t>data_account_name</a:t>
            </a:r>
            <a:r>
              <a:rPr lang="en-US" sz="4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export DATA_STORAGE_CONTAINER=&lt;</a:t>
            </a:r>
            <a:r>
              <a:rPr lang="en-US" sz="4400" dirty="0" err="1">
                <a:latin typeface="Consolas" panose="020B0609020204030204" pitchFamily="49" charset="0"/>
              </a:rPr>
              <a:t>demo_data_storage_container</a:t>
            </a:r>
            <a:r>
              <a:rPr lang="en-US" sz="4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DATA_KEYVAULT_NAME=&lt;</a:t>
            </a: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demo_data_keyvault_name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export RESOURCEGROUP_NAME=&lt;</a:t>
            </a:r>
            <a:r>
              <a:rPr lang="en-US" sz="4400" dirty="0" err="1">
                <a:latin typeface="Consolas" panose="020B0609020204030204" pitchFamily="49" charset="0"/>
              </a:rPr>
              <a:t>resourcegroup_name</a:t>
            </a:r>
            <a:r>
              <a:rPr lang="en-US" sz="4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export SUBSCRIPTION_ID=</a:t>
            </a:r>
            <a:r>
              <a:rPr lang="en-US" sz="4400" dirty="0">
                <a:latin typeface="Consolas" panose="020B0609020204030204" pitchFamily="49" charset="0"/>
              </a:rPr>
              <a:t>&lt;</a:t>
            </a:r>
            <a:r>
              <a:rPr lang="en-US" sz="4400" dirty="0" err="1">
                <a:latin typeface="Consolas" panose="020B0609020204030204" pitchFamily="49" charset="0"/>
              </a:rPr>
              <a:t>subscription_id</a:t>
            </a:r>
            <a:r>
              <a:rPr lang="en-US" sz="4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export WORKSPACE_NAME=&lt;</a:t>
            </a:r>
            <a:r>
              <a:rPr lang="en-US" sz="4400" dirty="0" err="1">
                <a:latin typeface="Consolas" panose="020B0609020204030204" pitchFamily="49" charset="0"/>
              </a:rPr>
              <a:t>yourworkspacename</a:t>
            </a:r>
            <a:r>
              <a:rPr lang="en-US" sz="4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4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az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 login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az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 account set –-subscription $SUBSCRIPTION_ID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az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 account show</a:t>
            </a:r>
          </a:p>
          <a:p>
            <a:pPr marL="0" indent="0">
              <a:buNone/>
            </a:pPr>
            <a:endParaRPr lang="en-US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# by convention the admin used the storage account as the name</a:t>
            </a:r>
            <a:br>
              <a:rPr lang="en-US" sz="4400" dirty="0">
                <a:latin typeface="Consolas" panose="020B0609020204030204" pitchFamily="49" charset="0"/>
              </a:rPr>
            </a:br>
            <a:r>
              <a:rPr lang="en-US" sz="4400" dirty="0">
                <a:latin typeface="Consolas" panose="020B0609020204030204" pitchFamily="49" charset="0"/>
              </a:rPr>
              <a:t># of the key stored key vault 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KEY=</a:t>
            </a:r>
            <a:r>
              <a:rPr lang="en-US" sz="4400" dirty="0" err="1">
                <a:latin typeface="Consolas" panose="020B0609020204030204" pitchFamily="49" charset="0"/>
              </a:rPr>
              <a:t>az</a:t>
            </a:r>
            <a:r>
              <a:rPr lang="en-US" sz="4400" dirty="0">
                <a:latin typeface="Consolas" panose="020B0609020204030204" pitchFamily="49" charset="0"/>
              </a:rPr>
              <a:t> </a:t>
            </a:r>
            <a:r>
              <a:rPr lang="en-US" sz="4400" dirty="0" err="1">
                <a:latin typeface="Consolas" panose="020B0609020204030204" pitchFamily="49" charset="0"/>
              </a:rPr>
              <a:t>keyvault</a:t>
            </a:r>
            <a:r>
              <a:rPr lang="en-US" sz="4400" dirty="0">
                <a:latin typeface="Consolas" panose="020B0609020204030204" pitchFamily="49" charset="0"/>
              </a:rPr>
              <a:t> secret show --name $DATA_STORAGE_ACCOUNT \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  --vault-name $DATA_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KEYVAULT_NAME </a:t>
            </a:r>
            <a:r>
              <a:rPr lang="en-US" sz="4400" dirty="0">
                <a:latin typeface="Consolas" panose="020B0609020204030204" pitchFamily="49" charset="0"/>
              </a:rPr>
              <a:t>| \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python -c 'import sys, json; \ </a:t>
            </a:r>
            <a:r>
              <a:rPr lang="en-US" sz="4400" dirty="0" err="1">
                <a:latin typeface="Consolas" panose="020B0609020204030204" pitchFamily="49" charset="0"/>
              </a:rPr>
              <a:t>sys.stdout.write</a:t>
            </a:r>
            <a:r>
              <a:rPr lang="en-US" sz="4400" dirty="0">
                <a:latin typeface="Consolas" panose="020B0609020204030204" pitchFamily="49" charset="0"/>
              </a:rPr>
              <a:t>(</a:t>
            </a:r>
            <a:r>
              <a:rPr lang="en-US" sz="4400" dirty="0" err="1">
                <a:latin typeface="Consolas" panose="020B0609020204030204" pitchFamily="49" charset="0"/>
              </a:rPr>
              <a:t>json.load</a:t>
            </a:r>
            <a:r>
              <a:rPr lang="en-US" sz="4400" dirty="0">
                <a:latin typeface="Consolas" panose="020B0609020204030204" pitchFamily="49" charset="0"/>
              </a:rPr>
              <a:t>(</a:t>
            </a:r>
            <a:r>
              <a:rPr lang="en-US" sz="4400" dirty="0" err="1">
                <a:latin typeface="Consolas" panose="020B0609020204030204" pitchFamily="49" charset="0"/>
              </a:rPr>
              <a:t>sys.stdin</a:t>
            </a:r>
            <a:r>
              <a:rPr lang="en-US" sz="4400" dirty="0">
                <a:latin typeface="Consolas" panose="020B0609020204030204" pitchFamily="49" charset="0"/>
              </a:rPr>
              <a:t>)[0][\" value\"])')</a:t>
            </a:r>
          </a:p>
          <a:p>
            <a:pPr marL="0" indent="0">
              <a:buNone/>
            </a:pPr>
            <a:endParaRPr lang="en-US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export AZURE_STORAGE_KEY=$KEY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## COPY DATA TO AZURE STORAGE IF NEEDED</a:t>
            </a:r>
            <a:endParaRPr lang="en-US" sz="4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jupyter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 notebook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79C073-F34F-42F2-861F-616202CBC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99025"/>
            <a:ext cx="5183188" cy="823912"/>
          </a:xfrm>
        </p:spPr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285F3E-8BD8-44C5-956F-F91AF2B00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22937"/>
            <a:ext cx="5183188" cy="4563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$</a:t>
            </a:r>
            <a:r>
              <a:rPr lang="en-US" sz="4400" dirty="0" err="1">
                <a:latin typeface="Consolas" panose="020B0609020204030204" pitchFamily="49" charset="0"/>
              </a:rPr>
              <a:t>env:DATA_STORAGE_ACCOUNT</a:t>
            </a:r>
            <a:r>
              <a:rPr lang="en-US" sz="4400" dirty="0">
                <a:latin typeface="Consolas" panose="020B0609020204030204" pitchFamily="49" charset="0"/>
              </a:rPr>
              <a:t>=&lt;</a:t>
            </a:r>
            <a:r>
              <a:rPr lang="en-US" sz="4400" dirty="0" err="1">
                <a:latin typeface="Consolas" panose="020B0609020204030204" pitchFamily="49" charset="0"/>
              </a:rPr>
              <a:t>data_account_name</a:t>
            </a:r>
            <a:r>
              <a:rPr lang="en-US" sz="4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$</a:t>
            </a:r>
            <a:r>
              <a:rPr lang="en-US" sz="4400" dirty="0" err="1">
                <a:latin typeface="Consolas" panose="020B0609020204030204" pitchFamily="49" charset="0"/>
              </a:rPr>
              <a:t>env:DATA_STORAGE_CONTAINER</a:t>
            </a:r>
            <a:r>
              <a:rPr lang="en-US" sz="4400" dirty="0">
                <a:latin typeface="Consolas" panose="020B0609020204030204" pitchFamily="49" charset="0"/>
              </a:rPr>
              <a:t>=&lt;</a:t>
            </a:r>
            <a:r>
              <a:rPr lang="en-US" sz="4400" dirty="0" err="1">
                <a:latin typeface="Consolas" panose="020B0609020204030204" pitchFamily="49" charset="0"/>
              </a:rPr>
              <a:t>demo_data_storage_container</a:t>
            </a:r>
            <a:r>
              <a:rPr lang="en-US" sz="4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$DATA_KEYVAULT_NAME=&lt;</a:t>
            </a: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demo_data_keyvault_name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$</a:t>
            </a:r>
            <a:r>
              <a:rPr lang="en-US" sz="4400" dirty="0" err="1">
                <a:latin typeface="Consolas" panose="020B0609020204030204" pitchFamily="49" charset="0"/>
              </a:rPr>
              <a:t>env:RESOURCEGROUP_NAME</a:t>
            </a:r>
            <a:r>
              <a:rPr lang="en-US" sz="4400" dirty="0">
                <a:latin typeface="Consolas" panose="020B0609020204030204" pitchFamily="49" charset="0"/>
              </a:rPr>
              <a:t>=&lt;</a:t>
            </a:r>
            <a:r>
              <a:rPr lang="en-US" sz="4400" dirty="0" err="1">
                <a:latin typeface="Consolas" panose="020B0609020204030204" pitchFamily="49" charset="0"/>
              </a:rPr>
              <a:t>resourcegroup_name</a:t>
            </a:r>
            <a:r>
              <a:rPr lang="en-US" sz="4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$</a:t>
            </a: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env:SUBSCRIPTION_ID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latin typeface="Consolas" panose="020B0609020204030204" pitchFamily="49" charset="0"/>
              </a:rPr>
              <a:t>&lt;</a:t>
            </a:r>
            <a:r>
              <a:rPr lang="en-US" sz="4400" dirty="0" err="1">
                <a:latin typeface="Consolas" panose="020B0609020204030204" pitchFamily="49" charset="0"/>
              </a:rPr>
              <a:t>subscription_id</a:t>
            </a:r>
            <a:r>
              <a:rPr lang="en-US" sz="4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$</a:t>
            </a:r>
            <a:r>
              <a:rPr lang="en-US" sz="4400" dirty="0" err="1">
                <a:latin typeface="Consolas" panose="020B0609020204030204" pitchFamily="49" charset="0"/>
              </a:rPr>
              <a:t>env:WORKSPACE_NAME</a:t>
            </a:r>
            <a:r>
              <a:rPr lang="en-US" sz="4400" dirty="0">
                <a:latin typeface="Consolas" panose="020B0609020204030204" pitchFamily="49" charset="0"/>
              </a:rPr>
              <a:t>=&lt;</a:t>
            </a:r>
            <a:r>
              <a:rPr lang="en-US" sz="4400" dirty="0" err="1">
                <a:latin typeface="Consolas" panose="020B0609020204030204" pitchFamily="49" charset="0"/>
              </a:rPr>
              <a:t>yourworkspacename</a:t>
            </a:r>
            <a:r>
              <a:rPr lang="en-US" sz="4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4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az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 login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az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 account set –-subscription $</a:t>
            </a: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env:SUBSCRIPTION_ID</a:t>
            </a:r>
            <a:endParaRPr lang="en-US" sz="4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az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 account show</a:t>
            </a:r>
          </a:p>
          <a:p>
            <a:pPr marL="0" indent="0">
              <a:buNone/>
            </a:pPr>
            <a:endParaRPr lang="en-US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$</a:t>
            </a:r>
            <a:r>
              <a:rPr lang="en-US" sz="4400" dirty="0" err="1">
                <a:latin typeface="Consolas" panose="020B0609020204030204" pitchFamily="49" charset="0"/>
              </a:rPr>
              <a:t>keys_in_json</a:t>
            </a:r>
            <a:r>
              <a:rPr lang="en-US" sz="4400" dirty="0">
                <a:latin typeface="Consolas" panose="020B0609020204030204" pitchFamily="49" charset="0"/>
              </a:rPr>
              <a:t> = </a:t>
            </a:r>
            <a:r>
              <a:rPr lang="en-US" sz="4400" dirty="0" err="1">
                <a:latin typeface="Consolas" panose="020B0609020204030204" pitchFamily="49" charset="0"/>
              </a:rPr>
              <a:t>az</a:t>
            </a:r>
            <a:r>
              <a:rPr lang="en-US" sz="4400" dirty="0">
                <a:latin typeface="Consolas" panose="020B0609020204030204" pitchFamily="49" charset="0"/>
              </a:rPr>
              <a:t> </a:t>
            </a:r>
            <a:r>
              <a:rPr lang="en-US" sz="4400" dirty="0" err="1">
                <a:latin typeface="Consolas" panose="020B0609020204030204" pitchFamily="49" charset="0"/>
              </a:rPr>
              <a:t>keyvault</a:t>
            </a:r>
            <a:r>
              <a:rPr lang="en-US" sz="4400" dirty="0">
                <a:latin typeface="Consolas" panose="020B0609020204030204" pitchFamily="49" charset="0"/>
              </a:rPr>
              <a:t> secret show `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  --name $</a:t>
            </a:r>
            <a:r>
              <a:rPr lang="en-US" sz="4400" dirty="0" err="1">
                <a:latin typeface="Consolas" panose="020B0609020204030204" pitchFamily="49" charset="0"/>
              </a:rPr>
              <a:t>env:AZURE_STORAGE_ACCOUNT</a:t>
            </a:r>
            <a:r>
              <a:rPr lang="en-US" sz="4400" dirty="0">
                <a:latin typeface="Consolas" panose="020B0609020204030204" pitchFamily="49" charset="0"/>
              </a:rPr>
              <a:t> `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  --vault-name $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KEYVAULT_NAME 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$keys = $</a:t>
            </a:r>
            <a:r>
              <a:rPr lang="en-US" sz="4400" dirty="0" err="1">
                <a:latin typeface="Consolas" panose="020B0609020204030204" pitchFamily="49" charset="0"/>
              </a:rPr>
              <a:t>keys_in_json</a:t>
            </a:r>
            <a:r>
              <a:rPr lang="en-US" sz="4400" dirty="0">
                <a:latin typeface="Consolas" panose="020B0609020204030204" pitchFamily="49" charset="0"/>
              </a:rPr>
              <a:t> | </a:t>
            </a:r>
            <a:r>
              <a:rPr lang="en-US" sz="4400" dirty="0" err="1">
                <a:latin typeface="Consolas" panose="020B0609020204030204" pitchFamily="49" charset="0"/>
              </a:rPr>
              <a:t>ConvertFrom</a:t>
            </a:r>
            <a:r>
              <a:rPr lang="en-US" sz="4400" dirty="0">
                <a:latin typeface="Consolas" panose="020B0609020204030204" pitchFamily="49" charset="0"/>
              </a:rPr>
              <a:t>-Json</a:t>
            </a: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$</a:t>
            </a:r>
            <a:r>
              <a:rPr lang="en-US" sz="4400" dirty="0" err="1">
                <a:latin typeface="Consolas" panose="020B0609020204030204" pitchFamily="49" charset="0"/>
              </a:rPr>
              <a:t>key_value</a:t>
            </a:r>
            <a:r>
              <a:rPr lang="en-US" sz="4400" dirty="0">
                <a:latin typeface="Consolas" panose="020B0609020204030204" pitchFamily="49" charset="0"/>
              </a:rPr>
              <a:t> = $keys[0].value</a:t>
            </a:r>
          </a:p>
          <a:p>
            <a:pPr marL="0" indent="0">
              <a:buNone/>
            </a:pPr>
            <a:endParaRPr lang="en-US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$</a:t>
            </a:r>
            <a:r>
              <a:rPr lang="en-US" sz="4400" dirty="0" err="1">
                <a:latin typeface="Consolas" panose="020B0609020204030204" pitchFamily="49" charset="0"/>
              </a:rPr>
              <a:t>env:AZURE_STORAGE_KEY</a:t>
            </a:r>
            <a:r>
              <a:rPr lang="en-US" sz="4400" dirty="0">
                <a:latin typeface="Consolas" panose="020B0609020204030204" pitchFamily="49" charset="0"/>
              </a:rPr>
              <a:t>=$</a:t>
            </a:r>
            <a:r>
              <a:rPr lang="en-US" sz="4400" dirty="0" err="1">
                <a:latin typeface="Consolas" panose="020B0609020204030204" pitchFamily="49" charset="0"/>
              </a:rPr>
              <a:t>key_value</a:t>
            </a:r>
            <a:endParaRPr lang="en-US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latin typeface="Consolas" panose="020B0609020204030204" pitchFamily="49" charset="0"/>
              </a:rPr>
              <a:t>## COPY DATA TO AZURE STORAGE IF NEEDED</a:t>
            </a:r>
          </a:p>
          <a:p>
            <a:pPr marL="0" indent="0">
              <a:buNone/>
            </a:pPr>
            <a:endParaRPr lang="en-US" sz="4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FFFFFF"/>
                </a:solidFill>
                <a:latin typeface="Consolas" panose="020B0609020204030204" pitchFamily="49" charset="0"/>
              </a:rPr>
              <a:t>jupyter</a:t>
            </a:r>
            <a:r>
              <a:rPr lang="en-US" sz="4400" dirty="0">
                <a:solidFill>
                  <a:srgbClr val="FFFFFF"/>
                </a:solidFill>
                <a:latin typeface="Consolas" panose="020B0609020204030204" pitchFamily="49" charset="0"/>
              </a:rPr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18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Copy data to Azure storage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C15F8D-0426-4CA2-9FA8-764D3129D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4230472"/>
            <a:ext cx="7897761" cy="1959828"/>
          </a:xfr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export WORKSPACE_STORAGE_KEY=</a:t>
            </a:r>
            <a:r>
              <a:rPr lang="en-US" sz="1100" dirty="0" err="1">
                <a:latin typeface="Consolas" panose="020B0609020204030204" pitchFamily="49" charset="0"/>
              </a:rPr>
              <a:t>az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keyvault</a:t>
            </a:r>
            <a:r>
              <a:rPr lang="en-US" sz="1100" dirty="0">
                <a:latin typeface="Consolas" panose="020B0609020204030204" pitchFamily="49" charset="0"/>
              </a:rPr>
              <a:t> secret show --vault-name $KEYVAULT_NAME \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    --name $AZURE_STORAGE_ACCOUNT | \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python -c 'import sys, json; \ 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 err="1">
                <a:latin typeface="Consolas" panose="020B0609020204030204" pitchFamily="49" charset="0"/>
              </a:rPr>
              <a:t>sys.stdout.write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json.load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sys.stdin</a:t>
            </a:r>
            <a:r>
              <a:rPr lang="en-US" sz="1100" dirty="0">
                <a:latin typeface="Consolas" panose="020B0609020204030204" pitchFamily="49" charset="0"/>
              </a:rPr>
              <a:t>)[\" value\"])')</a:t>
            </a:r>
          </a:p>
          <a:p>
            <a:pPr marL="0" indent="0">
              <a:buNone/>
            </a:pPr>
            <a:r>
              <a:rPr lang="en-US" sz="1100" dirty="0" err="1">
                <a:latin typeface="Consolas" panose="020B0609020204030204" pitchFamily="49" charset="0"/>
              </a:rPr>
              <a:t>azcopy</a:t>
            </a:r>
            <a:r>
              <a:rPr lang="en-US" sz="1100" dirty="0">
                <a:latin typeface="Consolas" panose="020B0609020204030204" pitchFamily="49" charset="0"/>
              </a:rPr>
              <a:t> \ 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--source /</a:t>
            </a:r>
            <a:r>
              <a:rPr lang="en-US" sz="1100" dirty="0" err="1">
                <a:latin typeface="Consolas" panose="020B0609020204030204" pitchFamily="49" charset="0"/>
              </a:rPr>
              <a:t>mnt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myfiles</a:t>
            </a:r>
            <a:r>
              <a:rPr lang="en-US" sz="1100" dirty="0">
                <a:latin typeface="Consolas" panose="020B0609020204030204" pitchFamily="49" charset="0"/>
              </a:rPr>
              <a:t>/ \ 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--destination https://$storageAccountName.blob.core.windows.net/$STORAGE_CONTAINER_NAME \ 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--</a:t>
            </a:r>
            <a:r>
              <a:rPr lang="en-US" sz="1100" dirty="0" err="1">
                <a:latin typeface="Consolas" panose="020B0609020204030204" pitchFamily="49" charset="0"/>
              </a:rPr>
              <a:t>dest</a:t>
            </a:r>
            <a:r>
              <a:rPr lang="en-US" sz="1100" dirty="0">
                <a:latin typeface="Consolas" panose="020B0609020204030204" pitchFamily="49" charset="0"/>
              </a:rPr>
              <a:t>-key $WORKSPACE_STORAGE_KEY \ 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--recursive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23A94A4-B14B-4C66-B8C7-932E4B4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599" y="1021437"/>
            <a:ext cx="7897761" cy="2671864"/>
          </a:xfr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$</a:t>
            </a:r>
            <a:r>
              <a:rPr lang="en-US" sz="1100" dirty="0" err="1">
                <a:latin typeface="Consolas" panose="020B0609020204030204" pitchFamily="49" charset="0"/>
              </a:rPr>
              <a:t>retrievedPassword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az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keyvault</a:t>
            </a:r>
            <a:r>
              <a:rPr lang="en-US" sz="1100" dirty="0">
                <a:latin typeface="Consolas" panose="020B0609020204030204" pitchFamily="49" charset="0"/>
              </a:rPr>
              <a:t> secret show --vault-name $KEYVAULT_NAME `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    --name $</a:t>
            </a:r>
            <a:r>
              <a:rPr lang="en-US" sz="1100" dirty="0" err="1">
                <a:latin typeface="Consolas" panose="020B0609020204030204" pitchFamily="49" charset="0"/>
              </a:rPr>
              <a:t>env:WORKSPACE_STORAGE_ACCOUNT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$</a:t>
            </a:r>
            <a:r>
              <a:rPr lang="en-US" sz="1100" dirty="0" err="1">
                <a:latin typeface="Consolas" panose="020B0609020204030204" pitchFamily="49" charset="0"/>
              </a:rPr>
              <a:t>env:WORKSPACE_STORAGE_KEY</a:t>
            </a:r>
            <a:r>
              <a:rPr lang="en-US" sz="1100" dirty="0">
                <a:latin typeface="Consolas" panose="020B0609020204030204" pitchFamily="49" charset="0"/>
              </a:rPr>
              <a:t> = $</a:t>
            </a:r>
            <a:r>
              <a:rPr lang="en-US" sz="1100" dirty="0" err="1">
                <a:latin typeface="Consolas" panose="020B0609020204030204" pitchFamily="49" charset="0"/>
              </a:rPr>
              <a:t>retrievedPassword.SecretValueText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$YOUR_STORAGE_CONTAINER = "</a:t>
            </a:r>
            <a:r>
              <a:rPr lang="en-US" sz="1100" dirty="0" err="1">
                <a:latin typeface="Consolas" panose="020B0609020204030204" pitchFamily="49" charset="0"/>
              </a:rPr>
              <a:t>mycontainer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cd 'C:\Program Files (x86)\Microsoft SDKs\Azure\AzCopy'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./AzCopy `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/</a:t>
            </a:r>
            <a:r>
              <a:rPr lang="en-US" sz="1100" dirty="0" err="1">
                <a:latin typeface="Consolas" panose="020B0609020204030204" pitchFamily="49" charset="0"/>
              </a:rPr>
              <a:t>Source:C</a:t>
            </a:r>
            <a:r>
              <a:rPr lang="en-US" sz="1100" dirty="0">
                <a:latin typeface="Consolas" panose="020B0609020204030204" pitchFamily="49" charset="0"/>
              </a:rPr>
              <a:t>:\</a:t>
            </a:r>
            <a:r>
              <a:rPr lang="en-US" sz="1100" dirty="0" err="1">
                <a:latin typeface="Consolas" panose="020B0609020204030204" pitchFamily="49" charset="0"/>
              </a:rPr>
              <a:t>mydatafolder</a:t>
            </a:r>
            <a:r>
              <a:rPr lang="en-US" sz="1100" dirty="0">
                <a:latin typeface="Consolas" panose="020B0609020204030204" pitchFamily="49" charset="0"/>
              </a:rPr>
              <a:t> `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    /</a:t>
            </a:r>
            <a:r>
              <a:rPr lang="en-US" sz="1100" dirty="0" err="1">
                <a:latin typeface="Consolas" panose="020B0609020204030204" pitchFamily="49" charset="0"/>
              </a:rPr>
              <a:t>Dest:https</a:t>
            </a:r>
            <a:r>
              <a:rPr lang="en-US" sz="1100" dirty="0">
                <a:latin typeface="Consolas" panose="020B0609020204030204" pitchFamily="49" charset="0"/>
              </a:rPr>
              <a:t>://$storageAccountName.blob.core.windows.net/$STORAGE_CONTAINER_NAME `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    /</a:t>
            </a:r>
            <a:r>
              <a:rPr lang="en-US" sz="1100" dirty="0" err="1">
                <a:latin typeface="Consolas" panose="020B0609020204030204" pitchFamily="49" charset="0"/>
              </a:rPr>
              <a:t>DestKey</a:t>
            </a:r>
            <a:r>
              <a:rPr lang="en-US" sz="1100" dirty="0">
                <a:latin typeface="Consolas" panose="020B0609020204030204" pitchFamily="49" charset="0"/>
              </a:rPr>
              <a:t>:$</a:t>
            </a:r>
            <a:r>
              <a:rPr lang="en-US" sz="1100" dirty="0" err="1">
                <a:latin typeface="Consolas" panose="020B0609020204030204" pitchFamily="49" charset="0"/>
              </a:rPr>
              <a:t>env:WORKSPACE_STORAGE_KEY</a:t>
            </a:r>
            <a:r>
              <a:rPr lang="en-US" sz="1100" dirty="0">
                <a:latin typeface="Consolas" panose="020B0609020204030204" pitchFamily="49" charset="0"/>
              </a:rPr>
              <a:t> `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    /S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83233-638E-4BD6-9495-AD32F545A26C}"/>
              </a:ext>
            </a:extLst>
          </p:cNvPr>
          <p:cNvSpPr txBox="1"/>
          <p:nvPr/>
        </p:nvSpPr>
        <p:spPr>
          <a:xfrm>
            <a:off x="4038599" y="533989"/>
            <a:ext cx="253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PowerShell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1A166-4FEE-4077-8311-8A8C70A56027}"/>
              </a:ext>
            </a:extLst>
          </p:cNvPr>
          <p:cNvSpPr txBox="1"/>
          <p:nvPr/>
        </p:nvSpPr>
        <p:spPr>
          <a:xfrm>
            <a:off x="4038599" y="3805194"/>
            <a:ext cx="654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5B7F3-6A63-4106-ABE5-309EA0CDF5CE}"/>
              </a:ext>
            </a:extLst>
          </p:cNvPr>
          <p:cNvSpPr txBox="1"/>
          <p:nvPr/>
        </p:nvSpPr>
        <p:spPr>
          <a:xfrm>
            <a:off x="4038599" y="6302193"/>
            <a:ext cx="492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AzCopy will create the storage container</a:t>
            </a:r>
          </a:p>
        </p:txBody>
      </p:sp>
    </p:spTree>
    <p:extLst>
      <p:ext uri="{BB962C8B-B14F-4D97-AF65-F5344CB8AC3E}">
        <p14:creationId xmlns:p14="http://schemas.microsoft.com/office/powerpoint/2010/main" val="157821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3ECFE-160C-4B0D-8560-C12E0577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ML Basics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2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5E5F-E10A-41CE-BCCE-C3FCCB2E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Understand Azure ML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A424C7-43FE-4251-9C61-ED70A1106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9343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1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739CB-70EC-4D05-AF41-045F52B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Parts of Azure ML</a:t>
            </a:r>
            <a:b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4603-7D44-438B-8DBA-5C190CC2D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Workspace</a:t>
            </a:r>
          </a:p>
          <a:p>
            <a:r>
              <a:rPr lang="en-US" sz="2000">
                <a:solidFill>
                  <a:schemeClr val="bg1"/>
                </a:solidFill>
              </a:rPr>
              <a:t>Storage</a:t>
            </a:r>
          </a:p>
          <a:p>
            <a:r>
              <a:rPr lang="en-US" sz="2000">
                <a:solidFill>
                  <a:schemeClr val="bg1"/>
                </a:solidFill>
              </a:rPr>
              <a:t>Container registry</a:t>
            </a:r>
          </a:p>
          <a:p>
            <a:r>
              <a:rPr lang="en-US" sz="2000">
                <a:solidFill>
                  <a:schemeClr val="bg1"/>
                </a:solidFill>
              </a:rPr>
              <a:t>Key vault</a:t>
            </a:r>
          </a:p>
          <a:p>
            <a:r>
              <a:rPr lang="en-US" sz="2000">
                <a:solidFill>
                  <a:schemeClr val="bg1"/>
                </a:solidFill>
              </a:rPr>
              <a:t>Application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EDABC-CCDA-4D67-AA6E-6875015D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59346"/>
            <a:ext cx="6250769" cy="25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739CB-70EC-4D05-AF41-045F52B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Parts of Azure ML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4603-7D44-438B-8DBA-5C190CC2D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Workspace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Experiments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Pipelines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Compute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And more…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Download </a:t>
            </a:r>
            <a:r>
              <a:rPr lang="en-US" sz="2400" dirty="0" err="1">
                <a:solidFill>
                  <a:schemeClr val="bg1"/>
                </a:solidFill>
              </a:rPr>
              <a:t>config.json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25281-92F7-40C0-A695-397FEB52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94" y="1033042"/>
            <a:ext cx="7259808" cy="47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1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739CB-70EC-4D05-AF41-045F52B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Parts of Azure ML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4603-7D44-438B-8DBA-5C190CC2D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Uses CUDA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Dedicated vs Low priority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VM type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K80 – NC series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P100 - NCv2 series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Automatic scaling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Supports Ethernet </a:t>
            </a:r>
            <a:r>
              <a:rPr lang="en-US" sz="2000">
                <a:solidFill>
                  <a:schemeClr val="bg1"/>
                </a:solidFill>
              </a:rPr>
              <a:t>between nodes [for now]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402E9-905A-44AF-BF7E-D406E0FD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735" y="304800"/>
            <a:ext cx="4638675" cy="6248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C3FEE5-761A-4B61-A20F-F2F998C42A36}"/>
              </a:ext>
            </a:extLst>
          </p:cNvPr>
          <p:cNvSpPr/>
          <p:nvPr/>
        </p:nvSpPr>
        <p:spPr>
          <a:xfrm>
            <a:off x="175708" y="6430089"/>
            <a:ext cx="43317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https://docs.microsoft.com/en-us/azure/virtual-machines/windows/sizes-gpu</a:t>
            </a:r>
          </a:p>
        </p:txBody>
      </p:sp>
    </p:spTree>
    <p:extLst>
      <p:ext uri="{BB962C8B-B14F-4D97-AF65-F5344CB8AC3E}">
        <p14:creationId xmlns:p14="http://schemas.microsoft.com/office/powerpoint/2010/main" val="136102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3ECFE-160C-4B0D-8560-C12E0577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Submit run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5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4FCFE-A681-41AE-B5CF-B73B523B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Submit run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E98800B-8226-4596-9BE0-DFD7C0CD0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662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74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</a:t>
            </a:r>
            <a:r>
              <a:rPr lang="en-US" sz="2600" dirty="0">
                <a:solidFill>
                  <a:srgbClr val="FFFFFF"/>
                </a:solidFill>
              </a:rPr>
              <a:t>W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orkspace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C15F8D-0426-4CA2-9FA8-764D3129D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599" y="3153260"/>
            <a:ext cx="7897761" cy="3148927"/>
          </a:xfr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azureml.core</a:t>
            </a:r>
            <a:r>
              <a:rPr lang="en-US" sz="1100" dirty="0">
                <a:latin typeface="Consolas" panose="020B0609020204030204" pitchFamily="49" charset="0"/>
              </a:rPr>
              <a:t> import Workspace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import </a:t>
            </a:r>
            <a:r>
              <a:rPr lang="en-US" sz="1100" dirty="0" err="1">
                <a:latin typeface="Consolas" panose="020B0609020204030204" pitchFamily="49" charset="0"/>
              </a:rPr>
              <a:t>os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subscription_id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os.environ</a:t>
            </a:r>
            <a:r>
              <a:rPr lang="en-US" sz="1100" dirty="0">
                <a:latin typeface="Consolas" panose="020B0609020204030204" pitchFamily="49" charset="0"/>
              </a:rPr>
              <a:t>['SUBSCRIPTION_ID']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resource_group</a:t>
            </a:r>
            <a:r>
              <a:rPr lang="en-US" sz="1100" dirty="0">
                <a:latin typeface="Consolas" panose="020B0609020204030204" pitchFamily="49" charset="0"/>
              </a:rPr>
              <a:t>  = </a:t>
            </a:r>
            <a:r>
              <a:rPr lang="en-US" sz="1100" dirty="0" err="1">
                <a:latin typeface="Consolas" panose="020B0609020204030204" pitchFamily="49" charset="0"/>
              </a:rPr>
              <a:t>os.environ</a:t>
            </a:r>
            <a:r>
              <a:rPr lang="en-US" sz="1100" dirty="0">
                <a:latin typeface="Consolas" panose="020B0609020204030204" pitchFamily="49" charset="0"/>
              </a:rPr>
              <a:t>['RESOURCEGROUP_NAME']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workspace_name</a:t>
            </a:r>
            <a:r>
              <a:rPr lang="en-US" sz="1100" dirty="0">
                <a:latin typeface="Consolas" panose="020B0609020204030204" pitchFamily="49" charset="0"/>
              </a:rPr>
              <a:t>  = </a:t>
            </a:r>
            <a:r>
              <a:rPr lang="en-US" sz="1100" dirty="0" err="1">
                <a:latin typeface="Consolas" panose="020B0609020204030204" pitchFamily="49" charset="0"/>
              </a:rPr>
              <a:t>os.environ</a:t>
            </a:r>
            <a:r>
              <a:rPr lang="en-US" sz="1100" dirty="0">
                <a:latin typeface="Consolas" panose="020B0609020204030204" pitchFamily="49" charset="0"/>
              </a:rPr>
              <a:t>['WORKSPACE_NAME']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try: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ws</a:t>
            </a:r>
            <a:r>
              <a:rPr lang="en-US" sz="1100" dirty="0">
                <a:latin typeface="Consolas" panose="020B0609020204030204" pitchFamily="49" charset="0"/>
              </a:rPr>
              <a:t> = Workspace(</a:t>
            </a:r>
            <a:r>
              <a:rPr lang="en-US" sz="1100" dirty="0" err="1">
                <a:latin typeface="Consolas" panose="020B0609020204030204" pitchFamily="49" charset="0"/>
              </a:rPr>
              <a:t>subscription_id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subscription_id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resource_group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resource_group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workspace_name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workspace_name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ws.write_config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print('Library configuration succeeded')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except: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print('Workspace not found')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23A94A4-B14B-4C66-B8C7-932E4B4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767930"/>
            <a:ext cx="7897761" cy="143868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azureml.core</a:t>
            </a:r>
            <a:r>
              <a:rPr lang="en-US" sz="1100" dirty="0">
                <a:latin typeface="Consolas" panose="020B0609020204030204" pitchFamily="49" charset="0"/>
              </a:rPr>
              <a:t> import Workspace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100" dirty="0" err="1">
                <a:latin typeface="Consolas" panose="020B0609020204030204" pitchFamily="49" charset="0"/>
              </a:rPr>
              <a:t>ws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Workspace.from_config</a:t>
            </a:r>
            <a:r>
              <a:rPr lang="en-US" sz="1100" dirty="0">
                <a:latin typeface="Consolas" panose="020B0609020204030204" pitchFamily="49" charset="0"/>
              </a:rPr>
              <a:t>(path=&lt;wherever-you-put-the-config-file&gt;) print('https://ms.portal.azure.com/#@microsoft.onmicrosoft.com/resource' + </a:t>
            </a:r>
            <a:r>
              <a:rPr lang="en-US" sz="1100" dirty="0" err="1">
                <a:latin typeface="Consolas" panose="020B0609020204030204" pitchFamily="49" charset="0"/>
              </a:rPr>
              <a:t>ws.get_details</a:t>
            </a:r>
            <a:r>
              <a:rPr lang="en-US" sz="1100" dirty="0">
                <a:latin typeface="Consolas" panose="020B0609020204030204" pitchFamily="49" charset="0"/>
              </a:rPr>
              <a:t>()['id'])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83233-638E-4BD6-9495-AD32F545A26C}"/>
              </a:ext>
            </a:extLst>
          </p:cNvPr>
          <p:cNvSpPr txBox="1"/>
          <p:nvPr/>
        </p:nvSpPr>
        <p:spPr>
          <a:xfrm>
            <a:off x="4038599" y="327896"/>
            <a:ext cx="253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Config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1A166-4FEE-4077-8311-8A8C70A56027}"/>
              </a:ext>
            </a:extLst>
          </p:cNvPr>
          <p:cNvSpPr txBox="1"/>
          <p:nvPr/>
        </p:nvSpPr>
        <p:spPr>
          <a:xfrm>
            <a:off x="4038599" y="2642523"/>
            <a:ext cx="654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subscription id, resource group name and workspace name</a:t>
            </a:r>
          </a:p>
        </p:txBody>
      </p:sp>
    </p:spTree>
    <p:extLst>
      <p:ext uri="{BB962C8B-B14F-4D97-AF65-F5344CB8AC3E}">
        <p14:creationId xmlns:p14="http://schemas.microsoft.com/office/powerpoint/2010/main" val="25250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F35A-31FA-4611-BC8B-8616E073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 provide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141C-8412-4D76-954B-6D5E0A2A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Admins follow set up as described in </a:t>
            </a:r>
            <a:r>
              <a:rPr lang="en-US" dirty="0">
                <a:hlinkClick r:id="rId2"/>
              </a:rPr>
              <a:t>https://github.com/msraidli/dogbreeds/lab/admin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Then provide the following information to the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storage account and key vault name for the </a:t>
            </a:r>
            <a:r>
              <a:rPr lang="en-US" dirty="0" err="1"/>
              <a:t>dogbreeds</a:t>
            </a:r>
            <a:r>
              <a:rPr lang="en-US" dirty="0"/>
              <a:t> data</a:t>
            </a:r>
          </a:p>
          <a:p>
            <a:r>
              <a:rPr lang="en-US" dirty="0"/>
              <a:t>DATA_STORAGE_ACCOUNT</a:t>
            </a:r>
          </a:p>
          <a:p>
            <a:r>
              <a:rPr lang="en-US" dirty="0"/>
              <a:t>DATA_STORAGE_CONTAINER</a:t>
            </a:r>
          </a:p>
          <a:p>
            <a:r>
              <a:rPr lang="en-US" dirty="0"/>
              <a:t>DATA_KEYVAULT_NAME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Workspace information</a:t>
            </a:r>
          </a:p>
          <a:p>
            <a:r>
              <a:rPr lang="en-US" dirty="0"/>
              <a:t>SUBSCRIPTION_ID</a:t>
            </a:r>
          </a:p>
          <a:p>
            <a:r>
              <a:rPr lang="en-US" dirty="0"/>
              <a:t>RESOURCEGROUP_NAME</a:t>
            </a:r>
          </a:p>
          <a:p>
            <a:r>
              <a:rPr lang="en-US" dirty="0"/>
              <a:t>WORKSPACE_NAME</a:t>
            </a:r>
          </a:p>
          <a:p>
            <a:r>
              <a:rPr lang="en-US" dirty="0"/>
              <a:t>WORKSPACE_STORAGE_ACCOUNT</a:t>
            </a:r>
          </a:p>
          <a:p>
            <a:r>
              <a:rPr lang="en-US" dirty="0"/>
              <a:t>WORKSPACE_KEYVAULT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of a default compute target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9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AmlCompute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C15F8D-0426-4CA2-9FA8-764D3129D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8454" y="1610248"/>
            <a:ext cx="7897761" cy="2743201"/>
          </a:xfr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from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azureml.core.compute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import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AmlCompute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ComputeTarget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00" i="1" dirty="0">
                <a:latin typeface="Consolas" panose="020B0609020204030204" pitchFamily="49" charset="0"/>
              </a:rPr>
              <a:t># use the name for your cluster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00" dirty="0" err="1">
                <a:latin typeface="Consolas" panose="020B0609020204030204" pitchFamily="49" charset="0"/>
              </a:rPr>
              <a:t>cluster_name</a:t>
            </a:r>
            <a:r>
              <a:rPr lang="en-US" sz="1100" dirty="0">
                <a:latin typeface="Consolas" panose="020B0609020204030204" pitchFamily="49" charset="0"/>
              </a:rPr>
              <a:t> = 'p100-1gpus-ded'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try</a:t>
            </a:r>
            <a:r>
              <a:rPr lang="en-US" sz="1100" dirty="0">
                <a:latin typeface="Consolas" panose="020B0609020204030204" pitchFamily="49" charset="0"/>
              </a:rPr>
              <a:t>: </a:t>
            </a:r>
            <a:r>
              <a:rPr lang="en-US" sz="1100" dirty="0" err="1">
                <a:latin typeface="Consolas" panose="020B0609020204030204" pitchFamily="49" charset="0"/>
              </a:rPr>
              <a:t>compute_target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ws.compute_targets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cluster_name</a:t>
            </a:r>
            <a:r>
              <a:rPr lang="en-US" sz="1100" dirty="0">
                <a:latin typeface="Consolas" panose="020B0609020204030204" pitchFamily="49" charset="0"/>
              </a:rPr>
              <a:t>]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print('Found existing compute target.')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except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KeyError</a:t>
            </a:r>
            <a:r>
              <a:rPr lang="en-US" sz="1100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print('Error with compute target...') </a:t>
            </a:r>
          </a:p>
        </p:txBody>
      </p:sp>
    </p:spTree>
    <p:extLst>
      <p:ext uri="{BB962C8B-B14F-4D97-AF65-F5344CB8AC3E}">
        <p14:creationId xmlns:p14="http://schemas.microsoft.com/office/powerpoint/2010/main" val="131892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Set datastore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23A94A4-B14B-4C66-B8C7-932E4B4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599" y="3545816"/>
            <a:ext cx="7897761" cy="2854984"/>
          </a:xfrm>
          <a:ln w="190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azureml.core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Datastore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ds = Datastore(</a:t>
            </a:r>
            <a:r>
              <a:rPr lang="en-US" sz="1400" dirty="0" err="1">
                <a:latin typeface="Consolas" panose="020B0609020204030204" pitchFamily="49" charset="0"/>
              </a:rPr>
              <a:t>ws</a:t>
            </a:r>
            <a:r>
              <a:rPr lang="en-US" sz="1400" dirty="0">
                <a:latin typeface="Consolas" panose="020B0609020204030204" pitchFamily="49" charset="0"/>
              </a:rPr>
              <a:t>, '</a:t>
            </a:r>
            <a:r>
              <a:rPr lang="en-US" sz="1400" dirty="0" err="1">
                <a:latin typeface="Consolas" panose="020B0609020204030204" pitchFamily="49" charset="0"/>
              </a:rPr>
              <a:t>thebreeds</a:t>
            </a:r>
            <a:r>
              <a:rPr lang="en-US" sz="1400" dirty="0">
                <a:latin typeface="Consolas" panose="020B0609020204030204" pitchFamily="49" charset="0"/>
              </a:rPr>
              <a:t>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 err="1">
                <a:latin typeface="Consolas" panose="020B0609020204030204" pitchFamily="49" charset="0"/>
              </a:rPr>
              <a:t>path_on_datastore</a:t>
            </a:r>
            <a:r>
              <a:rPr lang="en-US" sz="1400" dirty="0">
                <a:latin typeface="Consolas" panose="020B0609020204030204" pitchFamily="49" charset="0"/>
              </a:rPr>
              <a:t> = 'breeds-10’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 err="1">
                <a:latin typeface="Consolas" panose="020B0609020204030204" pitchFamily="49" charset="0"/>
              </a:rPr>
              <a:t>ds_data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ds.path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path_on_datastore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</a:rPr>
              <a:t>ds_data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83233-638E-4BD6-9495-AD32F545A26C}"/>
              </a:ext>
            </a:extLst>
          </p:cNvPr>
          <p:cNvSpPr txBox="1"/>
          <p:nvPr/>
        </p:nvSpPr>
        <p:spPr>
          <a:xfrm>
            <a:off x="4038599" y="3095527"/>
            <a:ext cx="253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set the datastore</a:t>
            </a:r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9DE3E46E-8044-463D-AD24-1E2D8A7F5224}"/>
              </a:ext>
            </a:extLst>
          </p:cNvPr>
          <p:cNvSpPr txBox="1">
            <a:spLocks/>
          </p:cNvSpPr>
          <p:nvPr/>
        </p:nvSpPr>
        <p:spPr>
          <a:xfrm>
            <a:off x="4038599" y="753310"/>
            <a:ext cx="7897761" cy="218954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azureml.core</a:t>
            </a:r>
            <a:r>
              <a:rPr lang="en-US" sz="1400" dirty="0">
                <a:latin typeface="Consolas" panose="020B0609020204030204" pitchFamily="49" charset="0"/>
              </a:rPr>
              <a:t> import Datastore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os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Datastore.register_azure_blob_container</a:t>
            </a:r>
            <a:r>
              <a:rPr lang="en-US" sz="1400" dirty="0">
                <a:latin typeface="Consolas" panose="020B0609020204030204" pitchFamily="49" charset="0"/>
              </a:rPr>
              <a:t>(workspace=</a:t>
            </a:r>
            <a:r>
              <a:rPr lang="en-US" sz="1400" dirty="0" err="1">
                <a:latin typeface="Consolas" panose="020B0609020204030204" pitchFamily="49" charset="0"/>
              </a:rPr>
              <a:t>ws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</a:rPr>
              <a:t>datastore_name</a:t>
            </a:r>
            <a:r>
              <a:rPr lang="en-US" sz="1400" dirty="0">
                <a:latin typeface="Consolas" panose="020B0609020204030204" pitchFamily="49" charset="0"/>
              </a:rPr>
              <a:t>='</a:t>
            </a:r>
            <a:r>
              <a:rPr lang="en-US" sz="1400" dirty="0" err="1">
                <a:latin typeface="Consolas" panose="020B0609020204030204" pitchFamily="49" charset="0"/>
              </a:rPr>
              <a:t>thebreeds</a:t>
            </a:r>
            <a:r>
              <a:rPr lang="en-US" sz="1400" dirty="0">
                <a:latin typeface="Consolas" panose="020B0609020204030204" pitchFamily="49" charset="0"/>
              </a:rPr>
              <a:t>', # just a name to refer the Datastore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</a:rPr>
              <a:t>container_name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os.environ</a:t>
            </a:r>
            <a:r>
              <a:rPr lang="en-US" sz="1400" dirty="0">
                <a:latin typeface="Consolas" panose="020B0609020204030204" pitchFamily="49" charset="0"/>
              </a:rPr>
              <a:t>['AZURE_STORAGE_CONTAINER'],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</a:rPr>
              <a:t>account_name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os.environ</a:t>
            </a:r>
            <a:r>
              <a:rPr lang="en-US" sz="1400" dirty="0">
                <a:latin typeface="Consolas" panose="020B0609020204030204" pitchFamily="49" charset="0"/>
              </a:rPr>
              <a:t>['AZURE_STORAGE_ACCOUNT'],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</a:rPr>
              <a:t>account_key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os.environ</a:t>
            </a:r>
            <a:r>
              <a:rPr lang="en-US" sz="1400" dirty="0">
                <a:latin typeface="Consolas" panose="020B0609020204030204" pitchFamily="49" charset="0"/>
              </a:rPr>
              <a:t>['AZURE_STORAGE_KEY'])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61417-85AE-4814-9070-3AF819F26E1B}"/>
              </a:ext>
            </a:extLst>
          </p:cNvPr>
          <p:cNvSpPr txBox="1"/>
          <p:nvPr/>
        </p:nvSpPr>
        <p:spPr>
          <a:xfrm>
            <a:off x="4038599" y="231303"/>
            <a:ext cx="253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register data</a:t>
            </a:r>
          </a:p>
        </p:txBody>
      </p:sp>
    </p:spTree>
    <p:extLst>
      <p:ext uri="{BB962C8B-B14F-4D97-AF65-F5344CB8AC3E}">
        <p14:creationId xmlns:p14="http://schemas.microsoft.com/office/powerpoint/2010/main" val="133288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Name the experiment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23A94A4-B14B-4C66-B8C7-932E4B4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2220" y="1708051"/>
            <a:ext cx="7897761" cy="1850937"/>
          </a:xfrm>
          <a:ln w="190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azureml.core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Experiment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 err="1">
                <a:latin typeface="Consolas" panose="020B0609020204030204" pitchFamily="49" charset="0"/>
              </a:rPr>
              <a:t>experiment_name</a:t>
            </a:r>
            <a:r>
              <a:rPr lang="en-US" sz="1400" dirty="0">
                <a:latin typeface="Consolas" panose="020B0609020204030204" pitchFamily="49" charset="0"/>
              </a:rPr>
              <a:t> = ‘&lt;</a:t>
            </a:r>
            <a:r>
              <a:rPr lang="en-US" sz="1400" dirty="0" err="1">
                <a:latin typeface="Consolas" panose="020B0609020204030204" pitchFamily="49" charset="0"/>
              </a:rPr>
              <a:t>yourname</a:t>
            </a:r>
            <a:r>
              <a:rPr lang="en-US" sz="1400" dirty="0">
                <a:latin typeface="Consolas" panose="020B0609020204030204" pitchFamily="49" charset="0"/>
              </a:rPr>
              <a:t>&gt;-</a:t>
            </a:r>
            <a:r>
              <a:rPr lang="en-US" sz="1400" dirty="0" err="1">
                <a:latin typeface="Consolas" panose="020B0609020204030204" pitchFamily="49" charset="0"/>
              </a:rPr>
              <a:t>pytorch</a:t>
            </a:r>
            <a:r>
              <a:rPr lang="en-US" sz="1400" dirty="0">
                <a:latin typeface="Consolas" panose="020B0609020204030204" pitchFamily="49" charset="0"/>
              </a:rPr>
              <a:t>-dogs’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experiment = Experiment(</a:t>
            </a:r>
            <a:r>
              <a:rPr lang="en-US" sz="1400" dirty="0" err="1">
                <a:latin typeface="Consolas" panose="020B0609020204030204" pitchFamily="49" charset="0"/>
              </a:rPr>
              <a:t>ws</a:t>
            </a:r>
            <a:r>
              <a:rPr lang="en-US" sz="1400" dirty="0">
                <a:latin typeface="Consolas" panose="020B0609020204030204" pitchFamily="49" charset="0"/>
              </a:rPr>
              <a:t>, name=</a:t>
            </a:r>
            <a:r>
              <a:rPr lang="en-US" sz="1400" dirty="0" err="1">
                <a:latin typeface="Consolas" panose="020B0609020204030204" pitchFamily="49" charset="0"/>
              </a:rPr>
              <a:t>experiment_name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32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Build the estimator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23A94A4-B14B-4C66-B8C7-932E4B4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2753" y="1311585"/>
            <a:ext cx="4347228" cy="4163557"/>
          </a:xfrm>
          <a:ln w="190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b="1" dirty="0" err="1"/>
              <a:t>azureml.train.dnn</a:t>
            </a:r>
            <a:r>
              <a:rPr lang="en-US" sz="1400" dirty="0"/>
              <a:t> </a:t>
            </a:r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PyTorch</a:t>
            </a:r>
            <a:r>
              <a:rPr lang="en-US" sz="14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/>
              <a:t>script_params</a:t>
            </a:r>
            <a:r>
              <a:rPr lang="en-US" sz="1400" dirty="0"/>
              <a:t> = {</a:t>
            </a:r>
            <a:br>
              <a:rPr lang="en-US" sz="1400" dirty="0"/>
            </a:br>
            <a:r>
              <a:rPr lang="en-US" sz="1400" dirty="0"/>
              <a:t>     '--</a:t>
            </a:r>
            <a:r>
              <a:rPr lang="en-US" sz="1400" dirty="0" err="1"/>
              <a:t>data_dir</a:t>
            </a:r>
            <a:r>
              <a:rPr lang="en-US" sz="1400" dirty="0"/>
              <a:t>': </a:t>
            </a:r>
            <a:r>
              <a:rPr lang="en-US" sz="1400" dirty="0" err="1"/>
              <a:t>ds_data.as_mount</a:t>
            </a:r>
            <a:r>
              <a:rPr lang="en-US" sz="1400" dirty="0"/>
              <a:t>(),</a:t>
            </a:r>
            <a:br>
              <a:rPr lang="en-US" sz="1400" dirty="0"/>
            </a:br>
            <a:r>
              <a:rPr lang="en-US" sz="1400" dirty="0"/>
              <a:t>     '--</a:t>
            </a:r>
            <a:r>
              <a:rPr lang="en-US" sz="1400" dirty="0" err="1"/>
              <a:t>num_epochs</a:t>
            </a:r>
            <a:r>
              <a:rPr lang="en-US" sz="1400" dirty="0"/>
              <a:t>': 10, </a:t>
            </a:r>
            <a:br>
              <a:rPr lang="en-US" sz="1400" dirty="0"/>
            </a:br>
            <a:r>
              <a:rPr lang="en-US" sz="1400" dirty="0"/>
              <a:t>    '--</a:t>
            </a:r>
            <a:r>
              <a:rPr lang="en-US" sz="1400" dirty="0" err="1"/>
              <a:t>output_dir</a:t>
            </a:r>
            <a:r>
              <a:rPr lang="en-US" sz="1400" dirty="0"/>
              <a:t>': './outputs’., </a:t>
            </a:r>
            <a:br>
              <a:rPr lang="en-US" sz="1400" dirty="0"/>
            </a:br>
            <a:r>
              <a:rPr lang="en-US" sz="1400" dirty="0"/>
              <a:t>    '--</a:t>
            </a:r>
            <a:r>
              <a:rPr lang="en-US" sz="1400" dirty="0" err="1"/>
              <a:t>log_dir</a:t>
            </a:r>
            <a:r>
              <a:rPr lang="en-US" sz="1400" dirty="0"/>
              <a:t>': './logs’, </a:t>
            </a:r>
            <a:br>
              <a:rPr lang="en-US" sz="1400" dirty="0"/>
            </a:br>
            <a:r>
              <a:rPr lang="en-US" sz="1400" dirty="0"/>
              <a:t>    '--mode': '</a:t>
            </a:r>
            <a:r>
              <a:rPr lang="en-US" sz="1400" dirty="0" err="1"/>
              <a:t>fine_tune</a:t>
            </a:r>
            <a:r>
              <a:rPr lang="en-US" sz="1400" dirty="0"/>
              <a:t>’ </a:t>
            </a:r>
            <a:br>
              <a:rPr lang="en-US" sz="1400" dirty="0"/>
            </a:br>
            <a:r>
              <a:rPr lang="en-US" sz="1400" dirty="0"/>
              <a:t>}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estimator10 = </a:t>
            </a:r>
            <a:r>
              <a:rPr lang="en-US" sz="1400" dirty="0" err="1"/>
              <a:t>PyTorch</a:t>
            </a:r>
            <a:r>
              <a:rPr lang="en-US" sz="1400" dirty="0"/>
              <a:t>(</a:t>
            </a:r>
            <a:r>
              <a:rPr lang="en-US" sz="1400" dirty="0" err="1"/>
              <a:t>source_directory</a:t>
            </a:r>
            <a:r>
              <a:rPr lang="en-US" sz="1400" dirty="0"/>
              <a:t>=‘.’,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script_params</a:t>
            </a:r>
            <a:r>
              <a:rPr lang="en-US" sz="1400" dirty="0"/>
              <a:t>=</a:t>
            </a:r>
            <a:r>
              <a:rPr lang="en-US" sz="1400" dirty="0" err="1"/>
              <a:t>script_params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compute_target</a:t>
            </a:r>
            <a:r>
              <a:rPr lang="en-US" sz="1400" dirty="0"/>
              <a:t>=</a:t>
            </a:r>
            <a:r>
              <a:rPr lang="en-US" sz="1400" dirty="0" err="1"/>
              <a:t>compute_target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entry_script</a:t>
            </a:r>
            <a:r>
              <a:rPr lang="en-US" sz="1400" dirty="0"/>
              <a:t>='pytorch_train.py’,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pip_packages</a:t>
            </a:r>
            <a:r>
              <a:rPr lang="en-US" sz="1400" dirty="0"/>
              <a:t>=['</a:t>
            </a:r>
            <a:r>
              <a:rPr lang="en-US" sz="1400" dirty="0" err="1"/>
              <a:t>tensorboardX</a:t>
            </a:r>
            <a:r>
              <a:rPr lang="en-US" sz="1400" dirty="0"/>
              <a:t>’], 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use_gpu</a:t>
            </a:r>
            <a:r>
              <a:rPr lang="en-US" sz="1400" dirty="0"/>
              <a:t>=</a:t>
            </a:r>
            <a:r>
              <a:rPr lang="en-US" sz="1400" b="1" dirty="0"/>
              <a:t>True</a:t>
            </a:r>
            <a:r>
              <a:rPr lang="en-US" sz="1400" dirty="0"/>
              <a:t>) 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0AAE28A-CD26-4685-9036-C9A410BBF644}"/>
              </a:ext>
            </a:extLst>
          </p:cNvPr>
          <p:cNvSpPr txBox="1">
            <a:spLocks/>
          </p:cNvSpPr>
          <p:nvPr/>
        </p:nvSpPr>
        <p:spPr>
          <a:xfrm>
            <a:off x="3846590" y="1416625"/>
            <a:ext cx="3427283" cy="4888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You provide the estimator with:</a:t>
            </a:r>
          </a:p>
          <a:p>
            <a:pPr lvl="1"/>
            <a:r>
              <a:rPr lang="en-US" sz="1800" dirty="0"/>
              <a:t>The container (can be the default </a:t>
            </a:r>
            <a:r>
              <a:rPr lang="en-US" sz="1800" dirty="0" err="1"/>
              <a:t>PyTorch</a:t>
            </a:r>
            <a:r>
              <a:rPr lang="en-US" sz="1800" dirty="0"/>
              <a:t>, TensorFlow, or </a:t>
            </a:r>
            <a:r>
              <a:rPr lang="en-US" sz="1800" dirty="0" err="1"/>
              <a:t>Chainer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 pointer to your data</a:t>
            </a:r>
          </a:p>
          <a:p>
            <a:pPr lvl="1"/>
            <a:r>
              <a:rPr lang="en-US" sz="1800" dirty="0"/>
              <a:t>A pointer to your code</a:t>
            </a:r>
          </a:p>
          <a:p>
            <a:pPr lvl="1"/>
            <a:r>
              <a:rPr lang="en-US" sz="1800" dirty="0"/>
              <a:t>The name of the file to run</a:t>
            </a:r>
          </a:p>
          <a:p>
            <a:pPr lvl="1"/>
            <a:r>
              <a:rPr lang="en-US" sz="1800" dirty="0"/>
              <a:t>The parameters of the file you want to run</a:t>
            </a:r>
          </a:p>
          <a:p>
            <a:r>
              <a:rPr lang="en-US" sz="1800" dirty="0"/>
              <a:t>You can add pip or </a:t>
            </a:r>
            <a:r>
              <a:rPr lang="en-US" sz="1800" dirty="0" err="1"/>
              <a:t>conda</a:t>
            </a:r>
            <a:r>
              <a:rPr lang="en-US" sz="1800" dirty="0"/>
              <a:t> packages</a:t>
            </a:r>
          </a:p>
          <a:p>
            <a:r>
              <a:rPr lang="en-US" sz="1800" dirty="0"/>
              <a:t>You may specify a custom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576CD-DA83-4E21-8F40-0C5B317588A0}"/>
              </a:ext>
            </a:extLst>
          </p:cNvPr>
          <p:cNvSpPr txBox="1"/>
          <p:nvPr/>
        </p:nvSpPr>
        <p:spPr>
          <a:xfrm>
            <a:off x="179294" y="5423647"/>
            <a:ext cx="1730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https://github.com/Azure/MachineLearningNotebooks/blob/master/how-to-use-azureml/training-with-deep-learning/how-to-use-estimator/how-to-use-estimator.ipynb</a:t>
            </a:r>
          </a:p>
        </p:txBody>
      </p:sp>
    </p:spTree>
    <p:extLst>
      <p:ext uri="{BB962C8B-B14F-4D97-AF65-F5344CB8AC3E}">
        <p14:creationId xmlns:p14="http://schemas.microsoft.com/office/powerpoint/2010/main" val="112396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Run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23A94A4-B14B-4C66-B8C7-932E4B4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2267" y="1708051"/>
            <a:ext cx="4477714" cy="3778349"/>
          </a:xfrm>
          <a:ln w="190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run10 = </a:t>
            </a:r>
            <a:r>
              <a:rPr lang="en-US" sz="1600" dirty="0" err="1">
                <a:latin typeface="Consolas" panose="020B0609020204030204" pitchFamily="49" charset="0"/>
              </a:rPr>
              <a:t>experiment.submit</a:t>
            </a:r>
            <a:r>
              <a:rPr lang="en-US" sz="1600" dirty="0">
                <a:latin typeface="Consolas" panose="020B0609020204030204" pitchFamily="49" charset="0"/>
              </a:rPr>
              <a:t>(estimator10)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 in </a:t>
            </a:r>
            <a:r>
              <a:rPr lang="en-US" sz="1600" dirty="0" err="1">
                <a:latin typeface="Consolas" panose="020B0609020204030204" pitchFamily="49" charset="0"/>
              </a:rPr>
              <a:t>Jupyter</a:t>
            </a:r>
            <a:r>
              <a:rPr lang="en-US" sz="1600" dirty="0">
                <a:latin typeface="Consolas" panose="020B0609020204030204" pitchFamily="49" charset="0"/>
              </a:rPr>
              <a:t> Notebook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azureml.widgets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RunDetails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 err="1">
                <a:latin typeface="Consolas" panose="020B0609020204030204" pitchFamily="49" charset="0"/>
              </a:rPr>
              <a:t>RunDetails</a:t>
            </a:r>
            <a:r>
              <a:rPr lang="en-US" sz="1600" dirty="0">
                <a:latin typeface="Consolas" panose="020B0609020204030204" pitchFamily="49" charset="0"/>
              </a:rPr>
              <a:t>(run10).show()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F62E3-CE94-4D47-B0BE-DAB725B2173F}"/>
              </a:ext>
            </a:extLst>
          </p:cNvPr>
          <p:cNvSpPr txBox="1">
            <a:spLocks/>
          </p:cNvSpPr>
          <p:nvPr/>
        </p:nvSpPr>
        <p:spPr>
          <a:xfrm>
            <a:off x="3695458" y="1614311"/>
            <a:ext cx="3427283" cy="3578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Run the estimator to</a:t>
            </a:r>
          </a:p>
          <a:p>
            <a:pPr lvl="1"/>
            <a:r>
              <a:rPr lang="en-US" sz="1800" dirty="0"/>
              <a:t>Build the container</a:t>
            </a:r>
          </a:p>
          <a:p>
            <a:pPr lvl="1"/>
            <a:r>
              <a:rPr lang="en-US" sz="1800" dirty="0"/>
              <a:t>Copy the entire folder to the container</a:t>
            </a:r>
          </a:p>
          <a:p>
            <a:pPr lvl="1"/>
            <a:r>
              <a:rPr lang="en-US" sz="1800" dirty="0"/>
              <a:t>Attach your data to the container</a:t>
            </a:r>
          </a:p>
          <a:p>
            <a:pPr lvl="1"/>
            <a:r>
              <a:rPr lang="en-US" sz="1800" dirty="0"/>
              <a:t>Start the run</a:t>
            </a:r>
          </a:p>
          <a:p>
            <a:r>
              <a:rPr lang="en-US" sz="1800" dirty="0" err="1"/>
              <a:t>RunDetails</a:t>
            </a:r>
            <a:endParaRPr lang="en-US" sz="1800" dirty="0"/>
          </a:p>
          <a:p>
            <a:pPr lvl="1"/>
            <a:r>
              <a:rPr lang="en-US" sz="1800" dirty="0"/>
              <a:t>Updates the widget in the notebook</a:t>
            </a:r>
          </a:p>
          <a:p>
            <a:pPr lvl="1"/>
            <a:r>
              <a:rPr lang="en-US" sz="1800" dirty="0"/>
              <a:t>After completion, copies the results to your storage location</a:t>
            </a:r>
          </a:p>
        </p:txBody>
      </p:sp>
    </p:spTree>
    <p:extLst>
      <p:ext uri="{BB962C8B-B14F-4D97-AF65-F5344CB8AC3E}">
        <p14:creationId xmlns:p14="http://schemas.microsoft.com/office/powerpoint/2010/main" val="173970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(Option 1)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Estimator using cus</a:t>
            </a:r>
            <a:r>
              <a:rPr lang="en-US" sz="2600" dirty="0">
                <a:solidFill>
                  <a:srgbClr val="FFFFFF"/>
                </a:solidFill>
              </a:rPr>
              <a:t>tom container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23A94A4-B14B-4C66-B8C7-932E4B4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2219" y="1059961"/>
            <a:ext cx="7897761" cy="5278086"/>
          </a:xfrm>
          <a:ln w="190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azureml.train.estimator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Estimator 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script_params</a:t>
            </a:r>
            <a:r>
              <a:rPr lang="en-US" sz="1600" dirty="0">
                <a:latin typeface="Consolas" panose="020B0609020204030204" pitchFamily="49" charset="0"/>
              </a:rPr>
              <a:t> = {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'--</a:t>
            </a:r>
            <a:r>
              <a:rPr lang="en-US" sz="1600" dirty="0" err="1">
                <a:latin typeface="Consolas" panose="020B0609020204030204" pitchFamily="49" charset="0"/>
              </a:rPr>
              <a:t>num_epochs</a:t>
            </a:r>
            <a:r>
              <a:rPr lang="en-US" sz="1600" dirty="0">
                <a:latin typeface="Consolas" panose="020B0609020204030204" pitchFamily="49" charset="0"/>
              </a:rPr>
              <a:t>': 20,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'--</a:t>
            </a:r>
            <a:r>
              <a:rPr lang="en-US" sz="1600" dirty="0" err="1">
                <a:latin typeface="Consolas" panose="020B0609020204030204" pitchFamily="49" charset="0"/>
              </a:rPr>
              <a:t>data_dir</a:t>
            </a:r>
            <a:r>
              <a:rPr lang="en-US" sz="1600" dirty="0">
                <a:latin typeface="Consolas" panose="020B0609020204030204" pitchFamily="49" charset="0"/>
              </a:rPr>
              <a:t>': </a:t>
            </a:r>
            <a:r>
              <a:rPr lang="en-US" sz="1600" dirty="0" err="1">
                <a:latin typeface="Consolas" panose="020B0609020204030204" pitchFamily="49" charset="0"/>
              </a:rPr>
              <a:t>ds_data.as_mount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'--</a:t>
            </a:r>
            <a:r>
              <a:rPr lang="en-US" sz="1600" dirty="0" err="1">
                <a:latin typeface="Consolas" panose="020B0609020204030204" pitchFamily="49" charset="0"/>
              </a:rPr>
              <a:t>output_dir</a:t>
            </a:r>
            <a:r>
              <a:rPr lang="en-US" sz="1600" dirty="0">
                <a:latin typeface="Consolas" panose="020B0609020204030204" pitchFamily="49" charset="0"/>
              </a:rPr>
              <a:t>': './outputs’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estimator = Estimator(</a:t>
            </a:r>
            <a:r>
              <a:rPr lang="en-US" sz="1600" dirty="0" err="1">
                <a:latin typeface="Consolas" panose="020B0609020204030204" pitchFamily="49" charset="0"/>
              </a:rPr>
              <a:t>source_directory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project_folder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compute_target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compute_target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entry_script</a:t>
            </a:r>
            <a:r>
              <a:rPr lang="en-US" sz="1600" dirty="0">
                <a:latin typeface="Consolas" panose="020B0609020204030204" pitchFamily="49" charset="0"/>
              </a:rPr>
              <a:t>='cntk_distr_mnist.py’,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script_params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script_params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node_count</a:t>
            </a:r>
            <a:r>
              <a:rPr lang="en-US" sz="1600" dirty="0">
                <a:latin typeface="Consolas" panose="020B0609020204030204" pitchFamily="49" charset="0"/>
              </a:rPr>
              <a:t>=2,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process_count_per_node</a:t>
            </a:r>
            <a:r>
              <a:rPr lang="en-US" sz="1600" dirty="0">
                <a:latin typeface="Consolas" panose="020B0609020204030204" pitchFamily="49" charset="0"/>
              </a:rPr>
              <a:t>=1,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distributed_backend</a:t>
            </a:r>
            <a:r>
              <a:rPr lang="en-US" sz="1600" dirty="0">
                <a:latin typeface="Consolas" panose="020B0609020204030204" pitchFamily="49" charset="0"/>
              </a:rPr>
              <a:t>='</a:t>
            </a:r>
            <a:r>
              <a:rPr lang="en-US" sz="1600" dirty="0" err="1">
                <a:latin typeface="Consolas" panose="020B0609020204030204" pitchFamily="49" charset="0"/>
              </a:rPr>
              <a:t>mpi</a:t>
            </a:r>
            <a:r>
              <a:rPr lang="en-US" sz="1600" dirty="0">
                <a:latin typeface="Consolas" panose="020B0609020204030204" pitchFamily="49" charset="0"/>
              </a:rPr>
              <a:t>’,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pip_packages</a:t>
            </a:r>
            <a:r>
              <a:rPr lang="en-US" sz="1600" dirty="0">
                <a:latin typeface="Consolas" panose="020B0609020204030204" pitchFamily="49" charset="0"/>
              </a:rPr>
              <a:t>=['</a:t>
            </a:r>
            <a:r>
              <a:rPr lang="en-US" sz="1600" dirty="0" err="1">
                <a:latin typeface="Consolas" panose="020B0609020204030204" pitchFamily="49" charset="0"/>
              </a:rPr>
              <a:t>cntk-gpu</a:t>
            </a:r>
            <a:r>
              <a:rPr lang="en-US" sz="1600" dirty="0">
                <a:latin typeface="Consolas" panose="020B0609020204030204" pitchFamily="49" charset="0"/>
              </a:rPr>
              <a:t>==2.6’],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custom_docker_image</a:t>
            </a:r>
            <a:r>
              <a:rPr lang="en-US" sz="1600" dirty="0">
                <a:highlight>
                  <a:srgbClr val="C0C0C0"/>
                </a:highlight>
                <a:latin typeface="Consolas" panose="020B0609020204030204" pitchFamily="49" charset="0"/>
              </a:rPr>
              <a:t>='</a:t>
            </a:r>
            <a:r>
              <a:rPr lang="en-US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microsoft</a:t>
            </a:r>
            <a:r>
              <a:rPr lang="en-US" sz="1600" dirty="0">
                <a:highlight>
                  <a:srgbClr val="C0C0C0"/>
                </a:highlight>
                <a:latin typeface="Consolas" panose="020B0609020204030204" pitchFamily="49" charset="0"/>
              </a:rPr>
              <a:t>/mmlspark:gpu-0.12’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use_gpu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b="1" dirty="0">
                <a:latin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74ED3-E22D-47E0-ACC8-8E9048FA44AC}"/>
              </a:ext>
            </a:extLst>
          </p:cNvPr>
          <p:cNvSpPr txBox="1"/>
          <p:nvPr/>
        </p:nvSpPr>
        <p:spPr>
          <a:xfrm>
            <a:off x="78930" y="5450541"/>
            <a:ext cx="18556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https://github.com/Azure/MachineLearningNotebooks/blob/master/how-to-use-azureml/training-with-deep-learning/distributed-cntk-with-custom-docker/distributed-cntk-with-custom-docker.ipynb</a:t>
            </a:r>
          </a:p>
        </p:txBody>
      </p:sp>
    </p:spTree>
    <p:extLst>
      <p:ext uri="{BB962C8B-B14F-4D97-AF65-F5344CB8AC3E}">
        <p14:creationId xmlns:p14="http://schemas.microsoft.com/office/powerpoint/2010/main" val="1056350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1A3F4-3BD3-450B-96E0-E9204F5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0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324C6-8BE5-42FE-B9E1-519D004F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Demo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Using </a:t>
            </a:r>
            <a:r>
              <a:rPr lang="en-US" sz="1600" dirty="0" err="1">
                <a:solidFill>
                  <a:schemeClr val="bg1"/>
                </a:solidFill>
              </a:rPr>
              <a:t>Jupyter</a:t>
            </a:r>
            <a:r>
              <a:rPr lang="en-US" sz="1600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34" name="Content Placeholder 20">
            <a:extLst>
              <a:ext uri="{FF2B5EF4-FFF2-40B4-BE49-F238E27FC236}">
                <a16:creationId xmlns:a16="http://schemas.microsoft.com/office/drawing/2014/main" id="{DCA0A685-C673-4235-922D-A13D58C7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Set workspace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Set compute target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Set datastore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Upload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 estimator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Run estimator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Find results in storage</a:t>
            </a:r>
          </a:p>
        </p:txBody>
      </p:sp>
      <p:pic>
        <p:nvPicPr>
          <p:cNvPr id="35" name="Content Placeholder 3">
            <a:extLst>
              <a:ext uri="{FF2B5EF4-FFF2-40B4-BE49-F238E27FC236}">
                <a16:creationId xmlns:a16="http://schemas.microsoft.com/office/drawing/2014/main" id="{2D561410-68FA-464C-A7D5-91FC8933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38" y="643467"/>
            <a:ext cx="526141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02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324C6-8BE5-42FE-B9E1-519D004F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Demo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Using Python script</a:t>
            </a:r>
          </a:p>
        </p:txBody>
      </p:sp>
      <p:sp>
        <p:nvSpPr>
          <p:cNvPr id="34" name="Content Placeholder 20">
            <a:extLst>
              <a:ext uri="{FF2B5EF4-FFF2-40B4-BE49-F238E27FC236}">
                <a16:creationId xmlns:a16="http://schemas.microsoft.com/office/drawing/2014/main" id="{DCA0A685-C673-4235-922D-A13D58C7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Set workspace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Set compute target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Set datastore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Upload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 estimator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Run estimator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Find results in storage</a:t>
            </a:r>
          </a:p>
        </p:txBody>
      </p:sp>
      <p:pic>
        <p:nvPicPr>
          <p:cNvPr id="35" name="Content Placeholder 3">
            <a:extLst>
              <a:ext uri="{FF2B5EF4-FFF2-40B4-BE49-F238E27FC236}">
                <a16:creationId xmlns:a16="http://schemas.microsoft.com/office/drawing/2014/main" id="{2D561410-68FA-464C-A7D5-91FC8933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38" y="643467"/>
            <a:ext cx="526141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45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1A3F4-3BD3-450B-96E0-E9204F5C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results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5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3CC93-3328-49D2-9958-B6FBAAE1D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Getting started on Azure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7C24D-87F4-4CF3-B4F0-2F868845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For MSRLABS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448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8FE2-2FCF-4368-A305-A4F262D6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Find results -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AC04-8B45-452F-998B-9305B8CF8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4BD0FF"/>
                </a:solidFill>
              </a:rPr>
              <a:t>View in Azure portal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5879C-98B5-48F8-BC6A-7B04FCD1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7" y="307731"/>
            <a:ext cx="533018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A4514-6452-4B74-ADFC-674411ADC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942570"/>
            <a:ext cx="5455917" cy="2727958"/>
          </a:xfrm>
          <a:prstGeom prst="rect">
            <a:avLst/>
          </a:prstGeom>
        </p:spPr>
      </p:pic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60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8FE2-2FCF-4368-A305-A4F262D6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AC04-8B45-452F-998B-9305B8CF8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1600" dirty="0"/>
              <a:t>Open storage account</a:t>
            </a:r>
          </a:p>
          <a:p>
            <a:r>
              <a:rPr lang="en-US" sz="1600" dirty="0"/>
              <a:t>Results are in a folder in the </a:t>
            </a:r>
            <a:r>
              <a:rPr lang="en-US" sz="1600" dirty="0" err="1"/>
              <a:t>azureml</a:t>
            </a:r>
            <a:r>
              <a:rPr lang="en-US" sz="1600" dirty="0"/>
              <a:t> container</a:t>
            </a:r>
          </a:p>
          <a:p>
            <a:r>
              <a:rPr lang="en-US" sz="1600" dirty="0"/>
              <a:t>Can copy results from storage account to your development machine using portal or using AzCopy</a:t>
            </a:r>
          </a:p>
          <a:p>
            <a:r>
              <a:rPr lang="en-US" sz="1600" dirty="0"/>
              <a:t>Can sync results using </a:t>
            </a:r>
            <a:r>
              <a:rPr lang="en-US" sz="1600" dirty="0" err="1"/>
              <a:t>azcopy</a:t>
            </a:r>
            <a:r>
              <a:rPr lang="en-US" sz="1600" dirty="0"/>
              <a:t> sync (AzCopy v10)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AD2148C-8709-4C67-A9CB-DAE2960FF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2102" y="2124812"/>
            <a:ext cx="6903723" cy="24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34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83B4B-EFDD-4FB0-A71A-C1396D00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5752B0-BB87-474D-89EF-C090B8538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3216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469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A66FE-8418-4412-9B9B-12619B0D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EBCDF2-B90E-4E99-942D-5BF9B7929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2055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795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55FC0-D303-4A2E-A06F-79A41830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0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(Option 1a)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Estimator using cus</a:t>
            </a:r>
            <a:r>
              <a:rPr lang="en-US" sz="2600" dirty="0">
                <a:solidFill>
                  <a:srgbClr val="FFFFFF"/>
                </a:solidFill>
              </a:rPr>
              <a:t>tom container in registry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23A94A4-B14B-4C66-B8C7-932E4B4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2219" y="1059961"/>
            <a:ext cx="7897761" cy="3170511"/>
          </a:xfrm>
          <a:ln w="190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azureml.core.runconfig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EnvironmentDefinition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environment_definition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EnvironmentDefinition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environment_definition.docker.enabled</a:t>
            </a:r>
            <a:r>
              <a:rPr lang="en-US" sz="1400" dirty="0"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environment_definition.docker.base_image</a:t>
            </a:r>
            <a:r>
              <a:rPr lang="en-US" sz="1400" dirty="0">
                <a:latin typeface="Consolas" panose="020B0609020204030204" pitchFamily="49" charset="0"/>
              </a:rPr>
              <a:t> = "</a:t>
            </a:r>
            <a:r>
              <a:rPr lang="en-US" sz="1400" dirty="0" err="1">
                <a:latin typeface="Consolas" panose="020B0609020204030204" pitchFamily="49" charset="0"/>
              </a:rPr>
              <a:t>amltraining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  <a:r>
              <a:rPr lang="en-US" sz="1400" dirty="0" err="1">
                <a:latin typeface="Consolas" panose="020B0609020204030204" pitchFamily="49" charset="0"/>
              </a:rPr>
              <a:t>gpumpi:gpu-tag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environment_definition.docker.base_image_registry.username</a:t>
            </a:r>
            <a:r>
              <a:rPr lang="en-US" sz="1400" dirty="0">
                <a:latin typeface="Consolas" panose="020B0609020204030204" pitchFamily="49" charset="0"/>
              </a:rPr>
              <a:t> ="CustomDockerE2E"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environment_definition.docker.base_image_registry.password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os.environ.get</a:t>
            </a:r>
            <a:r>
              <a:rPr lang="en-US" sz="1400" dirty="0">
                <a:latin typeface="Consolas" panose="020B0609020204030204" pitchFamily="49" charset="0"/>
              </a:rPr>
              <a:t>("CUSTOM_DOCKER_PWD")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environment_definition.docker.base_image_registry.address</a:t>
            </a:r>
            <a:r>
              <a:rPr lang="en-US" sz="1400" dirty="0">
                <a:latin typeface="Consolas" panose="020B0609020204030204" pitchFamily="49" charset="0"/>
              </a:rPr>
              <a:t>= "customdockere2e.azurecr.io"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environment_definition.python.user_managed_dependencies</a:t>
            </a:r>
            <a:r>
              <a:rPr lang="en-US" sz="1400" dirty="0">
                <a:latin typeface="Consolas" panose="020B0609020204030204" pitchFamily="49" charset="0"/>
              </a:rPr>
              <a:t>=True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950A-4D3C-485F-A1AA-D06198E41D64}"/>
              </a:ext>
            </a:extLst>
          </p:cNvPr>
          <p:cNvSpPr txBox="1"/>
          <p:nvPr/>
        </p:nvSpPr>
        <p:spPr>
          <a:xfrm>
            <a:off x="4038598" y="231303"/>
            <a:ext cx="777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[Before you start your Python script]</a:t>
            </a:r>
          </a:p>
          <a:p>
            <a:r>
              <a:rPr lang="en-US" dirty="0"/>
              <a:t>Set the CUSTOM_DOCKER_PWD environment variable to the registry password</a:t>
            </a:r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1B779AE8-2C22-4F56-9790-3DA6668D452B}"/>
              </a:ext>
            </a:extLst>
          </p:cNvPr>
          <p:cNvSpPr txBox="1">
            <a:spLocks/>
          </p:cNvSpPr>
          <p:nvPr/>
        </p:nvSpPr>
        <p:spPr>
          <a:xfrm>
            <a:off x="4132218" y="4574126"/>
            <a:ext cx="7897761" cy="145912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estimator = </a:t>
            </a:r>
            <a:r>
              <a:rPr lang="en-US" sz="1400" dirty="0" err="1">
                <a:latin typeface="Consolas" panose="020B0609020204030204" pitchFamily="49" charset="0"/>
              </a:rPr>
              <a:t>PyTorch</a:t>
            </a:r>
            <a:r>
              <a:rPr lang="en-US" sz="1400" dirty="0">
                <a:latin typeface="Consolas" panose="020B0609020204030204" pitchFamily="49" charset="0"/>
              </a:rPr>
              <a:t>(project = project,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script_params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script_params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compute_target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compute_target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entry_script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training_script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node_count</a:t>
            </a:r>
            <a:r>
              <a:rPr lang="en-US" sz="1400" dirty="0">
                <a:latin typeface="Consolas" panose="020B0609020204030204" pitchFamily="49" charset="0"/>
              </a:rPr>
              <a:t> = 1,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environment_definition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environment_definition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74ED3-E22D-47E0-ACC8-8E9048FA44AC}"/>
              </a:ext>
            </a:extLst>
          </p:cNvPr>
          <p:cNvSpPr txBox="1"/>
          <p:nvPr/>
        </p:nvSpPr>
        <p:spPr>
          <a:xfrm>
            <a:off x="71717" y="6033247"/>
            <a:ext cx="185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https://github.com/Azure/MachineLearningNotebooks/</a:t>
            </a:r>
          </a:p>
        </p:txBody>
      </p:sp>
    </p:spTree>
    <p:extLst>
      <p:ext uri="{BB962C8B-B14F-4D97-AF65-F5344CB8AC3E}">
        <p14:creationId xmlns:p14="http://schemas.microsoft.com/office/powerpoint/2010/main" val="354799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(Option 2)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 </a:t>
            </a:r>
            <a:r>
              <a:rPr lang="en-US" sz="2600" dirty="0">
                <a:solidFill>
                  <a:srgbClr val="FFFFFF"/>
                </a:solidFill>
              </a:rPr>
              <a:t>locally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23A94A4-B14B-4C66-B8C7-932E4B45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2220" y="550735"/>
            <a:ext cx="7897761" cy="2308137"/>
          </a:xfrm>
          <a:ln w="190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latin typeface="Consolas" panose="020B0609020204030204" pitchFamily="49" charset="0"/>
              </a:rPr>
              <a:t>from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azureml.core.runconfig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import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RunConfiguration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100" i="1" dirty="0">
                <a:latin typeface="Consolas" panose="020B0609020204030204" pitchFamily="49" charset="0"/>
              </a:rPr>
              <a:t># Editing a run configuration property on-fly.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100" dirty="0" err="1">
                <a:latin typeface="Consolas" panose="020B0609020204030204" pitchFamily="49" charset="0"/>
              </a:rPr>
              <a:t>run_config_user_managed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RunConfiguration</a:t>
            </a:r>
            <a:r>
              <a:rPr lang="en-US" sz="1100" dirty="0">
                <a:latin typeface="Consolas" panose="020B0609020204030204" pitchFamily="49" charset="0"/>
              </a:rPr>
              <a:t>() run_config_user_managed.environment.python.user_managed_dependencies = </a:t>
            </a:r>
            <a:r>
              <a:rPr lang="en-US" sz="1100" b="1" dirty="0">
                <a:latin typeface="Consolas" panose="020B0609020204030204" pitchFamily="49" charset="0"/>
              </a:rPr>
              <a:t>True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100" i="1" dirty="0">
                <a:latin typeface="Consolas" panose="020B0609020204030204" pitchFamily="49" charset="0"/>
              </a:rPr>
              <a:t># You can choose a specific Python environment by pointing to a Python path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100" i="1" dirty="0">
                <a:latin typeface="Consolas" panose="020B0609020204030204" pitchFamily="49" charset="0"/>
              </a:rPr>
              <a:t>#</a:t>
            </a:r>
            <a:r>
              <a:rPr lang="en-US" sz="1100" i="1" dirty="0" err="1">
                <a:latin typeface="Consolas" panose="020B0609020204030204" pitchFamily="49" charset="0"/>
              </a:rPr>
              <a:t>run_config.environment.python.interpreter_path</a:t>
            </a:r>
            <a:r>
              <a:rPr lang="en-US" sz="1100" i="1" dirty="0">
                <a:latin typeface="Consolas" panose="020B0609020204030204" pitchFamily="49" charset="0"/>
              </a:rPr>
              <a:t> = '/home/</a:t>
            </a:r>
            <a:r>
              <a:rPr lang="en-US" sz="1100" i="1" dirty="0" err="1">
                <a:latin typeface="Consolas" panose="020B0609020204030204" pitchFamily="49" charset="0"/>
              </a:rPr>
              <a:t>johndoe</a:t>
            </a:r>
            <a:r>
              <a:rPr lang="en-US" sz="1100" i="1" dirty="0">
                <a:latin typeface="Consolas" panose="020B0609020204030204" pitchFamily="49" charset="0"/>
              </a:rPr>
              <a:t>/miniconda3/</a:t>
            </a:r>
            <a:r>
              <a:rPr lang="en-US" sz="1100" i="1" dirty="0" err="1">
                <a:latin typeface="Consolas" panose="020B0609020204030204" pitchFamily="49" charset="0"/>
              </a:rPr>
              <a:t>envs</a:t>
            </a:r>
            <a:r>
              <a:rPr lang="en-US" sz="1100" i="1" dirty="0">
                <a:latin typeface="Consolas" panose="020B0609020204030204" pitchFamily="49" charset="0"/>
              </a:rPr>
              <a:t>/</a:t>
            </a:r>
            <a:r>
              <a:rPr lang="en-US" sz="1100" i="1" dirty="0" err="1">
                <a:latin typeface="Consolas" panose="020B0609020204030204" pitchFamily="49" charset="0"/>
              </a:rPr>
              <a:t>myenv</a:t>
            </a:r>
            <a:r>
              <a:rPr lang="en-US" sz="1100" i="1" dirty="0">
                <a:latin typeface="Consolas" panose="020B0609020204030204" pitchFamily="49" charset="0"/>
              </a:rPr>
              <a:t>/bin/python'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A7C64994-98F6-410A-9E2E-7C7E1B46BC67}"/>
              </a:ext>
            </a:extLst>
          </p:cNvPr>
          <p:cNvSpPr txBox="1">
            <a:spLocks/>
          </p:cNvSpPr>
          <p:nvPr/>
        </p:nvSpPr>
        <p:spPr>
          <a:xfrm>
            <a:off x="4132219" y="3223088"/>
            <a:ext cx="7897761" cy="184197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azureml.core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import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ScriptRunConfig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ScriptRunConfig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source_directory</a:t>
            </a:r>
            <a:r>
              <a:rPr lang="en-US" sz="1400" dirty="0">
                <a:latin typeface="Consolas" panose="020B0609020204030204" pitchFamily="49" charset="0"/>
              </a:rPr>
              <a:t>='./’,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script='train.py’,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run_config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run_config_user_managed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run = </a:t>
            </a:r>
            <a:r>
              <a:rPr lang="en-US" sz="1400" dirty="0" err="1">
                <a:latin typeface="Consolas" panose="020B0609020204030204" pitchFamily="49" charset="0"/>
              </a:rPr>
              <a:t>exp.submit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0F6-1E21-4647-ABCD-622BE2A69C1E}"/>
              </a:ext>
            </a:extLst>
          </p:cNvPr>
          <p:cNvSpPr txBox="1"/>
          <p:nvPr/>
        </p:nvSpPr>
        <p:spPr>
          <a:xfrm>
            <a:off x="152400" y="5638219"/>
            <a:ext cx="1649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https://github.com/Azure/MachineLearningNotebooks/blob/master/how-to-use-azureml/training/train-on-local/train-on-local.ipynb</a:t>
            </a:r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B6030421-DEF1-46C6-9C0C-F7FE832D4A13}"/>
              </a:ext>
            </a:extLst>
          </p:cNvPr>
          <p:cNvSpPr txBox="1">
            <a:spLocks/>
          </p:cNvSpPr>
          <p:nvPr/>
        </p:nvSpPr>
        <p:spPr>
          <a:xfrm>
            <a:off x="4141839" y="5413725"/>
            <a:ext cx="7897761" cy="119326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run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# on </a:t>
            </a:r>
            <a:r>
              <a:rPr lang="en-US" sz="1200" dirty="0" err="1">
                <a:latin typeface="Consolas" panose="020B0609020204030204" pitchFamily="49" charset="0"/>
              </a:rPr>
              <a:t>Jupyter</a:t>
            </a:r>
            <a:r>
              <a:rPr lang="en-US" sz="1200" dirty="0">
                <a:latin typeface="Consolas" panose="020B0609020204030204" pitchFamily="49" charset="0"/>
              </a:rPr>
              <a:t> Notebook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latin typeface="Consolas" panose="020B0609020204030204" pitchFamily="49" charset="0"/>
              </a:rPr>
              <a:t>run.wait_for_completion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show_output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b="1" dirty="0">
                <a:latin typeface="Consolas" panose="020B0609020204030204" pitchFamily="49" charset="0"/>
              </a:rPr>
              <a:t>True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08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9F4C-208C-4FB9-8D55-E54D891B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1745-81B9-4BF0-B333-0F1A3802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connect to:</a:t>
            </a:r>
          </a:p>
          <a:p>
            <a:pPr lvl="1"/>
            <a:r>
              <a:rPr lang="en-US" dirty="0"/>
              <a:t>Blob</a:t>
            </a:r>
          </a:p>
          <a:p>
            <a:pPr lvl="1"/>
            <a:r>
              <a:rPr lang="en-US" dirty="0"/>
              <a:t>Azure File</a:t>
            </a:r>
          </a:p>
          <a:p>
            <a:pPr lvl="1"/>
            <a:r>
              <a:rPr lang="en-US" dirty="0"/>
              <a:t>Azure Data Lake Store</a:t>
            </a:r>
          </a:p>
          <a:p>
            <a:pPr lvl="1"/>
            <a:r>
              <a:rPr lang="en-US" dirty="0"/>
              <a:t>SQL Database</a:t>
            </a:r>
          </a:p>
          <a:p>
            <a:pPr lvl="1"/>
            <a:endParaRPr lang="en-US" dirty="0"/>
          </a:p>
          <a:p>
            <a:r>
              <a:rPr lang="en-US" dirty="0"/>
              <a:t>Access ADLS using Pipelines</a:t>
            </a:r>
          </a:p>
        </p:txBody>
      </p:sp>
    </p:spTree>
    <p:extLst>
      <p:ext uri="{BB962C8B-B14F-4D97-AF65-F5344CB8AC3E}">
        <p14:creationId xmlns:p14="http://schemas.microsoft.com/office/powerpoint/2010/main" val="882684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976E-10AA-498A-86AA-8184DBC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Get key in your Python code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C15F8D-0426-4CA2-9FA8-764D3129D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8454" y="1090296"/>
            <a:ext cx="7897761" cy="1643940"/>
          </a:xfr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azure.common.client_factory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get_client_from_cli_profile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azure.mgmt.compute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ComputeManagementClient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client = </a:t>
            </a:r>
            <a:r>
              <a:rPr lang="en-US" sz="1400" dirty="0" err="1">
                <a:latin typeface="Consolas" panose="020B0609020204030204" pitchFamily="49" charset="0"/>
              </a:rPr>
              <a:t>get_client_from_cli_profile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ComputeManagementClient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6C0D5-80FA-4C80-9007-63E2906E0CE1}"/>
              </a:ext>
            </a:extLst>
          </p:cNvPr>
          <p:cNvSpPr txBox="1"/>
          <p:nvPr/>
        </p:nvSpPr>
        <p:spPr>
          <a:xfrm>
            <a:off x="4008454" y="457200"/>
            <a:ext cx="412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Using your current login credentials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38522-4F94-4AAA-80B5-D0FCB7EF0190}"/>
              </a:ext>
            </a:extLst>
          </p:cNvPr>
          <p:cNvSpPr txBox="1"/>
          <p:nvPr/>
        </p:nvSpPr>
        <p:spPr>
          <a:xfrm>
            <a:off x="4008454" y="3307976"/>
            <a:ext cx="412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Get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890D7-63A5-41BA-A67B-35656E789E89}"/>
              </a:ext>
            </a:extLst>
          </p:cNvPr>
          <p:cNvSpPr txBox="1"/>
          <p:nvPr/>
        </p:nvSpPr>
        <p:spPr>
          <a:xfrm>
            <a:off x="125506" y="5583013"/>
            <a:ext cx="17301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https://docs.microsoft.com/en-us/python/api/azure-common/azure.common.client_factory?view=azure-python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C822D4A-59CA-4633-892F-AA4AF0A5AE2A}"/>
              </a:ext>
            </a:extLst>
          </p:cNvPr>
          <p:cNvSpPr txBox="1">
            <a:spLocks/>
          </p:cNvSpPr>
          <p:nvPr/>
        </p:nvSpPr>
        <p:spPr>
          <a:xfrm>
            <a:off x="4008453" y="3740059"/>
            <a:ext cx="7897761" cy="215274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latin typeface="Consolas" panose="020B0609020204030204" pitchFamily="49" charset="0"/>
              </a:rPr>
              <a:t>vault_url = https://&lt;yourvaultresourcename&gt;.vault.azure.net/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latin typeface="Consolas" panose="020B0609020204030204" pitchFamily="49" charset="0"/>
              </a:rPr>
              <a:t>secret_id = &lt;name of your storage account&gt;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latin typeface="Consolas" panose="020B0609020204030204" pitchFamily="49" charset="0"/>
              </a:rPr>
              <a:t>secret_version = ''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latin typeface="Consolas" panose="020B0609020204030204" pitchFamily="49" charset="0"/>
              </a:rPr>
              <a:t>secret_bundle = client.get_secret(vault_url, secret_id , secret_verion)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latin typeface="Consolas" panose="020B0609020204030204" pitchFamily="49" charset="0"/>
              </a:rPr>
              <a:t>key = secret_bundle.value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47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6C1C0-206F-49F3-9B6F-F514CC3A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Common Storage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6AB251-C53B-4979-9FD2-7A33C1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7527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99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B5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E5B783B-625F-4301-9556-C11F0BC4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CDCF70-5C7A-4CAA-9CAA-B53705E0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15" y="836795"/>
            <a:ext cx="8064750" cy="47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7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347EA-EF74-4D7E-9C6A-657A5B2C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 into container using SSH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1100" dirty="0">
                <a:solidFill>
                  <a:srgbClr val="FFFFFF"/>
                </a:solidFill>
              </a:rPr>
              <a:t>(temp solution to be updated by AML team)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F41790-788A-4F69-A835-91A0F8029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9005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122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07BF-4C9E-43BB-A995-33D02379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20C1-F14C-46BB-B873-9B28EB71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Azure CAT Team</a:t>
            </a:r>
          </a:p>
          <a:p>
            <a:r>
              <a:rPr lang="en-US" sz="3600" dirty="0"/>
              <a:t>AML Program Managers</a:t>
            </a:r>
          </a:p>
          <a:p>
            <a:r>
              <a:rPr lang="en-US" sz="3600" dirty="0"/>
              <a:t>MSR Machine Learning </a:t>
            </a:r>
            <a:r>
              <a:rPr lang="en-US" sz="3600"/>
              <a:t>at Scale team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4338EC54-AA91-4EF8-9125-F2593CC28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5E102-115E-4BD4-8B7B-3F0F3EDE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50F7C6-224E-491C-9B95-264F4F919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0809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37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3ECFE-160C-4B0D-8560-C12E0577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set up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1A0A0-090C-4D23-AEFB-1B5E6B33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901-CE4C-425E-AE50-7009AFAD4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358" y="632832"/>
            <a:ext cx="3427283" cy="58018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We provide:</a:t>
            </a:r>
          </a:p>
          <a:p>
            <a:r>
              <a:rPr lang="en-US" sz="2000" dirty="0"/>
              <a:t>Workspace</a:t>
            </a:r>
          </a:p>
          <a:p>
            <a:r>
              <a:rPr lang="en-US" sz="2000" dirty="0"/>
              <a:t>Compute</a:t>
            </a:r>
          </a:p>
          <a:p>
            <a:r>
              <a:rPr lang="en-US" sz="2000" dirty="0"/>
              <a:t>Storage</a:t>
            </a:r>
          </a:p>
          <a:p>
            <a:r>
              <a:rPr lang="en-US" sz="2000" dirty="0"/>
              <a:t>Container registry</a:t>
            </a:r>
          </a:p>
          <a:p>
            <a:r>
              <a:rPr lang="en-US" sz="2000" dirty="0"/>
              <a:t>Key vault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Specifically to get started we provide:</a:t>
            </a:r>
          </a:p>
          <a:p>
            <a:r>
              <a:rPr lang="en-US" sz="2000" b="1" dirty="0"/>
              <a:t>Subscription ID</a:t>
            </a:r>
          </a:p>
          <a:p>
            <a:r>
              <a:rPr lang="en-US" sz="2000" b="1" dirty="0"/>
              <a:t>Resource group name</a:t>
            </a:r>
          </a:p>
          <a:p>
            <a:r>
              <a:rPr lang="en-US" sz="2000" b="1" dirty="0"/>
              <a:t>Your storage account name</a:t>
            </a:r>
          </a:p>
          <a:p>
            <a:r>
              <a:rPr lang="en-US" sz="2000" b="1" dirty="0"/>
              <a:t>Key vault name</a:t>
            </a:r>
          </a:p>
          <a:p>
            <a:r>
              <a:rPr lang="en-US" sz="2000" b="1" dirty="0"/>
              <a:t>Compute target(s) aka compute cluster name(s)</a:t>
            </a:r>
          </a:p>
          <a:p>
            <a:pPr marL="0" indent="0">
              <a:buNone/>
            </a:pPr>
            <a:r>
              <a:rPr lang="en-US" sz="2100" dirty="0"/>
              <a:t>To run the demo:</a:t>
            </a:r>
          </a:p>
          <a:p>
            <a:r>
              <a:rPr lang="en-US" sz="2000" b="1" dirty="0" err="1"/>
              <a:t>Dogbreeds</a:t>
            </a:r>
            <a:r>
              <a:rPr lang="en-US" sz="2000" b="1" dirty="0"/>
              <a:t> storage account name and container name</a:t>
            </a:r>
          </a:p>
          <a:p>
            <a:r>
              <a:rPr lang="en-US" sz="2000" b="1" dirty="0" err="1"/>
              <a:t>Dogbreeds</a:t>
            </a:r>
            <a:r>
              <a:rPr lang="en-US" sz="2000" b="1" dirty="0"/>
              <a:t> key vault name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D86CF-A32B-4C23-8981-F756B9E24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You provide</a:t>
            </a:r>
          </a:p>
          <a:p>
            <a:r>
              <a:rPr lang="en-US" sz="2000" dirty="0"/>
              <a:t>Set up your dev system</a:t>
            </a:r>
          </a:p>
          <a:p>
            <a:r>
              <a:rPr lang="en-US" sz="2000" dirty="0"/>
              <a:t>Provide your code</a:t>
            </a:r>
          </a:p>
          <a:p>
            <a:r>
              <a:rPr lang="en-US" sz="2000" dirty="0"/>
              <a:t>Provide your data or use ours</a:t>
            </a:r>
          </a:p>
          <a:p>
            <a:r>
              <a:rPr lang="en-US" sz="2000" dirty="0"/>
              <a:t>Request access to the security group for the common data from your admin</a:t>
            </a:r>
          </a:p>
        </p:txBody>
      </p:sp>
    </p:spTree>
    <p:extLst>
      <p:ext uri="{BB962C8B-B14F-4D97-AF65-F5344CB8AC3E}">
        <p14:creationId xmlns:p14="http://schemas.microsoft.com/office/powerpoint/2010/main" val="411360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7B426-3CEE-4816-82C3-DA0A2864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to submitting your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8E9E-D951-4017-9E71-51DC19926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7423" y="3355129"/>
            <a:ext cx="2918935" cy="299250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1600" dirty="0"/>
              <a:t>In Bash or PowerShell</a:t>
            </a:r>
          </a:p>
          <a:p>
            <a:pPr marL="742950"/>
            <a:r>
              <a:rPr lang="en-US" sz="1600" dirty="0"/>
              <a:t>Set up environment</a:t>
            </a:r>
          </a:p>
          <a:p>
            <a:pPr marL="285750"/>
            <a:r>
              <a:rPr lang="en-US" sz="1600" dirty="0"/>
              <a:t>In Python</a:t>
            </a:r>
          </a:p>
          <a:p>
            <a:pPr marL="857250" indent="-342900">
              <a:buFont typeface="+mj-lt"/>
              <a:buAutoNum type="arabicPeriod"/>
            </a:pPr>
            <a:r>
              <a:rPr lang="en-US" sz="1600" dirty="0"/>
              <a:t>Set workspace</a:t>
            </a:r>
          </a:p>
          <a:p>
            <a:pPr marL="857250" indent="-342900">
              <a:buFont typeface="+mj-lt"/>
              <a:buAutoNum type="arabicPeriod"/>
            </a:pPr>
            <a:r>
              <a:rPr lang="en-US" sz="1600" dirty="0"/>
              <a:t>Create experiment</a:t>
            </a:r>
          </a:p>
          <a:p>
            <a:pPr marL="857250" indent="-342900">
              <a:buFont typeface="+mj-lt"/>
              <a:buAutoNum type="arabicPeriod"/>
            </a:pPr>
            <a:r>
              <a:rPr lang="en-US" sz="1600" dirty="0"/>
              <a:t>Attach storage (input)</a:t>
            </a:r>
          </a:p>
          <a:p>
            <a:pPr marL="857250" indent="-342900">
              <a:buFont typeface="+mj-lt"/>
              <a:buAutoNum type="arabicPeriod"/>
            </a:pPr>
            <a:r>
              <a:rPr lang="en-US" sz="1600" dirty="0"/>
              <a:t>Set and run estimator</a:t>
            </a:r>
          </a:p>
          <a:p>
            <a:pPr marL="857250" indent="-342900">
              <a:buFont typeface="+mj-lt"/>
              <a:buAutoNum type="arabicPeriod"/>
            </a:pPr>
            <a:r>
              <a:rPr lang="en-US" sz="1600" dirty="0"/>
              <a:t>See results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599AC3-5562-4753-B363-9E01A612EA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94" y="1451698"/>
            <a:ext cx="7557103" cy="41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1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9213-03CD-441A-AE34-A390D22C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Set 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275F9B-262E-4AA1-869B-7E7AB398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234" y="1460077"/>
            <a:ext cx="4693024" cy="823912"/>
          </a:xfrm>
        </p:spPr>
        <p:txBody>
          <a:bodyPr/>
          <a:lstStyle/>
          <a:p>
            <a:r>
              <a:rPr lang="en-US" dirty="0"/>
              <a:t>Install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8EFA2B-A85A-426D-8A3F-B998510A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234" y="2505075"/>
            <a:ext cx="4669190" cy="335328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Azure CLI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Conda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AzCopy</a:t>
            </a:r>
          </a:p>
          <a:p>
            <a:r>
              <a:rPr lang="en-US" sz="1800" dirty="0">
                <a:solidFill>
                  <a:srgbClr val="FFFFFF"/>
                </a:solidFill>
              </a:rPr>
              <a:t>[optional] Azure ML CLI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Demo code: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git clone https://github.com/danielsc/dogbreeds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git clone  https://github.com/Azure/MachineLearningNotebooks/</a:t>
            </a:r>
          </a:p>
          <a:p>
            <a:pPr marL="0" indent="0">
              <a:buNone/>
            </a:pPr>
            <a:endParaRPr 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084DA-C2FA-48CC-9CCB-32A79FB49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533" y="1460077"/>
            <a:ext cx="5183188" cy="823912"/>
          </a:xfrm>
        </p:spPr>
        <p:txBody>
          <a:bodyPr/>
          <a:lstStyle/>
          <a:p>
            <a:r>
              <a:rPr lang="en-US" dirty="0"/>
              <a:t>Set up Python environment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805B46-8130-486B-9892-E2D142CE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3533" y="2505075"/>
            <a:ext cx="616124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conda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create -n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azureml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-y Python=3.6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ipywidgets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nb_conda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conda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activate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azureml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pip install --upgrade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azureml-sdk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notebooks,contrib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] \</a:t>
            </a:r>
            <a:b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scikit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-image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tensorflow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tensorboardX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--user 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jupyter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nbextension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install --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py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--user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azureml.widgets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jupyter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nbextension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enable 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azureml.widgets</a:t>
            </a:r>
            <a:r>
              <a:rPr lang="en-US" sz="1500" dirty="0">
                <a:solidFill>
                  <a:srgbClr val="FFFFFF"/>
                </a:solidFill>
                <a:latin typeface="Consolas" panose="020B0609020204030204" pitchFamily="49" charset="0"/>
              </a:rPr>
              <a:t> --user –</a:t>
            </a:r>
            <a:r>
              <a:rPr lang="en-US" sz="1500" dirty="0" err="1">
                <a:solidFill>
                  <a:srgbClr val="FFFFFF"/>
                </a:solidFill>
                <a:latin typeface="Consolas" panose="020B0609020204030204" pitchFamily="49" charset="0"/>
              </a:rPr>
              <a:t>py</a:t>
            </a:r>
            <a:endParaRPr 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ED39D-5B12-47AF-82BE-D97D5EF51A9F}"/>
              </a:ext>
            </a:extLst>
          </p:cNvPr>
          <p:cNvSpPr txBox="1"/>
          <p:nvPr/>
        </p:nvSpPr>
        <p:spPr>
          <a:xfrm>
            <a:off x="6687671" y="1299882"/>
            <a:ext cx="530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04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1999</Words>
  <Application>Microsoft Office PowerPoint</Application>
  <PresentationFormat>Widescreen</PresentationFormat>
  <Paragraphs>368</Paragraphs>
  <Slides>41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Prior to the session</vt:lpstr>
      <vt:lpstr>Admin to provide users</vt:lpstr>
      <vt:lpstr>Getting started on Azure ML</vt:lpstr>
      <vt:lpstr>Overview</vt:lpstr>
      <vt:lpstr>Agenda</vt:lpstr>
      <vt:lpstr>Get set up</vt:lpstr>
      <vt:lpstr>Getting started</vt:lpstr>
      <vt:lpstr>Steps to submitting your job</vt:lpstr>
      <vt:lpstr>Set up</vt:lpstr>
      <vt:lpstr>Set environment variables and start Jupyter</vt:lpstr>
      <vt:lpstr>Copy data to Azure storage</vt:lpstr>
      <vt:lpstr>Azure ML Basics</vt:lpstr>
      <vt:lpstr>Understand Azure ML Basics</vt:lpstr>
      <vt:lpstr>Parts of Azure ML  Resources</vt:lpstr>
      <vt:lpstr>Parts of Azure ML Workspace</vt:lpstr>
      <vt:lpstr>Parts of Azure ML Compute Cluster</vt:lpstr>
      <vt:lpstr>Submit run</vt:lpstr>
      <vt:lpstr>Submit run</vt:lpstr>
      <vt:lpstr>Create Workspace</vt:lpstr>
      <vt:lpstr>Create AmlCompute</vt:lpstr>
      <vt:lpstr>Set datastore</vt:lpstr>
      <vt:lpstr>Name the experiment</vt:lpstr>
      <vt:lpstr>Build the estimator</vt:lpstr>
      <vt:lpstr>Run</vt:lpstr>
      <vt:lpstr>(Option 1) Estimator using custom container</vt:lpstr>
      <vt:lpstr>Demos</vt:lpstr>
      <vt:lpstr>Demo Using Jupyter Notebook</vt:lpstr>
      <vt:lpstr>Demo Using Python script</vt:lpstr>
      <vt:lpstr>Get results</vt:lpstr>
      <vt:lpstr>Find results - portal</vt:lpstr>
      <vt:lpstr>Find results</vt:lpstr>
      <vt:lpstr>Next steps</vt:lpstr>
      <vt:lpstr>References</vt:lpstr>
      <vt:lpstr>Appendix</vt:lpstr>
      <vt:lpstr>(Option 1a) Estimator using custom container in registry</vt:lpstr>
      <vt:lpstr>(Option 2) Run locally</vt:lpstr>
      <vt:lpstr>Notes on storage</vt:lpstr>
      <vt:lpstr>Get key in your Python code</vt:lpstr>
      <vt:lpstr>Common Storage</vt:lpstr>
      <vt:lpstr>Log into container using SSH  (temp solution to be updated by AML team)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 to the session</dc:title>
  <dc:creator>Bruce Kyle</dc:creator>
  <cp:lastModifiedBy>Bruce Kyle</cp:lastModifiedBy>
  <cp:revision>3</cp:revision>
  <dcterms:created xsi:type="dcterms:W3CDTF">2019-05-14T20:18:31Z</dcterms:created>
  <dcterms:modified xsi:type="dcterms:W3CDTF">2019-05-14T20:21:16Z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v-brkyle@microsoft.com</vt:lpwstr>
  </property>
  <property fmtid="{D5CDD505-2E9C-101B-9397-08002B2CF9AE}" pid="5" name="MSIP_Label_f42aa342-8706-4288-bd11-ebb85995028c_SetDate">
    <vt:lpwstr>2019-05-14T20:20:01.7698082Z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8f85c816-bf54-4212-a57d-f65cac56b097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