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30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6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83009-30BE-9EDB-6D03-C1C0844D8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07D1AB-8661-B07C-0382-EA120C38A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FBDD62-163F-17DF-6AA6-B1811018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E46F0-2FD8-B404-D62B-88CF7C52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2D7A9-F87C-F4AD-94FA-209E3566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7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CDF6F-B1D2-8207-E957-1B4A22A4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947FCF-172A-D4F1-D800-5215B226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C3BAF-FB86-98DB-3CBB-0417E7A4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F3F122-4E01-8D74-593C-3DFCE35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FFE7C9-52B5-E223-6B9F-367A4BD7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1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6F49A9-A1F5-156A-63EE-3DDECC575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ED50D0-8D50-04D8-87B5-2EBFEDD4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6FB50-D92F-CCC7-94C5-6105398D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B09FC-2868-5D06-B60C-4F2579B4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3108B-722D-104A-1F67-05BA0213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0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6231B-8800-4CF9-C43E-40E62C57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0C2E61-4B68-E975-39A5-388D4100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9AF4D-20B5-9AC1-39F0-F2369423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B935F-8B00-722E-3315-8A30AE1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F825D-EB92-ECCB-8956-4AEDB2B3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7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80B9D-C824-CA27-4E3C-D715220E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77AD4-AEBD-D6D2-88A1-CBF0C6CC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98B9F4-6005-07D6-6CF6-C5C83330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C5F83A-687B-2C8B-E6A7-D9F33E5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96831-5616-95B3-A008-FBD3CA1B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7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E2E99-FCEF-3BEA-182D-B5EA3260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296F1-C2B9-FA92-6E32-720370921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E446AD-EEF4-0BCC-71B2-086C276D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A994B0-43B3-0FD9-511C-2CA54EDF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632D71-448F-29D0-3154-A2935A10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604E3B-695F-EE05-F9E7-4CEAA222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58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FD56B-E43D-567E-1830-03080B04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07DF1D-4B68-20B1-3598-A57820C4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07A470-A9B2-AFAD-9314-498AC42A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A3CC08-1297-9795-16B9-04EA17B46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53E78B-735C-6BC1-C1FE-51A862CD7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5FEA83-A9AA-3EBE-027E-9A24F853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DDBDF0-28D0-AE44-8E29-E1CF3183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E9F5E4-EDAC-75FB-1D8F-C0B4F2D0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5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A70FA-8557-2922-7958-6A89C20F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E1C268-FF67-A916-3859-C0198AB9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C93F25-B7F0-6441-EBCA-332FDDAC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1E0C19-0541-37B5-2E4A-83C320C5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8AC6F7-98B2-C71C-2393-7A4970A0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515761-A120-D8EA-440F-F20092FD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1AF099-DD92-8BB9-23A3-071ADDEF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9101C-B3FD-F204-892D-FF4B633E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4B2134-D161-F910-996F-D78124E7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0A21C-F823-46F4-77C4-1ECAED25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FD112E-13D0-D20A-B96B-6FA1D30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2B5F3C-3C1B-93EC-B660-3786C8D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709489-1BA2-FA2C-60D0-4788747A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28AC4-54A4-0E08-96D2-C9AFF579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7017E9-71D1-0766-FFE3-6926BBBE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C9AF9A-CACC-78B0-81AF-640C2807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D9DE2-C6C4-FC5B-833F-DADEE821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A3F410-5F17-B4D9-1395-A2B9C87D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B599C6-DFD4-1373-18D7-A3F00236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4533D3-9E97-6D93-82D7-2F236208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82D4A-89FF-1B6B-49EE-B5C437D6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35672-0CBA-5133-FE5F-1C6EA2436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134E-4F2F-4372-8F23-513EBAAEB2C0}" type="datetimeFigureOut">
              <a:rPr kumimoji="1" lang="ja-JP" altLang="en-US" smtClean="0"/>
              <a:t>2022/8/1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93198-D2B5-8F3A-2983-1AA56B0C9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02172E-E13C-06D2-BF8C-19E7F4E6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6CC7-E556-4FDD-B5F5-B29F202F4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4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37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93060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1F1EF52-0FAD-080C-D6E2-37501063C901}"/>
              </a:ext>
            </a:extLst>
          </p:cNvPr>
          <p:cNvCxnSpPr>
            <a:cxnSpLocks/>
          </p:cNvCxnSpPr>
          <p:nvPr/>
        </p:nvCxnSpPr>
        <p:spPr>
          <a:xfrm>
            <a:off x="4250779" y="1577801"/>
            <a:ext cx="5025301" cy="739456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6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B4B940C-B7ED-9206-76B2-F0B2E78D9B42}"/>
              </a:ext>
            </a:extLst>
          </p:cNvPr>
          <p:cNvCxnSpPr>
            <a:cxnSpLocks/>
          </p:cNvCxnSpPr>
          <p:nvPr/>
        </p:nvCxnSpPr>
        <p:spPr>
          <a:xfrm flipH="1">
            <a:off x="4170566" y="1637944"/>
            <a:ext cx="5275754" cy="162306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0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68598"/>
              </p:ext>
            </p:extLst>
          </p:nvPr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5F322D-2AA9-FC79-AF94-D700D32FB979}"/>
              </a:ext>
            </a:extLst>
          </p:cNvPr>
          <p:cNvSpPr txBox="1"/>
          <p:nvPr/>
        </p:nvSpPr>
        <p:spPr>
          <a:xfrm>
            <a:off x="2917794" y="6245027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❌20+30=50</a:t>
            </a:r>
          </a:p>
        </p:txBody>
      </p:sp>
    </p:spTree>
    <p:extLst>
      <p:ext uri="{BB962C8B-B14F-4D97-AF65-F5344CB8AC3E}">
        <p14:creationId xmlns:p14="http://schemas.microsoft.com/office/powerpoint/2010/main" val="231429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5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8D3AC04-08D4-86F9-B3A9-B93EC3209B70}"/>
              </a:ext>
            </a:extLst>
          </p:cNvPr>
          <p:cNvSpPr txBox="1"/>
          <p:nvPr/>
        </p:nvSpPr>
        <p:spPr>
          <a:xfrm>
            <a:off x="2999510" y="41139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❌20+50&gt;60</a:t>
            </a:r>
          </a:p>
        </p:txBody>
      </p:sp>
    </p:spTree>
    <p:extLst>
      <p:ext uri="{BB962C8B-B14F-4D97-AF65-F5344CB8AC3E}">
        <p14:creationId xmlns:p14="http://schemas.microsoft.com/office/powerpoint/2010/main" val="187835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9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</a:tbl>
          </a:graphicData>
        </a:graphic>
      </p:graphicFrame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D3F27E5-E68A-D251-0F3D-2D3879FB7DB4}"/>
              </a:ext>
            </a:extLst>
          </p:cNvPr>
          <p:cNvSpPr txBox="1"/>
          <p:nvPr/>
        </p:nvSpPr>
        <p:spPr>
          <a:xfrm>
            <a:off x="5156993" y="6023718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20+40&lt;INF</a:t>
            </a:r>
          </a:p>
        </p:txBody>
      </p:sp>
    </p:spTree>
    <p:extLst>
      <p:ext uri="{BB962C8B-B14F-4D97-AF65-F5344CB8AC3E}">
        <p14:creationId xmlns:p14="http://schemas.microsoft.com/office/powerpoint/2010/main" val="217844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3" name="表 14">
            <a:extLst>
              <a:ext uri="{FF2B5EF4-FFF2-40B4-BE49-F238E27FC236}">
                <a16:creationId xmlns:a16="http://schemas.microsoft.com/office/drawing/2014/main" id="{BE261626-035B-157D-886D-52853769B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28858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88AF0C2-C6B1-5F2E-1531-052147A0E21D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97BE55F-A955-8FB1-A9B9-4A99FB282A8A}"/>
              </a:ext>
            </a:extLst>
          </p:cNvPr>
          <p:cNvCxnSpPr>
            <a:cxnSpLocks/>
          </p:cNvCxnSpPr>
          <p:nvPr/>
        </p:nvCxnSpPr>
        <p:spPr>
          <a:xfrm flipV="1">
            <a:off x="6413206" y="2391330"/>
            <a:ext cx="3033114" cy="2888869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64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D3F27E5-E68A-D251-0F3D-2D3879FB7DB4}"/>
              </a:ext>
            </a:extLst>
          </p:cNvPr>
          <p:cNvSpPr txBox="1"/>
          <p:nvPr/>
        </p:nvSpPr>
        <p:spPr>
          <a:xfrm>
            <a:off x="5186085" y="2803559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20+90&lt;INF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21792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88944-C58C-C7BC-0D85-FFCAF2CFC446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58" name="表 14">
            <a:extLst>
              <a:ext uri="{FF2B5EF4-FFF2-40B4-BE49-F238E27FC236}">
                <a16:creationId xmlns:a16="http://schemas.microsoft.com/office/drawing/2014/main" id="{6EFE7F13-34CA-2428-73FB-25A5F97D4555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8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83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5141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86320F7-3F26-8EBB-E496-7BD93B202EDF}"/>
              </a:ext>
            </a:extLst>
          </p:cNvPr>
          <p:cNvCxnSpPr>
            <a:cxnSpLocks/>
          </p:cNvCxnSpPr>
          <p:nvPr/>
        </p:nvCxnSpPr>
        <p:spPr>
          <a:xfrm flipV="1">
            <a:off x="6413206" y="2717367"/>
            <a:ext cx="3033114" cy="62982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86320F7-3F26-8EBB-E496-7BD93B202EDF}"/>
              </a:ext>
            </a:extLst>
          </p:cNvPr>
          <p:cNvCxnSpPr>
            <a:cxnSpLocks/>
          </p:cNvCxnSpPr>
          <p:nvPr/>
        </p:nvCxnSpPr>
        <p:spPr>
          <a:xfrm flipH="1">
            <a:off x="4250779" y="1637944"/>
            <a:ext cx="5086261" cy="3828136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4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6635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98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49C3991-171E-16E4-3CD3-83A60CBF4FEE}"/>
              </a:ext>
            </a:extLst>
          </p:cNvPr>
          <p:cNvSpPr txBox="1"/>
          <p:nvPr/>
        </p:nvSpPr>
        <p:spPr>
          <a:xfrm>
            <a:off x="5164658" y="6284844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❌50+70&gt;60</a:t>
            </a:r>
          </a:p>
        </p:txBody>
      </p:sp>
    </p:spTree>
    <p:extLst>
      <p:ext uri="{BB962C8B-B14F-4D97-AF65-F5344CB8AC3E}">
        <p14:creationId xmlns:p14="http://schemas.microsoft.com/office/powerpoint/2010/main" val="236067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31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dist:110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5C9FA1F-41DB-238E-4EA4-0E0A16EAA7D4}"/>
              </a:ext>
            </a:extLst>
          </p:cNvPr>
          <p:cNvSpPr txBox="1"/>
          <p:nvPr/>
        </p:nvSpPr>
        <p:spPr>
          <a:xfrm>
            <a:off x="5093750" y="2569241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50+50&lt;110</a:t>
            </a:r>
          </a:p>
        </p:txBody>
      </p:sp>
    </p:spTree>
    <p:extLst>
      <p:ext uri="{BB962C8B-B14F-4D97-AF65-F5344CB8AC3E}">
        <p14:creationId xmlns:p14="http://schemas.microsoft.com/office/powerpoint/2010/main" val="172672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71847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5A6B155-0356-DA09-7D0F-A96F379F8CE8}"/>
              </a:ext>
            </a:extLst>
          </p:cNvPr>
          <p:cNvCxnSpPr>
            <a:cxnSpLocks/>
          </p:cNvCxnSpPr>
          <p:nvPr/>
        </p:nvCxnSpPr>
        <p:spPr>
          <a:xfrm flipV="1">
            <a:off x="6413206" y="2317257"/>
            <a:ext cx="3033114" cy="102993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3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3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5A6B155-0356-DA09-7D0F-A96F379F8CE8}"/>
              </a:ext>
            </a:extLst>
          </p:cNvPr>
          <p:cNvCxnSpPr>
            <a:cxnSpLocks/>
          </p:cNvCxnSpPr>
          <p:nvPr/>
        </p:nvCxnSpPr>
        <p:spPr>
          <a:xfrm flipH="1">
            <a:off x="4293896" y="1577801"/>
            <a:ext cx="5043144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20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71148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229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23ABBB-F4A5-CC55-A954-CAB9368CE407}"/>
              </a:ext>
            </a:extLst>
          </p:cNvPr>
          <p:cNvSpPr txBox="1"/>
          <p:nvPr/>
        </p:nvSpPr>
        <p:spPr>
          <a:xfrm>
            <a:off x="5164658" y="251549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❌60+50&gt;100</a:t>
            </a:r>
          </a:p>
        </p:txBody>
      </p:sp>
    </p:spTree>
    <p:extLst>
      <p:ext uri="{BB962C8B-B14F-4D97-AF65-F5344CB8AC3E}">
        <p14:creationId xmlns:p14="http://schemas.microsoft.com/office/powerpoint/2010/main" val="195574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88944-C58C-C7BC-0D85-FFCAF2CFC446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58" name="表 14">
            <a:extLst>
              <a:ext uri="{FF2B5EF4-FFF2-40B4-BE49-F238E27FC236}">
                <a16:creationId xmlns:a16="http://schemas.microsoft.com/office/drawing/2014/main" id="{6EFE7F13-34CA-2428-73FB-25A5F97D4555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86006"/>
                  </a:ext>
                </a:extLst>
              </a:tr>
            </a:tbl>
          </a:graphicData>
        </a:graphic>
      </p:graphicFrame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F91125E-2FA1-C324-C1B7-99C46C5B2C10}"/>
              </a:ext>
            </a:extLst>
          </p:cNvPr>
          <p:cNvCxnSpPr>
            <a:cxnSpLocks/>
          </p:cNvCxnSpPr>
          <p:nvPr/>
        </p:nvCxnSpPr>
        <p:spPr>
          <a:xfrm flipH="1">
            <a:off x="2123857" y="1637944"/>
            <a:ext cx="7322463" cy="162306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724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70B3F96-2675-4B63-D78B-11243605E6D2}"/>
              </a:ext>
            </a:extLst>
          </p:cNvPr>
          <p:cNvSpPr txBox="1"/>
          <p:nvPr/>
        </p:nvSpPr>
        <p:spPr>
          <a:xfrm>
            <a:off x="5164658" y="702158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60+60&lt;INF</a:t>
            </a:r>
          </a:p>
        </p:txBody>
      </p:sp>
    </p:spTree>
    <p:extLst>
      <p:ext uri="{BB962C8B-B14F-4D97-AF65-F5344CB8AC3E}">
        <p14:creationId xmlns:p14="http://schemas.microsoft.com/office/powerpoint/2010/main" val="398711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20670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B2C15E7-9EEA-05B2-9F7F-2CF8F7C5E7BB}"/>
              </a:ext>
            </a:extLst>
          </p:cNvPr>
          <p:cNvCxnSpPr>
            <a:cxnSpLocks/>
          </p:cNvCxnSpPr>
          <p:nvPr/>
        </p:nvCxnSpPr>
        <p:spPr>
          <a:xfrm>
            <a:off x="6413206" y="1577801"/>
            <a:ext cx="3033114" cy="1139566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04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4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5B2C15E7-9EEA-05B2-9F7F-2CF8F7C5E7BB}"/>
              </a:ext>
            </a:extLst>
          </p:cNvPr>
          <p:cNvCxnSpPr>
            <a:cxnSpLocks/>
          </p:cNvCxnSpPr>
          <p:nvPr/>
        </p:nvCxnSpPr>
        <p:spPr>
          <a:xfrm flipH="1">
            <a:off x="6413206" y="1577801"/>
            <a:ext cx="2923834" cy="3702398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87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69413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213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51F060C-08EB-3B80-FE0B-5E6E6F0A894A}"/>
              </a:ext>
            </a:extLst>
          </p:cNvPr>
          <p:cNvSpPr txBox="1"/>
          <p:nvPr/>
        </p:nvSpPr>
        <p:spPr>
          <a:xfrm>
            <a:off x="5093750" y="2569241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60+30&lt;100</a:t>
            </a:r>
          </a:p>
        </p:txBody>
      </p:sp>
    </p:spTree>
    <p:extLst>
      <p:ext uri="{BB962C8B-B14F-4D97-AF65-F5344CB8AC3E}">
        <p14:creationId xmlns:p14="http://schemas.microsoft.com/office/powerpoint/2010/main" val="113256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65493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E85E1EB-D160-4708-C7EE-5ADE1FF643E1}"/>
              </a:ext>
            </a:extLst>
          </p:cNvPr>
          <p:cNvCxnSpPr>
            <a:cxnSpLocks/>
          </p:cNvCxnSpPr>
          <p:nvPr/>
        </p:nvCxnSpPr>
        <p:spPr>
          <a:xfrm flipV="1">
            <a:off x="6413206" y="1637944"/>
            <a:ext cx="2944154" cy="162306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7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7505F3C-467A-1F18-7497-82CDC38BCE7A}"/>
              </a:ext>
            </a:extLst>
          </p:cNvPr>
          <p:cNvSpPr txBox="1"/>
          <p:nvPr/>
        </p:nvSpPr>
        <p:spPr>
          <a:xfrm>
            <a:off x="7359783" y="5986747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60+20&lt;INF</a:t>
            </a:r>
          </a:p>
        </p:txBody>
      </p:sp>
    </p:spTree>
    <p:extLst>
      <p:ext uri="{BB962C8B-B14F-4D97-AF65-F5344CB8AC3E}">
        <p14:creationId xmlns:p14="http://schemas.microsoft.com/office/powerpoint/2010/main" val="4281574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61895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7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AA1C48D-5893-38E7-CB9C-95DA5E181ACD}"/>
              </a:ext>
            </a:extLst>
          </p:cNvPr>
          <p:cNvCxnSpPr>
            <a:cxnSpLocks/>
          </p:cNvCxnSpPr>
          <p:nvPr/>
        </p:nvCxnSpPr>
        <p:spPr>
          <a:xfrm flipV="1">
            <a:off x="8483600" y="1637944"/>
            <a:ext cx="873760" cy="354567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468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7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AA1C48D-5893-38E7-CB9C-95DA5E181ACD}"/>
              </a:ext>
            </a:extLst>
          </p:cNvPr>
          <p:cNvCxnSpPr>
            <a:cxnSpLocks/>
          </p:cNvCxnSpPr>
          <p:nvPr/>
        </p:nvCxnSpPr>
        <p:spPr>
          <a:xfrm flipH="1">
            <a:off x="8483600" y="1637944"/>
            <a:ext cx="873760" cy="356470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0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88944-C58C-C7BC-0D85-FFCAF2CFC446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58" name="表 14">
            <a:extLst>
              <a:ext uri="{FF2B5EF4-FFF2-40B4-BE49-F238E27FC236}">
                <a16:creationId xmlns:a16="http://schemas.microsoft.com/office/drawing/2014/main" id="{6EFE7F13-34CA-2428-73FB-25A5F97D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72305"/>
              </p:ext>
            </p:extLst>
          </p:nvPr>
        </p:nvGraphicFramePr>
        <p:xfrm>
          <a:off x="9446320" y="1033615"/>
          <a:ext cx="2367518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86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38679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899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8FCE89-0643-DCF6-9E27-89C54C40595C}"/>
              </a:ext>
            </a:extLst>
          </p:cNvPr>
          <p:cNvSpPr txBox="1"/>
          <p:nvPr/>
        </p:nvSpPr>
        <p:spPr>
          <a:xfrm>
            <a:off x="7359783" y="2867027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80+70&lt;INF</a:t>
            </a:r>
          </a:p>
        </p:txBody>
      </p:sp>
    </p:spTree>
    <p:extLst>
      <p:ext uri="{BB962C8B-B14F-4D97-AF65-F5344CB8AC3E}">
        <p14:creationId xmlns:p14="http://schemas.microsoft.com/office/powerpoint/2010/main" val="2004803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79335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1EC84A4-0794-10EC-B042-726FFF4002EB}"/>
              </a:ext>
            </a:extLst>
          </p:cNvPr>
          <p:cNvCxnSpPr>
            <a:cxnSpLocks/>
          </p:cNvCxnSpPr>
          <p:nvPr/>
        </p:nvCxnSpPr>
        <p:spPr>
          <a:xfrm flipV="1">
            <a:off x="8677545" y="3079982"/>
            <a:ext cx="768775" cy="349018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11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1EC84A4-0794-10EC-B042-726FFF4002EB}"/>
              </a:ext>
            </a:extLst>
          </p:cNvPr>
          <p:cNvCxnSpPr>
            <a:cxnSpLocks/>
          </p:cNvCxnSpPr>
          <p:nvPr/>
        </p:nvCxnSpPr>
        <p:spPr>
          <a:xfrm flipH="1">
            <a:off x="6413206" y="1577801"/>
            <a:ext cx="2944154" cy="1769391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24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26435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509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A8BD1D3-7308-5C3C-2772-91F9406E928C}"/>
              </a:ext>
            </a:extLst>
          </p:cNvPr>
          <p:cNvSpPr txBox="1"/>
          <p:nvPr/>
        </p:nvSpPr>
        <p:spPr>
          <a:xfrm>
            <a:off x="5162740" y="44289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❌90+50&gt;120</a:t>
            </a:r>
          </a:p>
        </p:txBody>
      </p:sp>
    </p:spTree>
    <p:extLst>
      <p:ext uri="{BB962C8B-B14F-4D97-AF65-F5344CB8AC3E}">
        <p14:creationId xmlns:p14="http://schemas.microsoft.com/office/powerpoint/2010/main" val="1585127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8240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FEFD650-05E7-98A5-EA18-CAE7D38094CF}"/>
              </a:ext>
            </a:extLst>
          </p:cNvPr>
          <p:cNvSpPr txBox="1"/>
          <p:nvPr/>
        </p:nvSpPr>
        <p:spPr>
          <a:xfrm>
            <a:off x="7379463" y="254204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90+50&lt;150</a:t>
            </a:r>
          </a:p>
        </p:txBody>
      </p:sp>
    </p:spTree>
    <p:extLst>
      <p:ext uri="{BB962C8B-B14F-4D97-AF65-F5344CB8AC3E}">
        <p14:creationId xmlns:p14="http://schemas.microsoft.com/office/powerpoint/2010/main" val="2953257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98037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D19CCC5-485B-78A4-2CCD-A7A699B0233B}"/>
              </a:ext>
            </a:extLst>
          </p:cNvPr>
          <p:cNvCxnSpPr>
            <a:cxnSpLocks/>
          </p:cNvCxnSpPr>
          <p:nvPr/>
        </p:nvCxnSpPr>
        <p:spPr>
          <a:xfrm flipV="1">
            <a:off x="8677545" y="2717367"/>
            <a:ext cx="768775" cy="711633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79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0E25A21-6F7C-7279-D522-C25976BEC36F}"/>
              </a:ext>
            </a:extLst>
          </p:cNvPr>
          <p:cNvSpPr txBox="1"/>
          <p:nvPr/>
        </p:nvSpPr>
        <p:spPr>
          <a:xfrm>
            <a:off x="7292311" y="683659"/>
            <a:ext cx="17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90+130&lt;INF</a:t>
            </a:r>
          </a:p>
        </p:txBody>
      </p:sp>
    </p:spTree>
    <p:extLst>
      <p:ext uri="{BB962C8B-B14F-4D97-AF65-F5344CB8AC3E}">
        <p14:creationId xmlns:p14="http://schemas.microsoft.com/office/powerpoint/2010/main" val="63187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21599"/>
              </p:ext>
            </p:extLst>
          </p:nvPr>
        </p:nvGraphicFramePr>
        <p:xfrm>
          <a:off x="9446320" y="1033615"/>
          <a:ext cx="2367518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</a:tbl>
          </a:graphicData>
        </a:graphic>
      </p:graphicFrame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1ABE90A-8BB5-A638-B3DF-7729E6B50958}"/>
              </a:ext>
            </a:extLst>
          </p:cNvPr>
          <p:cNvSpPr txBox="1"/>
          <p:nvPr/>
        </p:nvSpPr>
        <p:spPr>
          <a:xfrm>
            <a:off x="2933017" y="5960313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0+50&lt;INF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5965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3743"/>
              </p:ext>
            </p:extLst>
          </p:nvPr>
        </p:nvGraphicFramePr>
        <p:xfrm>
          <a:off x="9446320" y="1033615"/>
          <a:ext cx="2367518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>
            <a:off x="8560821" y="1741415"/>
            <a:ext cx="755899" cy="168758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25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 flipH="1">
            <a:off x="6550757" y="1483360"/>
            <a:ext cx="2765963" cy="185928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504D41C-866E-C4D6-B811-807ECF350C4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❌90&lt;100</a:t>
            </a:r>
          </a:p>
        </p:txBody>
      </p:sp>
    </p:spTree>
    <p:extLst>
      <p:ext uri="{BB962C8B-B14F-4D97-AF65-F5344CB8AC3E}">
        <p14:creationId xmlns:p14="http://schemas.microsoft.com/office/powerpoint/2010/main" val="577361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07203"/>
              </p:ext>
            </p:extLst>
          </p:nvPr>
        </p:nvGraphicFramePr>
        <p:xfrm>
          <a:off x="9446320" y="1033615"/>
          <a:ext cx="236751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110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 flipH="1">
            <a:off x="6550757" y="1483360"/>
            <a:ext cx="2765963" cy="185928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504D41C-866E-C4D6-B811-807ECF350C4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❌90&lt;110</a:t>
            </a:r>
          </a:p>
        </p:txBody>
      </p:sp>
    </p:spTree>
    <p:extLst>
      <p:ext uri="{BB962C8B-B14F-4D97-AF65-F5344CB8AC3E}">
        <p14:creationId xmlns:p14="http://schemas.microsoft.com/office/powerpoint/2010/main" val="3229855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40989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6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49811A-E70F-4E2F-DF13-3714EBCF8A05}"/>
              </a:ext>
            </a:extLst>
          </p:cNvPr>
          <p:cNvCxnSpPr>
            <a:cxnSpLocks/>
          </p:cNvCxnSpPr>
          <p:nvPr/>
        </p:nvCxnSpPr>
        <p:spPr>
          <a:xfrm flipH="1">
            <a:off x="6413206" y="1577801"/>
            <a:ext cx="2933994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38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73217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309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96DCF75-4910-77AB-5645-7884667DE0EC}"/>
              </a:ext>
            </a:extLst>
          </p:cNvPr>
          <p:cNvSpPr txBox="1"/>
          <p:nvPr/>
        </p:nvSpPr>
        <p:spPr>
          <a:xfrm>
            <a:off x="7285939" y="471435"/>
            <a:ext cx="17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120+80&lt;220</a:t>
            </a:r>
          </a:p>
        </p:txBody>
      </p:sp>
    </p:spTree>
    <p:extLst>
      <p:ext uri="{BB962C8B-B14F-4D97-AF65-F5344CB8AC3E}">
        <p14:creationId xmlns:p14="http://schemas.microsoft.com/office/powerpoint/2010/main" val="469591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48833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1D9B7B9-8067-0181-F250-1EEC4C083BE3}"/>
              </a:ext>
            </a:extLst>
          </p:cNvPr>
          <p:cNvCxnSpPr>
            <a:cxnSpLocks/>
          </p:cNvCxnSpPr>
          <p:nvPr/>
        </p:nvCxnSpPr>
        <p:spPr>
          <a:xfrm>
            <a:off x="8677545" y="1534160"/>
            <a:ext cx="639175" cy="783097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07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140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1D9B7B9-8067-0181-F250-1EEC4C083BE3}"/>
              </a:ext>
            </a:extLst>
          </p:cNvPr>
          <p:cNvCxnSpPr>
            <a:cxnSpLocks/>
          </p:cNvCxnSpPr>
          <p:nvPr/>
        </p:nvCxnSpPr>
        <p:spPr>
          <a:xfrm flipH="1">
            <a:off x="8677545" y="1637944"/>
            <a:ext cx="679815" cy="1580092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57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804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90895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FBDE82-94FC-4DB3-2370-6553B55EF03B}"/>
              </a:ext>
            </a:extLst>
          </p:cNvPr>
          <p:cNvSpPr txBox="1"/>
          <p:nvPr/>
        </p:nvSpPr>
        <p:spPr>
          <a:xfrm>
            <a:off x="7285939" y="471435"/>
            <a:ext cx="17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140+50&lt;200</a:t>
            </a:r>
          </a:p>
        </p:txBody>
      </p:sp>
    </p:spTree>
    <p:extLst>
      <p:ext uri="{BB962C8B-B14F-4D97-AF65-F5344CB8AC3E}">
        <p14:creationId xmlns:p14="http://schemas.microsoft.com/office/powerpoint/2010/main" val="61817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49624"/>
              </p:ext>
            </p:extLst>
          </p:nvPr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B99178-748F-331D-6944-04A195E9E278}"/>
              </a:ext>
            </a:extLst>
          </p:cNvPr>
          <p:cNvCxnSpPr>
            <a:cxnSpLocks/>
          </p:cNvCxnSpPr>
          <p:nvPr/>
        </p:nvCxnSpPr>
        <p:spPr>
          <a:xfrm flipV="1">
            <a:off x="4170566" y="1577801"/>
            <a:ext cx="5275754" cy="3878119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63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92060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6E47CA6-3520-C1F5-F40D-4DC2B1A359A9}"/>
              </a:ext>
            </a:extLst>
          </p:cNvPr>
          <p:cNvCxnSpPr>
            <a:cxnSpLocks/>
          </p:cNvCxnSpPr>
          <p:nvPr/>
        </p:nvCxnSpPr>
        <p:spPr>
          <a:xfrm>
            <a:off x="8560821" y="1564640"/>
            <a:ext cx="735579" cy="33528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70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79642"/>
              </p:ext>
            </p:extLst>
          </p:nvPr>
        </p:nvGraphicFramePr>
        <p:xfrm>
          <a:off x="9446320" y="1033615"/>
          <a:ext cx="236751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8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328C1BD-0F87-77D6-9DAB-BD6487512A73}"/>
              </a:ext>
            </a:extLst>
          </p:cNvPr>
          <p:cNvCxnSpPr>
            <a:cxnSpLocks/>
          </p:cNvCxnSpPr>
          <p:nvPr/>
        </p:nvCxnSpPr>
        <p:spPr>
          <a:xfrm flipH="1">
            <a:off x="8560821" y="1534160"/>
            <a:ext cx="776219" cy="1726844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96905AE-1783-0038-978F-8F28D1C3DCD2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❌140&lt;150</a:t>
            </a:r>
          </a:p>
        </p:txBody>
      </p:sp>
    </p:spTree>
    <p:extLst>
      <p:ext uri="{BB962C8B-B14F-4D97-AF65-F5344CB8AC3E}">
        <p14:creationId xmlns:p14="http://schemas.microsoft.com/office/powerpoint/2010/main" val="432260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04771"/>
              </p:ext>
            </p:extLst>
          </p:nvPr>
        </p:nvGraphicFramePr>
        <p:xfrm>
          <a:off x="9446320" y="1033615"/>
          <a:ext cx="236751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190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6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328C1BD-0F87-77D6-9DAB-BD6487512A73}"/>
              </a:ext>
            </a:extLst>
          </p:cNvPr>
          <p:cNvCxnSpPr>
            <a:cxnSpLocks/>
          </p:cNvCxnSpPr>
          <p:nvPr/>
        </p:nvCxnSpPr>
        <p:spPr>
          <a:xfrm flipH="1">
            <a:off x="8677545" y="1534160"/>
            <a:ext cx="659495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274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08474"/>
              </p:ext>
            </p:extLst>
          </p:nvPr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344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A095075-A749-0D05-B965-458BB386F11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❌190&lt;200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5C0231A-24C3-D731-8D80-3F119897453C}"/>
              </a:ext>
            </a:extLst>
          </p:cNvPr>
          <p:cNvCxnSpPr>
            <a:cxnSpLocks/>
          </p:cNvCxnSpPr>
          <p:nvPr/>
        </p:nvCxnSpPr>
        <p:spPr>
          <a:xfrm flipH="1">
            <a:off x="8677545" y="1534160"/>
            <a:ext cx="659495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6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194"/>
              </p:ext>
            </p:extLst>
          </p:nvPr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9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8747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A095075-A749-0D05-B965-458BB386F11B}"/>
              </a:ext>
            </a:extLst>
          </p:cNvPr>
          <p:cNvSpPr txBox="1"/>
          <p:nvPr/>
        </p:nvSpPr>
        <p:spPr>
          <a:xfrm>
            <a:off x="8041489" y="115235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❌190&lt;220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5C0231A-24C3-D731-8D80-3F119897453C}"/>
              </a:ext>
            </a:extLst>
          </p:cNvPr>
          <p:cNvCxnSpPr>
            <a:cxnSpLocks/>
          </p:cNvCxnSpPr>
          <p:nvPr/>
        </p:nvCxnSpPr>
        <p:spPr>
          <a:xfrm flipH="1">
            <a:off x="8677545" y="1534160"/>
            <a:ext cx="659495" cy="0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16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69" name="表 14">
            <a:extLst>
              <a:ext uri="{FF2B5EF4-FFF2-40B4-BE49-F238E27FC236}">
                <a16:creationId xmlns:a16="http://schemas.microsoft.com/office/drawing/2014/main" id="{60E43330-6ABC-A4AA-1B88-D6B7EA07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7319"/>
              </p:ext>
            </p:extLst>
          </p:nvPr>
        </p:nvGraphicFramePr>
        <p:xfrm>
          <a:off x="9446320" y="1033615"/>
          <a:ext cx="2367518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</a:tbl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005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00361B-1098-F8D3-5E77-19868154C370}"/>
              </a:ext>
            </a:extLst>
          </p:cNvPr>
          <p:cNvSpPr txBox="1"/>
          <p:nvPr/>
        </p:nvSpPr>
        <p:spPr>
          <a:xfrm>
            <a:off x="3288950" y="68658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45A145D-7FDB-9869-992C-F0D02775C270}"/>
              </a:ext>
            </a:extLst>
          </p:cNvPr>
          <p:cNvSpPr txBox="1"/>
          <p:nvPr/>
        </p:nvSpPr>
        <p:spPr>
          <a:xfrm>
            <a:off x="5494078" y="5996052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dist:60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B37A41-6CF0-31B6-0EB5-34D6775F2EA7}"/>
              </a:ext>
            </a:extLst>
          </p:cNvPr>
          <p:cNvSpPr txBox="1"/>
          <p:nvPr/>
        </p:nvSpPr>
        <p:spPr>
          <a:xfrm>
            <a:off x="5409338" y="725298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FDA21CE-7735-97D9-864A-AECCFC0D5FBB}"/>
              </a:ext>
            </a:extLst>
          </p:cNvPr>
          <p:cNvSpPr txBox="1"/>
          <p:nvPr/>
        </p:nvSpPr>
        <p:spPr>
          <a:xfrm>
            <a:off x="5413172" y="2848704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dist:90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819CD5-C022-8BBF-B9B3-2FD8FEDD9C0C}"/>
              </a:ext>
            </a:extLst>
          </p:cNvPr>
          <p:cNvSpPr txBox="1"/>
          <p:nvPr/>
        </p:nvSpPr>
        <p:spPr>
          <a:xfrm>
            <a:off x="7693519" y="5978719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dist:80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A1000B-FFC6-EF5C-96F6-382B553DAA12}"/>
              </a:ext>
            </a:extLst>
          </p:cNvPr>
          <p:cNvSpPr txBox="1"/>
          <p:nvPr/>
        </p:nvSpPr>
        <p:spPr>
          <a:xfrm>
            <a:off x="7589419" y="2856565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dist:140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E61C8B6-8044-F16B-97FB-1FDCBB0AB0C1}"/>
              </a:ext>
            </a:extLst>
          </p:cNvPr>
          <p:cNvSpPr txBox="1"/>
          <p:nvPr/>
        </p:nvSpPr>
        <p:spPr>
          <a:xfrm>
            <a:off x="7578150" y="733900"/>
            <a:ext cx="12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u="sng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dist:190</a:t>
            </a:r>
            <a:endParaRPr kumimoji="1" lang="ja-JP" altLang="en-US" b="1" u="sng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23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EB3A212-4E37-E94F-F451-8F0F2192D584}"/>
              </a:ext>
            </a:extLst>
          </p:cNvPr>
          <p:cNvSpPr txBox="1"/>
          <p:nvPr/>
        </p:nvSpPr>
        <p:spPr>
          <a:xfrm>
            <a:off x="2791113" y="2816072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0+20&lt;INF</a:t>
            </a:r>
          </a:p>
        </p:txBody>
      </p:sp>
    </p:spTree>
    <p:extLst>
      <p:ext uri="{BB962C8B-B14F-4D97-AF65-F5344CB8AC3E}">
        <p14:creationId xmlns:p14="http://schemas.microsoft.com/office/powerpoint/2010/main" val="326827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63725"/>
              </p:ext>
            </p:extLst>
          </p:nvPr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30D9E01-B0B2-C838-6C8F-308E4C6C97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250779" y="1589875"/>
            <a:ext cx="5195541" cy="1762925"/>
          </a:xfrm>
          <a:prstGeom prst="straightConnector1">
            <a:avLst/>
          </a:prstGeom>
          <a:ln w="1905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0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DD65AED-295E-FEDE-A689-C0C190666035}"/>
              </a:ext>
            </a:extLst>
          </p:cNvPr>
          <p:cNvSpPr/>
          <p:nvPr/>
        </p:nvSpPr>
        <p:spPr>
          <a:xfrm>
            <a:off x="1268887" y="3157533"/>
            <a:ext cx="706549" cy="7065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C488FA-B65F-1BB1-50C2-3DF4B6C4F147}"/>
              </a:ext>
            </a:extLst>
          </p:cNvPr>
          <p:cNvSpPr/>
          <p:nvPr/>
        </p:nvSpPr>
        <p:spPr>
          <a:xfrm>
            <a:off x="3464020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F960330-C025-2339-9750-86CE368DDD44}"/>
              </a:ext>
            </a:extLst>
          </p:cNvPr>
          <p:cNvSpPr/>
          <p:nvPr/>
        </p:nvSpPr>
        <p:spPr>
          <a:xfrm>
            <a:off x="3464019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73E797-F2E0-3215-D975-E159D0F7F3CE}"/>
              </a:ext>
            </a:extLst>
          </p:cNvPr>
          <p:cNvSpPr/>
          <p:nvPr/>
        </p:nvSpPr>
        <p:spPr>
          <a:xfrm>
            <a:off x="3464017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8E2F5D-6D82-CB2C-3EEB-AA9CC8B127C3}"/>
              </a:ext>
            </a:extLst>
          </p:cNvPr>
          <p:cNvSpPr/>
          <p:nvPr/>
        </p:nvSpPr>
        <p:spPr>
          <a:xfrm>
            <a:off x="5659149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E60667C-6262-7665-1244-56F8F7518107}"/>
              </a:ext>
            </a:extLst>
          </p:cNvPr>
          <p:cNvSpPr/>
          <p:nvPr/>
        </p:nvSpPr>
        <p:spPr>
          <a:xfrm>
            <a:off x="5659147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BDC2C68-C86C-5AE5-6813-66C5AB0171AD}"/>
              </a:ext>
            </a:extLst>
          </p:cNvPr>
          <p:cNvSpPr/>
          <p:nvPr/>
        </p:nvSpPr>
        <p:spPr>
          <a:xfrm>
            <a:off x="5659146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FA52501-7F37-C00E-16BC-0248AB925A58}"/>
              </a:ext>
            </a:extLst>
          </p:cNvPr>
          <p:cNvSpPr/>
          <p:nvPr/>
        </p:nvSpPr>
        <p:spPr>
          <a:xfrm>
            <a:off x="7854275" y="5280199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0B02CBF-F909-C25C-201D-8CB0C15D3516}"/>
              </a:ext>
            </a:extLst>
          </p:cNvPr>
          <p:cNvSpPr/>
          <p:nvPr/>
        </p:nvSpPr>
        <p:spPr>
          <a:xfrm>
            <a:off x="7854273" y="3157533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F453B6A-3087-205E-6B22-E12ACC4538AD}"/>
              </a:ext>
            </a:extLst>
          </p:cNvPr>
          <p:cNvSpPr/>
          <p:nvPr/>
        </p:nvSpPr>
        <p:spPr>
          <a:xfrm>
            <a:off x="7854272" y="1034866"/>
            <a:ext cx="706549" cy="7065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5410222-5180-A4A0-7A6A-6FACF36B33EE}"/>
              </a:ext>
            </a:extLst>
          </p:cNvPr>
          <p:cNvCxnSpPr>
            <a:stCxn id="5" idx="7"/>
            <a:endCxn id="8" idx="2"/>
          </p:cNvCxnSpPr>
          <p:nvPr/>
        </p:nvCxnSpPr>
        <p:spPr>
          <a:xfrm flipV="1">
            <a:off x="1871965" y="1388141"/>
            <a:ext cx="1592052" cy="1872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A7E018-9897-CA9B-DE0C-7030290D3D9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975436" y="3510808"/>
            <a:ext cx="148858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F3DC07-9D42-31DA-4F6F-AAB4050985F0}"/>
              </a:ext>
            </a:extLst>
          </p:cNvPr>
          <p:cNvSpPr txBox="1"/>
          <p:nvPr/>
        </p:nvSpPr>
        <p:spPr>
          <a:xfrm>
            <a:off x="1968692" y="20108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B9D418-9B08-2272-7DBA-1D80324F6A1C}"/>
              </a:ext>
            </a:extLst>
          </p:cNvPr>
          <p:cNvSpPr txBox="1"/>
          <p:nvPr/>
        </p:nvSpPr>
        <p:spPr>
          <a:xfrm>
            <a:off x="2540416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B2DF810-02DF-9377-DF68-6F0F2A8E8D54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1871965" y="3760610"/>
            <a:ext cx="1592055" cy="18728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A96DB8-43CB-3923-6510-DD9585F415FB}"/>
              </a:ext>
            </a:extLst>
          </p:cNvPr>
          <p:cNvSpPr txBox="1"/>
          <p:nvPr/>
        </p:nvSpPr>
        <p:spPr>
          <a:xfrm>
            <a:off x="1977279" y="45633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7A6437-98C1-6AB2-7F1B-43A757C90A9D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817294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A63C5E-B73E-23D3-B09E-8A5E77947569}"/>
              </a:ext>
            </a:extLst>
          </p:cNvPr>
          <p:cNvSpPr txBox="1"/>
          <p:nvPr/>
        </p:nvSpPr>
        <p:spPr>
          <a:xfrm>
            <a:off x="3356904" y="426853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373D8DB-07B1-5742-51BC-47CF569B0527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3817292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1097F49-196F-0521-B4B4-5A121F491B6A}"/>
              </a:ext>
            </a:extLst>
          </p:cNvPr>
          <p:cNvSpPr txBox="1"/>
          <p:nvPr/>
        </p:nvSpPr>
        <p:spPr>
          <a:xfrm>
            <a:off x="3780779" y="21808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93E037F-A1B9-DA27-1F2D-B4B2A208218B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70566" y="1388141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E6AA2A-B162-34B8-B6D5-618B15EB501D}"/>
              </a:ext>
            </a:extLst>
          </p:cNvPr>
          <p:cNvSpPr txBox="1"/>
          <p:nvPr/>
        </p:nvSpPr>
        <p:spPr>
          <a:xfrm>
            <a:off x="4735547" y="957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60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4A1D14A-5FA0-FF50-3249-8355F798078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4067095" y="1637944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EBCCDF6-762A-3467-C9F7-E8B9C7C55E46}"/>
              </a:ext>
            </a:extLst>
          </p:cNvPr>
          <p:cNvSpPr txBox="1"/>
          <p:nvPr/>
        </p:nvSpPr>
        <p:spPr>
          <a:xfrm>
            <a:off x="4806727" y="199122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69C5DB9-9EB2-B1C8-DA5D-68A10F6FC2D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170568" y="3510808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E95406C-7E51-592B-8038-FAEC46F8A790}"/>
              </a:ext>
            </a:extLst>
          </p:cNvPr>
          <p:cNvSpPr txBox="1"/>
          <p:nvPr/>
        </p:nvSpPr>
        <p:spPr>
          <a:xfrm>
            <a:off x="4741577" y="30941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90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9217DE5-C22C-BF1F-98D9-2000989F4C7C}"/>
              </a:ext>
            </a:extLst>
          </p:cNvPr>
          <p:cNvCxnSpPr>
            <a:cxnSpLocks/>
            <a:stCxn id="6" idx="7"/>
            <a:endCxn id="10" idx="3"/>
          </p:cNvCxnSpPr>
          <p:nvPr/>
        </p:nvCxnSpPr>
        <p:spPr>
          <a:xfrm flipV="1">
            <a:off x="4067098" y="3760610"/>
            <a:ext cx="169552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00A4EEE-7DDE-0ECA-8808-9F519164268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067096" y="3760610"/>
            <a:ext cx="1695524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2320A44-9D39-D570-09E8-77AFB6539510}"/>
              </a:ext>
            </a:extLst>
          </p:cNvPr>
          <p:cNvSpPr txBox="1"/>
          <p:nvPr/>
        </p:nvSpPr>
        <p:spPr>
          <a:xfrm>
            <a:off x="3847272" y="3965566"/>
            <a:ext cx="6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40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BBE7B1-AAAB-B35B-4065-E99E9743D023}"/>
              </a:ext>
            </a:extLst>
          </p:cNvPr>
          <p:cNvSpPr txBox="1"/>
          <p:nvPr/>
        </p:nvSpPr>
        <p:spPr>
          <a:xfrm>
            <a:off x="5059589" y="377957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F66931A-28A7-5E79-0F3F-E81B1AEAABF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170569" y="5633474"/>
            <a:ext cx="1488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01E10B-F93C-D339-93BC-82D31682A121}"/>
              </a:ext>
            </a:extLst>
          </p:cNvPr>
          <p:cNvSpPr txBox="1"/>
          <p:nvPr/>
        </p:nvSpPr>
        <p:spPr>
          <a:xfrm>
            <a:off x="4735547" y="520264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66D159B-0445-CAF1-0259-0E268D12101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6012423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88384B-7482-02FB-433B-C3CDBE273126}"/>
              </a:ext>
            </a:extLst>
          </p:cNvPr>
          <p:cNvSpPr txBox="1"/>
          <p:nvPr/>
        </p:nvSpPr>
        <p:spPr>
          <a:xfrm>
            <a:off x="5471512" y="42744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FEDDDFE-63C9-4AD1-B4BC-45494A06C013}"/>
              </a:ext>
            </a:extLst>
          </p:cNvPr>
          <p:cNvCxnSpPr>
            <a:cxnSpLocks/>
            <a:stCxn id="9" idx="7"/>
            <a:endCxn id="10" idx="5"/>
          </p:cNvCxnSpPr>
          <p:nvPr/>
        </p:nvCxnSpPr>
        <p:spPr>
          <a:xfrm flipH="1" flipV="1">
            <a:off x="6262225" y="3760610"/>
            <a:ext cx="1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7598AFC-458D-5CDF-2A2A-E61847318E00}"/>
              </a:ext>
            </a:extLst>
          </p:cNvPr>
          <p:cNvSpPr txBox="1"/>
          <p:nvPr/>
        </p:nvSpPr>
        <p:spPr>
          <a:xfrm>
            <a:off x="6232273" y="42888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DF3F589-BEB5-7492-FA7E-079C2DB13E6C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365695" y="1388141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2AAE7AC-E124-3291-BB94-D3D2A17398B9}"/>
              </a:ext>
            </a:extLst>
          </p:cNvPr>
          <p:cNvSpPr txBox="1"/>
          <p:nvPr/>
        </p:nvSpPr>
        <p:spPr>
          <a:xfrm>
            <a:off x="6930674" y="9596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80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8F460E2-A997-97F1-E781-50327788A1C7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6012421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42834B-49FB-CC0C-712C-230D4E84D2BD}"/>
              </a:ext>
            </a:extLst>
          </p:cNvPr>
          <p:cNvSpPr txBox="1"/>
          <p:nvPr/>
        </p:nvSpPr>
        <p:spPr>
          <a:xfrm>
            <a:off x="5943206" y="21661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59BCE2-994B-CB99-28EB-41F041E7024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365696" y="3510808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3EC87A6-5E60-ACA1-59FC-04330EE0B148}"/>
              </a:ext>
            </a:extLst>
          </p:cNvPr>
          <p:cNvSpPr txBox="1"/>
          <p:nvPr/>
        </p:nvSpPr>
        <p:spPr>
          <a:xfrm>
            <a:off x="6918592" y="30799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8F16D7-9DEE-2362-0A13-9C75E4101AA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6365698" y="5633474"/>
            <a:ext cx="14885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8C90558-7D97-0051-B585-45F4F81F5B2D}"/>
              </a:ext>
            </a:extLst>
          </p:cNvPr>
          <p:cNvSpPr txBox="1"/>
          <p:nvPr/>
        </p:nvSpPr>
        <p:spPr>
          <a:xfrm>
            <a:off x="6930674" y="51836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20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403EB6-E4BF-817C-BE1C-B7AFCED7AEF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07548" y="3864081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210A97-2F70-32FA-6B33-6B4F2BB7E9F3}"/>
              </a:ext>
            </a:extLst>
          </p:cNvPr>
          <p:cNvSpPr txBox="1"/>
          <p:nvPr/>
        </p:nvSpPr>
        <p:spPr>
          <a:xfrm>
            <a:off x="8207545" y="43035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70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589106B-1EAD-3438-C8C2-1E226BF9907F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6262225" y="1637944"/>
            <a:ext cx="1695518" cy="1623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25B28A3-B2D5-1B63-DE5C-FCBF2ED299DE}"/>
              </a:ext>
            </a:extLst>
          </p:cNvPr>
          <p:cNvSpPr txBox="1"/>
          <p:nvPr/>
        </p:nvSpPr>
        <p:spPr>
          <a:xfrm>
            <a:off x="7080851" y="2317257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130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0DE3866-648C-A642-B3BF-A5F05F53E14F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H="1" flipV="1">
            <a:off x="8207547" y="1741415"/>
            <a:ext cx="1" cy="141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C0DEC16-146F-8FB3-087B-3E9583E1F995}"/>
              </a:ext>
            </a:extLst>
          </p:cNvPr>
          <p:cNvSpPr txBox="1"/>
          <p:nvPr/>
        </p:nvSpPr>
        <p:spPr>
          <a:xfrm>
            <a:off x="8241802" y="218030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>
                <a:latin typeface="Noto Sans JP" panose="020B0500000000000000" pitchFamily="34" charset="-128"/>
                <a:ea typeface="Noto Sans JP" panose="020B0500000000000000" pitchFamily="34" charset="-128"/>
              </a:rPr>
              <a:t>50</a:t>
            </a:r>
            <a:endParaRPr kumimoji="1" lang="ja-JP" altLang="en-US" sz="20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aphicFrame>
        <p:nvGraphicFramePr>
          <p:cNvPr id="4" name="表 14">
            <a:extLst>
              <a:ext uri="{FF2B5EF4-FFF2-40B4-BE49-F238E27FC236}">
                <a16:creationId xmlns:a16="http://schemas.microsoft.com/office/drawing/2014/main" id="{735F0CC8-91FF-FBC1-0C9E-C150A43AA4A0}"/>
              </a:ext>
            </a:extLst>
          </p:cNvPr>
          <p:cNvGraphicFramePr>
            <a:graphicFrameLocks noGrp="1"/>
          </p:cNvGraphicFramePr>
          <p:nvPr/>
        </p:nvGraphicFramePr>
        <p:xfrm>
          <a:off x="9446320" y="1033615"/>
          <a:ext cx="2367518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3759">
                  <a:extLst>
                    <a:ext uri="{9D8B030D-6E8A-4147-A177-3AD203B41FA5}">
                      <a16:colId xmlns:a16="http://schemas.microsoft.com/office/drawing/2014/main" val="1216177263"/>
                    </a:ext>
                  </a:extLst>
                </a:gridCol>
                <a:gridCol w="1183759">
                  <a:extLst>
                    <a:ext uri="{9D8B030D-6E8A-4147-A177-3AD203B41FA5}">
                      <a16:colId xmlns:a16="http://schemas.microsoft.com/office/drawing/2014/main" val="3600428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dist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nodeID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2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50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Noto Sans JP" panose="020B0500000000000000" pitchFamily="34" charset="-128"/>
                          <a:ea typeface="Noto Sans JP" panose="020B0500000000000000" pitchFamily="34" charset="-128"/>
                        </a:rPr>
                        <a:t>1</a:t>
                      </a:r>
                      <a:endParaRPr kumimoji="1" lang="ja-JP" altLang="en-US" dirty="0">
                        <a:latin typeface="Noto Sans JP" panose="020B0500000000000000" pitchFamily="34" charset="-128"/>
                        <a:ea typeface="Noto Sans JP" panose="020B05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20114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E883ECF-2F65-1949-5FEA-49DA3DF17DA1}"/>
              </a:ext>
            </a:extLst>
          </p:cNvPr>
          <p:cNvSpPr txBox="1"/>
          <p:nvPr/>
        </p:nvSpPr>
        <p:spPr>
          <a:xfrm>
            <a:off x="1067178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C6259F-CC60-DC84-5A88-D4A7EB173008}"/>
              </a:ext>
            </a:extLst>
          </p:cNvPr>
          <p:cNvSpPr txBox="1"/>
          <p:nvPr/>
        </p:nvSpPr>
        <p:spPr>
          <a:xfrm>
            <a:off x="3288951" y="6010056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dist:50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8DBD8F8-B1C4-7D01-1211-698F86A12F50}"/>
              </a:ext>
            </a:extLst>
          </p:cNvPr>
          <p:cNvSpPr txBox="1"/>
          <p:nvPr/>
        </p:nvSpPr>
        <p:spPr>
          <a:xfrm>
            <a:off x="3237217" y="2829340"/>
            <a:ext cx="10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dist:20</a:t>
            </a:r>
            <a:endParaRPr kumimoji="1" lang="ja-JP" altLang="en-US" b="1" dirty="0">
              <a:solidFill>
                <a:schemeClr val="accent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D77E7DC-115C-7237-47DF-F849EDAB6101}"/>
              </a:ext>
            </a:extLst>
          </p:cNvPr>
          <p:cNvSpPr txBox="1"/>
          <p:nvPr/>
        </p:nvSpPr>
        <p:spPr>
          <a:xfrm>
            <a:off x="2969528" y="684148"/>
            <a:ext cx="16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✅</a:t>
            </a:r>
            <a:r>
              <a:rPr lang="en-US" altLang="ja-JP" dirty="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0+60&lt;INF</a:t>
            </a:r>
          </a:p>
        </p:txBody>
      </p:sp>
    </p:spTree>
    <p:extLst>
      <p:ext uri="{BB962C8B-B14F-4D97-AF65-F5344CB8AC3E}">
        <p14:creationId xmlns:p14="http://schemas.microsoft.com/office/powerpoint/2010/main" val="256271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3978</Words>
  <Application>Microsoft Office PowerPoint</Application>
  <PresentationFormat>ワイド画面</PresentationFormat>
  <Paragraphs>3028</Paragraphs>
  <Slides>67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2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　由翔</dc:creator>
  <cp:lastModifiedBy>林　由翔</cp:lastModifiedBy>
  <cp:revision>36</cp:revision>
  <dcterms:created xsi:type="dcterms:W3CDTF">2022-08-01T04:15:39Z</dcterms:created>
  <dcterms:modified xsi:type="dcterms:W3CDTF">2022-08-01T06:07:25Z</dcterms:modified>
</cp:coreProperties>
</file>