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306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24" r:id="rId46"/>
    <p:sldId id="325" r:id="rId47"/>
    <p:sldId id="300" r:id="rId48"/>
    <p:sldId id="301" r:id="rId49"/>
    <p:sldId id="302" r:id="rId50"/>
    <p:sldId id="303" r:id="rId51"/>
    <p:sldId id="304" r:id="rId52"/>
    <p:sldId id="305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6" r:id="rId61"/>
    <p:sldId id="314" r:id="rId62"/>
    <p:sldId id="315" r:id="rId63"/>
    <p:sldId id="317" r:id="rId64"/>
    <p:sldId id="318" r:id="rId65"/>
    <p:sldId id="319" r:id="rId66"/>
    <p:sldId id="320" r:id="rId67"/>
    <p:sldId id="321" r:id="rId68"/>
    <p:sldId id="322" r:id="rId69"/>
    <p:sldId id="323" r:id="rId7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383009-30BE-9EDB-6D03-C1C0844D8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E07D1AB-8661-B07C-0382-EA120C38A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FBDD62-163F-17DF-6AA6-B18110187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3134E-4F2F-4372-8F23-513EBAAEB2C0}" type="datetimeFigureOut">
              <a:rPr kumimoji="1" lang="ja-JP" altLang="en-US" smtClean="0"/>
              <a:t>2022/8/2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4E46F0-2FD8-B404-D62B-88CF7C528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C2D7A9-F87C-F4AD-94FA-209E35666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6CC7-E556-4FDD-B5F5-B29F202F4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077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5CDF6F-B1D2-8207-E957-1B4A22A4B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6947FCF-172A-D4F1-D800-5215B226B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7C3BAF-FB86-98DB-3CBB-0417E7A4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3134E-4F2F-4372-8F23-513EBAAEB2C0}" type="datetimeFigureOut">
              <a:rPr kumimoji="1" lang="ja-JP" altLang="en-US" smtClean="0"/>
              <a:t>2022/8/2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F3F122-4E01-8D74-593C-3DFCE35EA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FFE7C9-52B5-E223-6B9F-367A4BD77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6CC7-E556-4FDD-B5F5-B29F202F4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9191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66F49A9-A1F5-156A-63EE-3DDECC575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5ED50D0-8D50-04D8-87B5-2EBFEDD46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26FB50-D92F-CCC7-94C5-6105398DC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3134E-4F2F-4372-8F23-513EBAAEB2C0}" type="datetimeFigureOut">
              <a:rPr kumimoji="1" lang="ja-JP" altLang="en-US" smtClean="0"/>
              <a:t>2022/8/2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9B09FC-2868-5D06-B60C-4F2579B4A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03108B-722D-104A-1F67-05BA0213C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6CC7-E556-4FDD-B5F5-B29F202F4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0051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76231B-8800-4CF9-C43E-40E62C573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0C2E61-4B68-E975-39A5-388D4100F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49AF4D-20B5-9AC1-39F0-F2369423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3134E-4F2F-4372-8F23-513EBAAEB2C0}" type="datetimeFigureOut">
              <a:rPr kumimoji="1" lang="ja-JP" altLang="en-US" smtClean="0"/>
              <a:t>2022/8/2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CB935F-8B00-722E-3315-8A30AE1DC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5F825D-EB92-ECCB-8956-4AEDB2B3E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6CC7-E556-4FDD-B5F5-B29F202F4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3793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E80B9D-C824-CA27-4E3C-D715220ED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FF77AD4-AEBD-D6D2-88A1-CBF0C6CCC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98B9F4-6005-07D6-6CF6-C5C83330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3134E-4F2F-4372-8F23-513EBAAEB2C0}" type="datetimeFigureOut">
              <a:rPr kumimoji="1" lang="ja-JP" altLang="en-US" smtClean="0"/>
              <a:t>2022/8/2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C5F83A-687B-2C8B-E6A7-D9F33E51F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296831-5616-95B3-A008-FBD3CA1B6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6CC7-E556-4FDD-B5F5-B29F202F4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73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EE2E99-FCEF-3BEA-182D-B5EA32603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A296F1-C2B9-FA92-6E32-720370921E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EE446AD-EEF4-0BCC-71B2-086C276D0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0A994B0-43B3-0FD9-511C-2CA54EDF3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3134E-4F2F-4372-8F23-513EBAAEB2C0}" type="datetimeFigureOut">
              <a:rPr kumimoji="1" lang="ja-JP" altLang="en-US" smtClean="0"/>
              <a:t>2022/8/2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3632D71-448F-29D0-3154-A2935A102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4604E3B-695F-EE05-F9E7-4CEAA222C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6CC7-E556-4FDD-B5F5-B29F202F4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658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3FD56B-E43D-567E-1830-03080B040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007DF1D-4B68-20B1-3598-A57820C49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07A470-A9B2-AFAD-9314-498AC42A6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7A3CC08-1297-9795-16B9-04EA17B466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753E78B-735C-6BC1-C1FE-51A862CD77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95FEA83-A9AA-3EBE-027E-9A24F8539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3134E-4F2F-4372-8F23-513EBAAEB2C0}" type="datetimeFigureOut">
              <a:rPr kumimoji="1" lang="ja-JP" altLang="en-US" smtClean="0"/>
              <a:t>2022/8/2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9DDBDF0-28D0-AE44-8E29-E1CF31839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2E9F5E4-EDAC-75FB-1D8F-C0B4F2D03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6CC7-E556-4FDD-B5F5-B29F202F4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7534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CA70FA-8557-2922-7958-6A89C20F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1E1C268-FF67-A916-3859-C0198AB9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3134E-4F2F-4372-8F23-513EBAAEB2C0}" type="datetimeFigureOut">
              <a:rPr kumimoji="1" lang="ja-JP" altLang="en-US" smtClean="0"/>
              <a:t>2022/8/2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6C93F25-B7F0-6441-EBCA-332FDDACF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D1E0C19-0541-37B5-2E4A-83C320C5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6CC7-E556-4FDD-B5F5-B29F202F4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02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78AC6F7-98B2-C71C-2393-7A4970A02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3134E-4F2F-4372-8F23-513EBAAEB2C0}" type="datetimeFigureOut">
              <a:rPr kumimoji="1" lang="ja-JP" altLang="en-US" smtClean="0"/>
              <a:t>2022/8/2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6515761-A120-D8EA-440F-F20092FD3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F1AF099-DD92-8BB9-23A3-071ADDEFC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6CC7-E556-4FDD-B5F5-B29F202F4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163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09101C-B3FD-F204-892D-FF4B633E3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4B2134-D161-F910-996F-D78124E7F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E40A21C-F823-46F4-77C4-1ECAED257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6FD112E-13D0-D20A-B96B-6FA1D30C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3134E-4F2F-4372-8F23-513EBAAEB2C0}" type="datetimeFigureOut">
              <a:rPr kumimoji="1" lang="ja-JP" altLang="en-US" smtClean="0"/>
              <a:t>2022/8/2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2B5F3C-3C1B-93EC-B660-3786C8D5A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8709489-1BA2-FA2C-60D0-4788747A3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6CC7-E556-4FDD-B5F5-B29F202F4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6116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228AC4-54A4-0E08-96D2-C9AFF579C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B7017E9-71D1-0766-FFE3-6926BBBE92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FC9AF9A-CACC-78B0-81AF-640C2807C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CAD9DE2-C6C4-FC5B-833F-DADEE8210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3134E-4F2F-4372-8F23-513EBAAEB2C0}" type="datetimeFigureOut">
              <a:rPr kumimoji="1" lang="ja-JP" altLang="en-US" smtClean="0"/>
              <a:t>2022/8/2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FA3F410-5F17-B4D9-1395-A2B9C87D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4B599C6-DFD4-1373-18D7-A3F002363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6CC7-E556-4FDD-B5F5-B29F202F4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562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74533D3-9E97-6D93-82D7-2F236208F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E82D4A-89FF-1B6B-49EE-B5C437D65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835672-0CBA-5133-FE5F-1C6EA24361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3134E-4F2F-4372-8F23-513EBAAEB2C0}" type="datetimeFigureOut">
              <a:rPr kumimoji="1" lang="ja-JP" altLang="en-US" smtClean="0"/>
              <a:t>2022/8/2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393198-D2B5-8F3A-2983-1AA56B0C98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02172E-E13C-06D2-BF8C-19E7F4E631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86CC7-E556-4FDD-B5F5-B29F202F4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0478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5373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4" name="表 14">
            <a:extLst>
              <a:ext uri="{FF2B5EF4-FFF2-40B4-BE49-F238E27FC236}">
                <a16:creationId xmlns:a16="http://schemas.microsoft.com/office/drawing/2014/main" id="{735F0CC8-91FF-FBC1-0C9E-C150A43AA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393060"/>
              </p:ext>
            </p:extLst>
          </p:nvPr>
        </p:nvGraphicFramePr>
        <p:xfrm>
          <a:off x="9446320" y="1033615"/>
          <a:ext cx="2367518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20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2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12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120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3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934729"/>
                  </a:ext>
                </a:extLst>
              </a:tr>
            </a:tbl>
          </a:graphicData>
        </a:graphic>
      </p:graphicFrame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41F1EF52-0FAD-080C-D6E2-37501063C901}"/>
              </a:ext>
            </a:extLst>
          </p:cNvPr>
          <p:cNvCxnSpPr>
            <a:cxnSpLocks/>
          </p:cNvCxnSpPr>
          <p:nvPr/>
        </p:nvCxnSpPr>
        <p:spPr>
          <a:xfrm>
            <a:off x="4250779" y="1577801"/>
            <a:ext cx="5025301" cy="739456"/>
          </a:xfrm>
          <a:prstGeom prst="straightConnector1">
            <a:avLst/>
          </a:prstGeom>
          <a:ln w="1905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867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9B4B940C-B7ED-9206-76B2-F0B2E78D9B42}"/>
              </a:ext>
            </a:extLst>
          </p:cNvPr>
          <p:cNvCxnSpPr>
            <a:cxnSpLocks/>
          </p:cNvCxnSpPr>
          <p:nvPr/>
        </p:nvCxnSpPr>
        <p:spPr>
          <a:xfrm flipH="1">
            <a:off x="4170566" y="1637944"/>
            <a:ext cx="5275754" cy="1623060"/>
          </a:xfrm>
          <a:prstGeom prst="straightConnector1">
            <a:avLst/>
          </a:prstGeom>
          <a:ln w="1905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表 14">
            <a:extLst>
              <a:ext uri="{FF2B5EF4-FFF2-40B4-BE49-F238E27FC236}">
                <a16:creationId xmlns:a16="http://schemas.microsoft.com/office/drawing/2014/main" id="{BE261626-035B-157D-886D-52853769BC76}"/>
              </a:ext>
            </a:extLst>
          </p:cNvPr>
          <p:cNvGraphicFramePr>
            <a:graphicFrameLocks noGrp="1"/>
          </p:cNvGraphicFramePr>
          <p:nvPr/>
        </p:nvGraphicFramePr>
        <p:xfrm>
          <a:off x="9446320" y="1033615"/>
          <a:ext cx="2367518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20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2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12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120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3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934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806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3" name="表 14">
            <a:extLst>
              <a:ext uri="{FF2B5EF4-FFF2-40B4-BE49-F238E27FC236}">
                <a16:creationId xmlns:a16="http://schemas.microsoft.com/office/drawing/2014/main" id="{BE261626-035B-157D-886D-52853769B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568598"/>
              </p:ext>
            </p:extLst>
          </p:nvPr>
        </p:nvGraphicFramePr>
        <p:xfrm>
          <a:off x="9446320" y="1033615"/>
          <a:ext cx="2367518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120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3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934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68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3" name="表 14">
            <a:extLst>
              <a:ext uri="{FF2B5EF4-FFF2-40B4-BE49-F238E27FC236}">
                <a16:creationId xmlns:a16="http://schemas.microsoft.com/office/drawing/2014/main" id="{BE261626-035B-157D-886D-52853769BC76}"/>
              </a:ext>
            </a:extLst>
          </p:cNvPr>
          <p:cNvGraphicFramePr>
            <a:graphicFrameLocks noGrp="1"/>
          </p:cNvGraphicFramePr>
          <p:nvPr/>
        </p:nvGraphicFramePr>
        <p:xfrm>
          <a:off x="9446320" y="1033615"/>
          <a:ext cx="2367518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120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3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934729"/>
                  </a:ext>
                </a:extLst>
              </a:tr>
            </a:tbl>
          </a:graphicData>
        </a:graphic>
      </p:graphicFrame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055F322D-2AA9-FC79-AF94-D700D32FB979}"/>
              </a:ext>
            </a:extLst>
          </p:cNvPr>
          <p:cNvSpPr txBox="1"/>
          <p:nvPr/>
        </p:nvSpPr>
        <p:spPr>
          <a:xfrm>
            <a:off x="2917794" y="6245027"/>
            <a:ext cx="169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rgbClr val="FF0000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❌20+30=50</a:t>
            </a:r>
          </a:p>
        </p:txBody>
      </p:sp>
    </p:spTree>
    <p:extLst>
      <p:ext uri="{BB962C8B-B14F-4D97-AF65-F5344CB8AC3E}">
        <p14:creationId xmlns:p14="http://schemas.microsoft.com/office/powerpoint/2010/main" val="2314292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3" name="表 14">
            <a:extLst>
              <a:ext uri="{FF2B5EF4-FFF2-40B4-BE49-F238E27FC236}">
                <a16:creationId xmlns:a16="http://schemas.microsoft.com/office/drawing/2014/main" id="{BE261626-035B-157D-886D-52853769BC76}"/>
              </a:ext>
            </a:extLst>
          </p:cNvPr>
          <p:cNvGraphicFramePr>
            <a:graphicFrameLocks noGrp="1"/>
          </p:cNvGraphicFramePr>
          <p:nvPr/>
        </p:nvGraphicFramePr>
        <p:xfrm>
          <a:off x="9446320" y="1033615"/>
          <a:ext cx="2367518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120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3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934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753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3" name="表 14">
            <a:extLst>
              <a:ext uri="{FF2B5EF4-FFF2-40B4-BE49-F238E27FC236}">
                <a16:creationId xmlns:a16="http://schemas.microsoft.com/office/drawing/2014/main" id="{BE261626-035B-157D-886D-52853769BC76}"/>
              </a:ext>
            </a:extLst>
          </p:cNvPr>
          <p:cNvGraphicFramePr>
            <a:graphicFrameLocks noGrp="1"/>
          </p:cNvGraphicFramePr>
          <p:nvPr/>
        </p:nvGraphicFramePr>
        <p:xfrm>
          <a:off x="9446320" y="1033615"/>
          <a:ext cx="2367518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120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3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934729"/>
                  </a:ext>
                </a:extLst>
              </a:tr>
            </a:tbl>
          </a:graphicData>
        </a:graphic>
      </p:graphicFrame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38D3AC04-08D4-86F9-B3A9-B93EC3209B70}"/>
              </a:ext>
            </a:extLst>
          </p:cNvPr>
          <p:cNvSpPr txBox="1"/>
          <p:nvPr/>
        </p:nvSpPr>
        <p:spPr>
          <a:xfrm>
            <a:off x="2999510" y="411393"/>
            <a:ext cx="169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rgbClr val="FF0000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❌20+50&gt;60</a:t>
            </a:r>
          </a:p>
        </p:txBody>
      </p:sp>
    </p:spTree>
    <p:extLst>
      <p:ext uri="{BB962C8B-B14F-4D97-AF65-F5344CB8AC3E}">
        <p14:creationId xmlns:p14="http://schemas.microsoft.com/office/powerpoint/2010/main" val="1878352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3" name="表 14">
            <a:extLst>
              <a:ext uri="{FF2B5EF4-FFF2-40B4-BE49-F238E27FC236}">
                <a16:creationId xmlns:a16="http://schemas.microsoft.com/office/drawing/2014/main" id="{BE261626-035B-157D-886D-52853769BC76}"/>
              </a:ext>
            </a:extLst>
          </p:cNvPr>
          <p:cNvGraphicFramePr>
            <a:graphicFrameLocks noGrp="1"/>
          </p:cNvGraphicFramePr>
          <p:nvPr/>
        </p:nvGraphicFramePr>
        <p:xfrm>
          <a:off x="9446320" y="1033615"/>
          <a:ext cx="2367518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120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3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934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5699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3" name="表 14">
            <a:extLst>
              <a:ext uri="{FF2B5EF4-FFF2-40B4-BE49-F238E27FC236}">
                <a16:creationId xmlns:a16="http://schemas.microsoft.com/office/drawing/2014/main" id="{BE261626-035B-157D-886D-52853769BC76}"/>
              </a:ext>
            </a:extLst>
          </p:cNvPr>
          <p:cNvGraphicFramePr>
            <a:graphicFrameLocks noGrp="1"/>
          </p:cNvGraphicFramePr>
          <p:nvPr/>
        </p:nvGraphicFramePr>
        <p:xfrm>
          <a:off x="9446320" y="1033615"/>
          <a:ext cx="2367518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120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3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934729"/>
                  </a:ext>
                </a:extLst>
              </a:tr>
            </a:tbl>
          </a:graphicData>
        </a:graphic>
      </p:graphicFrame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BD3F27E5-E68A-D251-0F3D-2D3879FB7DB4}"/>
              </a:ext>
            </a:extLst>
          </p:cNvPr>
          <p:cNvSpPr txBox="1"/>
          <p:nvPr/>
        </p:nvSpPr>
        <p:spPr>
          <a:xfrm>
            <a:off x="5156993" y="6023718"/>
            <a:ext cx="169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rgbClr val="00B050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✅</a:t>
            </a:r>
            <a:r>
              <a:rPr lang="en-US" altLang="ja-JP" dirty="0">
                <a:solidFill>
                  <a:srgbClr val="00B050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20+40&lt;INF</a:t>
            </a:r>
          </a:p>
        </p:txBody>
      </p:sp>
    </p:spTree>
    <p:extLst>
      <p:ext uri="{BB962C8B-B14F-4D97-AF65-F5344CB8AC3E}">
        <p14:creationId xmlns:p14="http://schemas.microsoft.com/office/powerpoint/2010/main" val="2178446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3" name="表 14">
            <a:extLst>
              <a:ext uri="{FF2B5EF4-FFF2-40B4-BE49-F238E27FC236}">
                <a16:creationId xmlns:a16="http://schemas.microsoft.com/office/drawing/2014/main" id="{BE261626-035B-157D-886D-52853769B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228858"/>
              </p:ext>
            </p:extLst>
          </p:nvPr>
        </p:nvGraphicFramePr>
        <p:xfrm>
          <a:off x="9446320" y="1033615"/>
          <a:ext cx="2367518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120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3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93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4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128147"/>
                  </a:ext>
                </a:extLst>
              </a:tr>
            </a:tbl>
          </a:graphicData>
        </a:graphic>
      </p:graphicFrame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88AF0C2-C6B1-5F2E-1531-052147A0E21D}"/>
              </a:ext>
            </a:extLst>
          </p:cNvPr>
          <p:cNvSpPr txBox="1"/>
          <p:nvPr/>
        </p:nvSpPr>
        <p:spPr>
          <a:xfrm>
            <a:off x="5494078" y="5996052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97BE55F-A955-8FB1-A9B9-4A99FB282A8A}"/>
              </a:ext>
            </a:extLst>
          </p:cNvPr>
          <p:cNvCxnSpPr>
            <a:cxnSpLocks/>
          </p:cNvCxnSpPr>
          <p:nvPr/>
        </p:nvCxnSpPr>
        <p:spPr>
          <a:xfrm flipV="1">
            <a:off x="6413206" y="2391330"/>
            <a:ext cx="3033114" cy="2888869"/>
          </a:xfrm>
          <a:prstGeom prst="straightConnector1">
            <a:avLst/>
          </a:prstGeom>
          <a:ln w="1905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640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BD3F27E5-E68A-D251-0F3D-2D3879FB7DB4}"/>
              </a:ext>
            </a:extLst>
          </p:cNvPr>
          <p:cNvSpPr txBox="1"/>
          <p:nvPr/>
        </p:nvSpPr>
        <p:spPr>
          <a:xfrm>
            <a:off x="5186085" y="2803559"/>
            <a:ext cx="169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rgbClr val="00B050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✅</a:t>
            </a:r>
            <a:r>
              <a:rPr lang="en-US" altLang="ja-JP" dirty="0">
                <a:solidFill>
                  <a:srgbClr val="00B050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20+90&lt;INF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45A145D-7FDB-9869-992C-F0D02775C270}"/>
              </a:ext>
            </a:extLst>
          </p:cNvPr>
          <p:cNvSpPr txBox="1"/>
          <p:nvPr/>
        </p:nvSpPr>
        <p:spPr>
          <a:xfrm>
            <a:off x="5494078" y="5996052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9" name="表 14">
            <a:extLst>
              <a:ext uri="{FF2B5EF4-FFF2-40B4-BE49-F238E27FC236}">
                <a16:creationId xmlns:a16="http://schemas.microsoft.com/office/drawing/2014/main" id="{60E43330-6ABC-A4AA-1B88-D6B7EA071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921792"/>
              </p:ext>
            </p:extLst>
          </p:nvPr>
        </p:nvGraphicFramePr>
        <p:xfrm>
          <a:off x="9446320" y="1033615"/>
          <a:ext cx="2367518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120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3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93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4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128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5041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AC88944-C58C-C7BC-0D85-FFCAF2CFC446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58" name="表 14">
            <a:extLst>
              <a:ext uri="{FF2B5EF4-FFF2-40B4-BE49-F238E27FC236}">
                <a16:creationId xmlns:a16="http://schemas.microsoft.com/office/drawing/2014/main" id="{6EFE7F13-34CA-2428-73FB-25A5F97D4555}"/>
              </a:ext>
            </a:extLst>
          </p:cNvPr>
          <p:cNvGraphicFramePr>
            <a:graphicFrameLocks noGrp="1"/>
          </p:cNvGraphicFramePr>
          <p:nvPr/>
        </p:nvGraphicFramePr>
        <p:xfrm>
          <a:off x="9446320" y="1033615"/>
          <a:ext cx="2367518" cy="741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686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2833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45A145D-7FDB-9869-992C-F0D02775C270}"/>
              </a:ext>
            </a:extLst>
          </p:cNvPr>
          <p:cNvSpPr txBox="1"/>
          <p:nvPr/>
        </p:nvSpPr>
        <p:spPr>
          <a:xfrm>
            <a:off x="5494078" y="5996052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9" name="表 14">
            <a:extLst>
              <a:ext uri="{FF2B5EF4-FFF2-40B4-BE49-F238E27FC236}">
                <a16:creationId xmlns:a16="http://schemas.microsoft.com/office/drawing/2014/main" id="{60E43330-6ABC-A4AA-1B88-D6B7EA071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005141"/>
              </p:ext>
            </p:extLst>
          </p:nvPr>
        </p:nvGraphicFramePr>
        <p:xfrm>
          <a:off x="9446320" y="1033615"/>
          <a:ext cx="2367518" cy="18542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120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3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93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4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128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110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08745"/>
                  </a:ext>
                </a:extLst>
              </a:tr>
            </a:tbl>
          </a:graphicData>
        </a:graphic>
      </p:graphicFrame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AB37A41-6CF0-31B6-0EB5-34D6775F2EA7}"/>
              </a:ext>
            </a:extLst>
          </p:cNvPr>
          <p:cNvSpPr txBox="1"/>
          <p:nvPr/>
        </p:nvSpPr>
        <p:spPr>
          <a:xfrm>
            <a:off x="5413172" y="2848704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dist:110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986320F7-3F26-8EBB-E496-7BD93B202EDF}"/>
              </a:ext>
            </a:extLst>
          </p:cNvPr>
          <p:cNvCxnSpPr>
            <a:cxnSpLocks/>
          </p:cNvCxnSpPr>
          <p:nvPr/>
        </p:nvCxnSpPr>
        <p:spPr>
          <a:xfrm flipV="1">
            <a:off x="6413206" y="2717367"/>
            <a:ext cx="3033114" cy="629825"/>
          </a:xfrm>
          <a:prstGeom prst="straightConnector1">
            <a:avLst/>
          </a:prstGeom>
          <a:ln w="1905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619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45A145D-7FDB-9869-992C-F0D02775C270}"/>
              </a:ext>
            </a:extLst>
          </p:cNvPr>
          <p:cNvSpPr txBox="1"/>
          <p:nvPr/>
        </p:nvSpPr>
        <p:spPr>
          <a:xfrm>
            <a:off x="5494078" y="5996052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9" name="表 14">
            <a:extLst>
              <a:ext uri="{FF2B5EF4-FFF2-40B4-BE49-F238E27FC236}">
                <a16:creationId xmlns:a16="http://schemas.microsoft.com/office/drawing/2014/main" id="{60E43330-6ABC-A4AA-1B88-D6B7EA0714BC}"/>
              </a:ext>
            </a:extLst>
          </p:cNvPr>
          <p:cNvGraphicFramePr>
            <a:graphicFrameLocks noGrp="1"/>
          </p:cNvGraphicFramePr>
          <p:nvPr/>
        </p:nvGraphicFramePr>
        <p:xfrm>
          <a:off x="9446320" y="1033615"/>
          <a:ext cx="2367518" cy="18542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120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3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93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4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128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110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08745"/>
                  </a:ext>
                </a:extLst>
              </a:tr>
            </a:tbl>
          </a:graphicData>
        </a:graphic>
      </p:graphicFrame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AB37A41-6CF0-31B6-0EB5-34D6775F2EA7}"/>
              </a:ext>
            </a:extLst>
          </p:cNvPr>
          <p:cNvSpPr txBox="1"/>
          <p:nvPr/>
        </p:nvSpPr>
        <p:spPr>
          <a:xfrm>
            <a:off x="5413172" y="2848704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dist:110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986320F7-3F26-8EBB-E496-7BD93B202EDF}"/>
              </a:ext>
            </a:extLst>
          </p:cNvPr>
          <p:cNvCxnSpPr>
            <a:cxnSpLocks/>
          </p:cNvCxnSpPr>
          <p:nvPr/>
        </p:nvCxnSpPr>
        <p:spPr>
          <a:xfrm flipH="1">
            <a:off x="4250779" y="1637944"/>
            <a:ext cx="5086261" cy="3828136"/>
          </a:xfrm>
          <a:prstGeom prst="straightConnector1">
            <a:avLst/>
          </a:prstGeom>
          <a:ln w="1905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149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45A145D-7FDB-9869-992C-F0D02775C270}"/>
              </a:ext>
            </a:extLst>
          </p:cNvPr>
          <p:cNvSpPr txBox="1"/>
          <p:nvPr/>
        </p:nvSpPr>
        <p:spPr>
          <a:xfrm>
            <a:off x="5494078" y="5996052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9" name="表 14">
            <a:extLst>
              <a:ext uri="{FF2B5EF4-FFF2-40B4-BE49-F238E27FC236}">
                <a16:creationId xmlns:a16="http://schemas.microsoft.com/office/drawing/2014/main" id="{60E43330-6ABC-A4AA-1B88-D6B7EA071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96635"/>
              </p:ext>
            </p:extLst>
          </p:nvPr>
        </p:nvGraphicFramePr>
        <p:xfrm>
          <a:off x="9446320" y="1033615"/>
          <a:ext cx="2367518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3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93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4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128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110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08745"/>
                  </a:ext>
                </a:extLst>
              </a:tr>
            </a:tbl>
          </a:graphicData>
        </a:graphic>
      </p:graphicFrame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AB37A41-6CF0-31B6-0EB5-34D6775F2EA7}"/>
              </a:ext>
            </a:extLst>
          </p:cNvPr>
          <p:cNvSpPr txBox="1"/>
          <p:nvPr/>
        </p:nvSpPr>
        <p:spPr>
          <a:xfrm>
            <a:off x="5413172" y="2848704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dist:110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2986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45A145D-7FDB-9869-992C-F0D02775C270}"/>
              </a:ext>
            </a:extLst>
          </p:cNvPr>
          <p:cNvSpPr txBox="1"/>
          <p:nvPr/>
        </p:nvSpPr>
        <p:spPr>
          <a:xfrm>
            <a:off x="5494078" y="5996052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9" name="表 14">
            <a:extLst>
              <a:ext uri="{FF2B5EF4-FFF2-40B4-BE49-F238E27FC236}">
                <a16:creationId xmlns:a16="http://schemas.microsoft.com/office/drawing/2014/main" id="{60E43330-6ABC-A4AA-1B88-D6B7EA0714BC}"/>
              </a:ext>
            </a:extLst>
          </p:cNvPr>
          <p:cNvGraphicFramePr>
            <a:graphicFrameLocks noGrp="1"/>
          </p:cNvGraphicFramePr>
          <p:nvPr/>
        </p:nvGraphicFramePr>
        <p:xfrm>
          <a:off x="9446320" y="1033615"/>
          <a:ext cx="2367518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3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93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4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128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110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08745"/>
                  </a:ext>
                </a:extLst>
              </a:tr>
            </a:tbl>
          </a:graphicData>
        </a:graphic>
      </p:graphicFrame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AB37A41-6CF0-31B6-0EB5-34D6775F2EA7}"/>
              </a:ext>
            </a:extLst>
          </p:cNvPr>
          <p:cNvSpPr txBox="1"/>
          <p:nvPr/>
        </p:nvSpPr>
        <p:spPr>
          <a:xfrm>
            <a:off x="5413172" y="2848704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dist:110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949C3991-171E-16E4-3CD3-83A60CBF4FEE}"/>
              </a:ext>
            </a:extLst>
          </p:cNvPr>
          <p:cNvSpPr txBox="1"/>
          <p:nvPr/>
        </p:nvSpPr>
        <p:spPr>
          <a:xfrm>
            <a:off x="5164658" y="6284844"/>
            <a:ext cx="169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rgbClr val="FF0000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❌50+70&gt;60</a:t>
            </a:r>
          </a:p>
        </p:txBody>
      </p:sp>
    </p:spTree>
    <p:extLst>
      <p:ext uri="{BB962C8B-B14F-4D97-AF65-F5344CB8AC3E}">
        <p14:creationId xmlns:p14="http://schemas.microsoft.com/office/powerpoint/2010/main" val="2360677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45A145D-7FDB-9869-992C-F0D02775C270}"/>
              </a:ext>
            </a:extLst>
          </p:cNvPr>
          <p:cNvSpPr txBox="1"/>
          <p:nvPr/>
        </p:nvSpPr>
        <p:spPr>
          <a:xfrm>
            <a:off x="5494078" y="5996052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9" name="表 14">
            <a:extLst>
              <a:ext uri="{FF2B5EF4-FFF2-40B4-BE49-F238E27FC236}">
                <a16:creationId xmlns:a16="http://schemas.microsoft.com/office/drawing/2014/main" id="{60E43330-6ABC-A4AA-1B88-D6B7EA0714BC}"/>
              </a:ext>
            </a:extLst>
          </p:cNvPr>
          <p:cNvGraphicFramePr>
            <a:graphicFrameLocks noGrp="1"/>
          </p:cNvGraphicFramePr>
          <p:nvPr/>
        </p:nvGraphicFramePr>
        <p:xfrm>
          <a:off x="9446320" y="1033615"/>
          <a:ext cx="2367518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3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93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4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128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110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08745"/>
                  </a:ext>
                </a:extLst>
              </a:tr>
            </a:tbl>
          </a:graphicData>
        </a:graphic>
      </p:graphicFrame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AB37A41-6CF0-31B6-0EB5-34D6775F2EA7}"/>
              </a:ext>
            </a:extLst>
          </p:cNvPr>
          <p:cNvSpPr txBox="1"/>
          <p:nvPr/>
        </p:nvSpPr>
        <p:spPr>
          <a:xfrm>
            <a:off x="5413172" y="2848704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dist:110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3317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45A145D-7FDB-9869-992C-F0D02775C270}"/>
              </a:ext>
            </a:extLst>
          </p:cNvPr>
          <p:cNvSpPr txBox="1"/>
          <p:nvPr/>
        </p:nvSpPr>
        <p:spPr>
          <a:xfrm>
            <a:off x="5494078" y="5996052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9" name="表 14">
            <a:extLst>
              <a:ext uri="{FF2B5EF4-FFF2-40B4-BE49-F238E27FC236}">
                <a16:creationId xmlns:a16="http://schemas.microsoft.com/office/drawing/2014/main" id="{60E43330-6ABC-A4AA-1B88-D6B7EA0714BC}"/>
              </a:ext>
            </a:extLst>
          </p:cNvPr>
          <p:cNvGraphicFramePr>
            <a:graphicFrameLocks noGrp="1"/>
          </p:cNvGraphicFramePr>
          <p:nvPr/>
        </p:nvGraphicFramePr>
        <p:xfrm>
          <a:off x="9446320" y="1033615"/>
          <a:ext cx="2367518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3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93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4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128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110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08745"/>
                  </a:ext>
                </a:extLst>
              </a:tr>
            </a:tbl>
          </a:graphicData>
        </a:graphic>
      </p:graphicFrame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AB37A41-6CF0-31B6-0EB5-34D6775F2EA7}"/>
              </a:ext>
            </a:extLst>
          </p:cNvPr>
          <p:cNvSpPr txBox="1"/>
          <p:nvPr/>
        </p:nvSpPr>
        <p:spPr>
          <a:xfrm>
            <a:off x="5413172" y="2848704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dist:110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35C9FA1F-41DB-238E-4EA4-0E0A16EAA7D4}"/>
              </a:ext>
            </a:extLst>
          </p:cNvPr>
          <p:cNvSpPr txBox="1"/>
          <p:nvPr/>
        </p:nvSpPr>
        <p:spPr>
          <a:xfrm>
            <a:off x="5093750" y="2569241"/>
            <a:ext cx="169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rgbClr val="00B050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✅</a:t>
            </a:r>
            <a:r>
              <a:rPr lang="en-US" altLang="ja-JP" dirty="0">
                <a:solidFill>
                  <a:srgbClr val="00B050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50+50&lt;110</a:t>
            </a:r>
          </a:p>
        </p:txBody>
      </p:sp>
    </p:spTree>
    <p:extLst>
      <p:ext uri="{BB962C8B-B14F-4D97-AF65-F5344CB8AC3E}">
        <p14:creationId xmlns:p14="http://schemas.microsoft.com/office/powerpoint/2010/main" val="17267231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45A145D-7FDB-9869-992C-F0D02775C270}"/>
              </a:ext>
            </a:extLst>
          </p:cNvPr>
          <p:cNvSpPr txBox="1"/>
          <p:nvPr/>
        </p:nvSpPr>
        <p:spPr>
          <a:xfrm>
            <a:off x="5494078" y="5996052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9" name="表 14">
            <a:extLst>
              <a:ext uri="{FF2B5EF4-FFF2-40B4-BE49-F238E27FC236}">
                <a16:creationId xmlns:a16="http://schemas.microsoft.com/office/drawing/2014/main" id="{60E43330-6ABC-A4AA-1B88-D6B7EA071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671847"/>
              </p:ext>
            </p:extLst>
          </p:nvPr>
        </p:nvGraphicFramePr>
        <p:xfrm>
          <a:off x="9446320" y="1033615"/>
          <a:ext cx="2367518" cy="18542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3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93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4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128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100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08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110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741964"/>
                  </a:ext>
                </a:extLst>
              </a:tr>
            </a:tbl>
          </a:graphicData>
        </a:graphic>
      </p:graphicFrame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AB37A41-6CF0-31B6-0EB5-34D6775F2EA7}"/>
              </a:ext>
            </a:extLst>
          </p:cNvPr>
          <p:cNvSpPr txBox="1"/>
          <p:nvPr/>
        </p:nvSpPr>
        <p:spPr>
          <a:xfrm>
            <a:off x="5413172" y="2848704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dist:100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45A6B155-0356-DA09-7D0F-A96F379F8CE8}"/>
              </a:ext>
            </a:extLst>
          </p:cNvPr>
          <p:cNvCxnSpPr>
            <a:cxnSpLocks/>
          </p:cNvCxnSpPr>
          <p:nvPr/>
        </p:nvCxnSpPr>
        <p:spPr>
          <a:xfrm flipV="1">
            <a:off x="6413206" y="2317257"/>
            <a:ext cx="3033114" cy="1029935"/>
          </a:xfrm>
          <a:prstGeom prst="straightConnector1">
            <a:avLst/>
          </a:prstGeom>
          <a:ln w="1905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65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45A145D-7FDB-9869-992C-F0D02775C270}"/>
              </a:ext>
            </a:extLst>
          </p:cNvPr>
          <p:cNvSpPr txBox="1"/>
          <p:nvPr/>
        </p:nvSpPr>
        <p:spPr>
          <a:xfrm>
            <a:off x="5494078" y="5996052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9" name="表 14">
            <a:extLst>
              <a:ext uri="{FF2B5EF4-FFF2-40B4-BE49-F238E27FC236}">
                <a16:creationId xmlns:a16="http://schemas.microsoft.com/office/drawing/2014/main" id="{60E43330-6ABC-A4AA-1B88-D6B7EA0714BC}"/>
              </a:ext>
            </a:extLst>
          </p:cNvPr>
          <p:cNvGraphicFramePr>
            <a:graphicFrameLocks noGrp="1"/>
          </p:cNvGraphicFramePr>
          <p:nvPr/>
        </p:nvGraphicFramePr>
        <p:xfrm>
          <a:off x="9446320" y="1033615"/>
          <a:ext cx="2367518" cy="18542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3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93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4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128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100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08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110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741964"/>
                  </a:ext>
                </a:extLst>
              </a:tr>
            </a:tbl>
          </a:graphicData>
        </a:graphic>
      </p:graphicFrame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AB37A41-6CF0-31B6-0EB5-34D6775F2EA7}"/>
              </a:ext>
            </a:extLst>
          </p:cNvPr>
          <p:cNvSpPr txBox="1"/>
          <p:nvPr/>
        </p:nvSpPr>
        <p:spPr>
          <a:xfrm>
            <a:off x="5413172" y="2848704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dist:100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45A6B155-0356-DA09-7D0F-A96F379F8CE8}"/>
              </a:ext>
            </a:extLst>
          </p:cNvPr>
          <p:cNvCxnSpPr>
            <a:cxnSpLocks/>
          </p:cNvCxnSpPr>
          <p:nvPr/>
        </p:nvCxnSpPr>
        <p:spPr>
          <a:xfrm flipH="1">
            <a:off x="4293896" y="1577801"/>
            <a:ext cx="5043144" cy="0"/>
          </a:xfrm>
          <a:prstGeom prst="straightConnector1">
            <a:avLst/>
          </a:prstGeom>
          <a:ln w="1905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2209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45A145D-7FDB-9869-992C-F0D02775C270}"/>
              </a:ext>
            </a:extLst>
          </p:cNvPr>
          <p:cNvSpPr txBox="1"/>
          <p:nvPr/>
        </p:nvSpPr>
        <p:spPr>
          <a:xfrm>
            <a:off x="5494078" y="5996052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9" name="表 14">
            <a:extLst>
              <a:ext uri="{FF2B5EF4-FFF2-40B4-BE49-F238E27FC236}">
                <a16:creationId xmlns:a16="http://schemas.microsoft.com/office/drawing/2014/main" id="{60E43330-6ABC-A4AA-1B88-D6B7EA071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371148"/>
              </p:ext>
            </p:extLst>
          </p:nvPr>
        </p:nvGraphicFramePr>
        <p:xfrm>
          <a:off x="9446320" y="1033615"/>
          <a:ext cx="2367518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4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128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100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08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110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741964"/>
                  </a:ext>
                </a:extLst>
              </a:tr>
            </a:tbl>
          </a:graphicData>
        </a:graphic>
      </p:graphicFrame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AB37A41-6CF0-31B6-0EB5-34D6775F2EA7}"/>
              </a:ext>
            </a:extLst>
          </p:cNvPr>
          <p:cNvSpPr txBox="1"/>
          <p:nvPr/>
        </p:nvSpPr>
        <p:spPr>
          <a:xfrm>
            <a:off x="5413172" y="2848704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dist:100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22964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45A145D-7FDB-9869-992C-F0D02775C270}"/>
              </a:ext>
            </a:extLst>
          </p:cNvPr>
          <p:cNvSpPr txBox="1"/>
          <p:nvPr/>
        </p:nvSpPr>
        <p:spPr>
          <a:xfrm>
            <a:off x="5494078" y="5996052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9" name="表 14">
            <a:extLst>
              <a:ext uri="{FF2B5EF4-FFF2-40B4-BE49-F238E27FC236}">
                <a16:creationId xmlns:a16="http://schemas.microsoft.com/office/drawing/2014/main" id="{60E43330-6ABC-A4AA-1B88-D6B7EA0714BC}"/>
              </a:ext>
            </a:extLst>
          </p:cNvPr>
          <p:cNvGraphicFramePr>
            <a:graphicFrameLocks noGrp="1"/>
          </p:cNvGraphicFramePr>
          <p:nvPr/>
        </p:nvGraphicFramePr>
        <p:xfrm>
          <a:off x="9446320" y="1033615"/>
          <a:ext cx="2367518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4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128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100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08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110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741964"/>
                  </a:ext>
                </a:extLst>
              </a:tr>
            </a:tbl>
          </a:graphicData>
        </a:graphic>
      </p:graphicFrame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AB37A41-6CF0-31B6-0EB5-34D6775F2EA7}"/>
              </a:ext>
            </a:extLst>
          </p:cNvPr>
          <p:cNvSpPr txBox="1"/>
          <p:nvPr/>
        </p:nvSpPr>
        <p:spPr>
          <a:xfrm>
            <a:off x="5413172" y="2848704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dist:100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AA23ABBB-F4A5-CC55-A954-CAB9368CE407}"/>
              </a:ext>
            </a:extLst>
          </p:cNvPr>
          <p:cNvSpPr txBox="1"/>
          <p:nvPr/>
        </p:nvSpPr>
        <p:spPr>
          <a:xfrm>
            <a:off x="5164658" y="2515493"/>
            <a:ext cx="169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rgbClr val="FF0000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❌60+50&gt;100</a:t>
            </a:r>
          </a:p>
        </p:txBody>
      </p:sp>
    </p:spTree>
    <p:extLst>
      <p:ext uri="{BB962C8B-B14F-4D97-AF65-F5344CB8AC3E}">
        <p14:creationId xmlns:p14="http://schemas.microsoft.com/office/powerpoint/2010/main" val="1955741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AC88944-C58C-C7BC-0D85-FFCAF2CFC446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58" name="表 14">
            <a:extLst>
              <a:ext uri="{FF2B5EF4-FFF2-40B4-BE49-F238E27FC236}">
                <a16:creationId xmlns:a16="http://schemas.microsoft.com/office/drawing/2014/main" id="{6EFE7F13-34CA-2428-73FB-25A5F97D4555}"/>
              </a:ext>
            </a:extLst>
          </p:cNvPr>
          <p:cNvGraphicFramePr>
            <a:graphicFrameLocks noGrp="1"/>
          </p:cNvGraphicFramePr>
          <p:nvPr/>
        </p:nvGraphicFramePr>
        <p:xfrm>
          <a:off x="9446320" y="1033615"/>
          <a:ext cx="2367518" cy="741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686006"/>
                  </a:ext>
                </a:extLst>
              </a:tr>
            </a:tbl>
          </a:graphicData>
        </a:graphic>
      </p:graphicFrame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FF91125E-2FA1-C324-C1B7-99C46C5B2C10}"/>
              </a:ext>
            </a:extLst>
          </p:cNvPr>
          <p:cNvCxnSpPr>
            <a:cxnSpLocks/>
          </p:cNvCxnSpPr>
          <p:nvPr/>
        </p:nvCxnSpPr>
        <p:spPr>
          <a:xfrm flipH="1">
            <a:off x="2123857" y="1637944"/>
            <a:ext cx="7322463" cy="1623060"/>
          </a:xfrm>
          <a:prstGeom prst="straightConnector1">
            <a:avLst/>
          </a:prstGeom>
          <a:ln w="1905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8968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45A145D-7FDB-9869-992C-F0D02775C270}"/>
              </a:ext>
            </a:extLst>
          </p:cNvPr>
          <p:cNvSpPr txBox="1"/>
          <p:nvPr/>
        </p:nvSpPr>
        <p:spPr>
          <a:xfrm>
            <a:off x="5494078" y="5996052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9" name="表 14">
            <a:extLst>
              <a:ext uri="{FF2B5EF4-FFF2-40B4-BE49-F238E27FC236}">
                <a16:creationId xmlns:a16="http://schemas.microsoft.com/office/drawing/2014/main" id="{60E43330-6ABC-A4AA-1B88-D6B7EA0714BC}"/>
              </a:ext>
            </a:extLst>
          </p:cNvPr>
          <p:cNvGraphicFramePr>
            <a:graphicFrameLocks noGrp="1"/>
          </p:cNvGraphicFramePr>
          <p:nvPr/>
        </p:nvGraphicFramePr>
        <p:xfrm>
          <a:off x="9446320" y="1033615"/>
          <a:ext cx="2367518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4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128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100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08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110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741964"/>
                  </a:ext>
                </a:extLst>
              </a:tr>
            </a:tbl>
          </a:graphicData>
        </a:graphic>
      </p:graphicFrame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AB37A41-6CF0-31B6-0EB5-34D6775F2EA7}"/>
              </a:ext>
            </a:extLst>
          </p:cNvPr>
          <p:cNvSpPr txBox="1"/>
          <p:nvPr/>
        </p:nvSpPr>
        <p:spPr>
          <a:xfrm>
            <a:off x="5413172" y="2848704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dist:100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97244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45A145D-7FDB-9869-992C-F0D02775C270}"/>
              </a:ext>
            </a:extLst>
          </p:cNvPr>
          <p:cNvSpPr txBox="1"/>
          <p:nvPr/>
        </p:nvSpPr>
        <p:spPr>
          <a:xfrm>
            <a:off x="5494078" y="5996052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9" name="表 14">
            <a:extLst>
              <a:ext uri="{FF2B5EF4-FFF2-40B4-BE49-F238E27FC236}">
                <a16:creationId xmlns:a16="http://schemas.microsoft.com/office/drawing/2014/main" id="{60E43330-6ABC-A4AA-1B88-D6B7EA0714BC}"/>
              </a:ext>
            </a:extLst>
          </p:cNvPr>
          <p:cNvGraphicFramePr>
            <a:graphicFrameLocks noGrp="1"/>
          </p:cNvGraphicFramePr>
          <p:nvPr/>
        </p:nvGraphicFramePr>
        <p:xfrm>
          <a:off x="9446320" y="1033615"/>
          <a:ext cx="2367518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4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128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100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08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110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741964"/>
                  </a:ext>
                </a:extLst>
              </a:tr>
            </a:tbl>
          </a:graphicData>
        </a:graphic>
      </p:graphicFrame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AB37A41-6CF0-31B6-0EB5-34D6775F2EA7}"/>
              </a:ext>
            </a:extLst>
          </p:cNvPr>
          <p:cNvSpPr txBox="1"/>
          <p:nvPr/>
        </p:nvSpPr>
        <p:spPr>
          <a:xfrm>
            <a:off x="5413172" y="2848704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dist:100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670B3F96-2675-4B63-D78B-11243605E6D2}"/>
              </a:ext>
            </a:extLst>
          </p:cNvPr>
          <p:cNvSpPr txBox="1"/>
          <p:nvPr/>
        </p:nvSpPr>
        <p:spPr>
          <a:xfrm>
            <a:off x="5164658" y="702158"/>
            <a:ext cx="169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rgbClr val="00B050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✅</a:t>
            </a:r>
            <a:r>
              <a:rPr lang="en-US" altLang="ja-JP" dirty="0">
                <a:solidFill>
                  <a:srgbClr val="00B050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60+60&lt;INF</a:t>
            </a:r>
          </a:p>
        </p:txBody>
      </p:sp>
    </p:spTree>
    <p:extLst>
      <p:ext uri="{BB962C8B-B14F-4D97-AF65-F5344CB8AC3E}">
        <p14:creationId xmlns:p14="http://schemas.microsoft.com/office/powerpoint/2010/main" val="39871118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45A145D-7FDB-9869-992C-F0D02775C270}"/>
              </a:ext>
            </a:extLst>
          </p:cNvPr>
          <p:cNvSpPr txBox="1"/>
          <p:nvPr/>
        </p:nvSpPr>
        <p:spPr>
          <a:xfrm>
            <a:off x="5494078" y="5996052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9" name="表 14">
            <a:extLst>
              <a:ext uri="{FF2B5EF4-FFF2-40B4-BE49-F238E27FC236}">
                <a16:creationId xmlns:a16="http://schemas.microsoft.com/office/drawing/2014/main" id="{60E43330-6ABC-A4AA-1B88-D6B7EA071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320670"/>
              </p:ext>
            </p:extLst>
          </p:nvPr>
        </p:nvGraphicFramePr>
        <p:xfrm>
          <a:off x="9446320" y="1033615"/>
          <a:ext cx="2367518" cy="18542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4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128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100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08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110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741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120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235533"/>
                  </a:ext>
                </a:extLst>
              </a:tr>
            </a:tbl>
          </a:graphicData>
        </a:graphic>
      </p:graphicFrame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AB37A41-6CF0-31B6-0EB5-34D6775F2EA7}"/>
              </a:ext>
            </a:extLst>
          </p:cNvPr>
          <p:cNvSpPr txBox="1"/>
          <p:nvPr/>
        </p:nvSpPr>
        <p:spPr>
          <a:xfrm>
            <a:off x="5409338" y="725298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5B2C15E7-9EEA-05B2-9F7F-2CF8F7C5E7BB}"/>
              </a:ext>
            </a:extLst>
          </p:cNvPr>
          <p:cNvCxnSpPr>
            <a:cxnSpLocks/>
          </p:cNvCxnSpPr>
          <p:nvPr/>
        </p:nvCxnSpPr>
        <p:spPr>
          <a:xfrm>
            <a:off x="6413206" y="1577801"/>
            <a:ext cx="3033114" cy="1139566"/>
          </a:xfrm>
          <a:prstGeom prst="straightConnector1">
            <a:avLst/>
          </a:prstGeom>
          <a:ln w="1905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FDA21CE-7735-97D9-864A-AECCFC0D5FBB}"/>
              </a:ext>
            </a:extLst>
          </p:cNvPr>
          <p:cNvSpPr txBox="1"/>
          <p:nvPr/>
        </p:nvSpPr>
        <p:spPr>
          <a:xfrm>
            <a:off x="5413172" y="2848704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dist:100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9048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45A145D-7FDB-9869-992C-F0D02775C270}"/>
              </a:ext>
            </a:extLst>
          </p:cNvPr>
          <p:cNvSpPr txBox="1"/>
          <p:nvPr/>
        </p:nvSpPr>
        <p:spPr>
          <a:xfrm>
            <a:off x="5494078" y="5996052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9" name="表 14">
            <a:extLst>
              <a:ext uri="{FF2B5EF4-FFF2-40B4-BE49-F238E27FC236}">
                <a16:creationId xmlns:a16="http://schemas.microsoft.com/office/drawing/2014/main" id="{60E43330-6ABC-A4AA-1B88-D6B7EA0714BC}"/>
              </a:ext>
            </a:extLst>
          </p:cNvPr>
          <p:cNvGraphicFramePr>
            <a:graphicFrameLocks noGrp="1"/>
          </p:cNvGraphicFramePr>
          <p:nvPr/>
        </p:nvGraphicFramePr>
        <p:xfrm>
          <a:off x="9446320" y="1033615"/>
          <a:ext cx="2367518" cy="18542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4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128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100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08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110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741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120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235533"/>
                  </a:ext>
                </a:extLst>
              </a:tr>
            </a:tbl>
          </a:graphicData>
        </a:graphic>
      </p:graphicFrame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AB37A41-6CF0-31B6-0EB5-34D6775F2EA7}"/>
              </a:ext>
            </a:extLst>
          </p:cNvPr>
          <p:cNvSpPr txBox="1"/>
          <p:nvPr/>
        </p:nvSpPr>
        <p:spPr>
          <a:xfrm>
            <a:off x="5409338" y="725298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5B2C15E7-9EEA-05B2-9F7F-2CF8F7C5E7BB}"/>
              </a:ext>
            </a:extLst>
          </p:cNvPr>
          <p:cNvCxnSpPr>
            <a:cxnSpLocks/>
          </p:cNvCxnSpPr>
          <p:nvPr/>
        </p:nvCxnSpPr>
        <p:spPr>
          <a:xfrm flipH="1">
            <a:off x="6413206" y="1577801"/>
            <a:ext cx="2923834" cy="3702398"/>
          </a:xfrm>
          <a:prstGeom prst="straightConnector1">
            <a:avLst/>
          </a:prstGeom>
          <a:ln w="1905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FDA21CE-7735-97D9-864A-AECCFC0D5FBB}"/>
              </a:ext>
            </a:extLst>
          </p:cNvPr>
          <p:cNvSpPr txBox="1"/>
          <p:nvPr/>
        </p:nvSpPr>
        <p:spPr>
          <a:xfrm>
            <a:off x="5413172" y="2848704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dist:100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58744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45A145D-7FDB-9869-992C-F0D02775C270}"/>
              </a:ext>
            </a:extLst>
          </p:cNvPr>
          <p:cNvSpPr txBox="1"/>
          <p:nvPr/>
        </p:nvSpPr>
        <p:spPr>
          <a:xfrm>
            <a:off x="5494078" y="5996052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9" name="表 14">
            <a:extLst>
              <a:ext uri="{FF2B5EF4-FFF2-40B4-BE49-F238E27FC236}">
                <a16:creationId xmlns:a16="http://schemas.microsoft.com/office/drawing/2014/main" id="{60E43330-6ABC-A4AA-1B88-D6B7EA071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969413"/>
              </p:ext>
            </p:extLst>
          </p:nvPr>
        </p:nvGraphicFramePr>
        <p:xfrm>
          <a:off x="9446320" y="1033615"/>
          <a:ext cx="2367518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100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08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110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741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120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235533"/>
                  </a:ext>
                </a:extLst>
              </a:tr>
            </a:tbl>
          </a:graphicData>
        </a:graphic>
      </p:graphicFrame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AB37A41-6CF0-31B6-0EB5-34D6775F2EA7}"/>
              </a:ext>
            </a:extLst>
          </p:cNvPr>
          <p:cNvSpPr txBox="1"/>
          <p:nvPr/>
        </p:nvSpPr>
        <p:spPr>
          <a:xfrm>
            <a:off x="5409338" y="725298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FDA21CE-7735-97D9-864A-AECCFC0D5FBB}"/>
              </a:ext>
            </a:extLst>
          </p:cNvPr>
          <p:cNvSpPr txBox="1"/>
          <p:nvPr/>
        </p:nvSpPr>
        <p:spPr>
          <a:xfrm>
            <a:off x="5413172" y="2848704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dist:100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72133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45A145D-7FDB-9869-992C-F0D02775C270}"/>
              </a:ext>
            </a:extLst>
          </p:cNvPr>
          <p:cNvSpPr txBox="1"/>
          <p:nvPr/>
        </p:nvSpPr>
        <p:spPr>
          <a:xfrm>
            <a:off x="5494078" y="5996052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9" name="表 14">
            <a:extLst>
              <a:ext uri="{FF2B5EF4-FFF2-40B4-BE49-F238E27FC236}">
                <a16:creationId xmlns:a16="http://schemas.microsoft.com/office/drawing/2014/main" id="{60E43330-6ABC-A4AA-1B88-D6B7EA0714BC}"/>
              </a:ext>
            </a:extLst>
          </p:cNvPr>
          <p:cNvGraphicFramePr>
            <a:graphicFrameLocks noGrp="1"/>
          </p:cNvGraphicFramePr>
          <p:nvPr/>
        </p:nvGraphicFramePr>
        <p:xfrm>
          <a:off x="9446320" y="1033615"/>
          <a:ext cx="2367518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100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08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110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741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120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235533"/>
                  </a:ext>
                </a:extLst>
              </a:tr>
            </a:tbl>
          </a:graphicData>
        </a:graphic>
      </p:graphicFrame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AB37A41-6CF0-31B6-0EB5-34D6775F2EA7}"/>
              </a:ext>
            </a:extLst>
          </p:cNvPr>
          <p:cNvSpPr txBox="1"/>
          <p:nvPr/>
        </p:nvSpPr>
        <p:spPr>
          <a:xfrm>
            <a:off x="5409338" y="725298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FDA21CE-7735-97D9-864A-AECCFC0D5FBB}"/>
              </a:ext>
            </a:extLst>
          </p:cNvPr>
          <p:cNvSpPr txBox="1"/>
          <p:nvPr/>
        </p:nvSpPr>
        <p:spPr>
          <a:xfrm>
            <a:off x="5413172" y="2848704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dist:100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B51F060C-08EB-3B80-FE0B-5E6E6F0A894A}"/>
              </a:ext>
            </a:extLst>
          </p:cNvPr>
          <p:cNvSpPr txBox="1"/>
          <p:nvPr/>
        </p:nvSpPr>
        <p:spPr>
          <a:xfrm>
            <a:off x="5093750" y="2569241"/>
            <a:ext cx="169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rgbClr val="00B050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✅</a:t>
            </a:r>
            <a:r>
              <a:rPr lang="en-US" altLang="ja-JP" dirty="0">
                <a:solidFill>
                  <a:srgbClr val="00B050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60+30&lt;100</a:t>
            </a:r>
          </a:p>
        </p:txBody>
      </p:sp>
    </p:spTree>
    <p:extLst>
      <p:ext uri="{BB962C8B-B14F-4D97-AF65-F5344CB8AC3E}">
        <p14:creationId xmlns:p14="http://schemas.microsoft.com/office/powerpoint/2010/main" val="11325669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45A145D-7FDB-9869-992C-F0D02775C270}"/>
              </a:ext>
            </a:extLst>
          </p:cNvPr>
          <p:cNvSpPr txBox="1"/>
          <p:nvPr/>
        </p:nvSpPr>
        <p:spPr>
          <a:xfrm>
            <a:off x="5494078" y="5996052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9" name="表 14">
            <a:extLst>
              <a:ext uri="{FF2B5EF4-FFF2-40B4-BE49-F238E27FC236}">
                <a16:creationId xmlns:a16="http://schemas.microsoft.com/office/drawing/2014/main" id="{60E43330-6ABC-A4AA-1B88-D6B7EA071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665493"/>
              </p:ext>
            </p:extLst>
          </p:nvPr>
        </p:nvGraphicFramePr>
        <p:xfrm>
          <a:off x="9446320" y="1033615"/>
          <a:ext cx="2367518" cy="18542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90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12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100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08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110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741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120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235533"/>
                  </a:ext>
                </a:extLst>
              </a:tr>
            </a:tbl>
          </a:graphicData>
        </a:graphic>
      </p:graphicFrame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AB37A41-6CF0-31B6-0EB5-34D6775F2EA7}"/>
              </a:ext>
            </a:extLst>
          </p:cNvPr>
          <p:cNvSpPr txBox="1"/>
          <p:nvPr/>
        </p:nvSpPr>
        <p:spPr>
          <a:xfrm>
            <a:off x="5409338" y="725298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FDA21CE-7735-97D9-864A-AECCFC0D5FBB}"/>
              </a:ext>
            </a:extLst>
          </p:cNvPr>
          <p:cNvSpPr txBox="1"/>
          <p:nvPr/>
        </p:nvSpPr>
        <p:spPr>
          <a:xfrm>
            <a:off x="5413172" y="2848704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dist:90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E85E1EB-D160-4708-C7EE-5ADE1FF643E1}"/>
              </a:ext>
            </a:extLst>
          </p:cNvPr>
          <p:cNvCxnSpPr>
            <a:cxnSpLocks/>
          </p:cNvCxnSpPr>
          <p:nvPr/>
        </p:nvCxnSpPr>
        <p:spPr>
          <a:xfrm flipV="1">
            <a:off x="6413206" y="1637944"/>
            <a:ext cx="2944154" cy="1623060"/>
          </a:xfrm>
          <a:prstGeom prst="straightConnector1">
            <a:avLst/>
          </a:prstGeom>
          <a:ln w="1905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1747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45A145D-7FDB-9869-992C-F0D02775C270}"/>
              </a:ext>
            </a:extLst>
          </p:cNvPr>
          <p:cNvSpPr txBox="1"/>
          <p:nvPr/>
        </p:nvSpPr>
        <p:spPr>
          <a:xfrm>
            <a:off x="5494078" y="5996052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9" name="表 14">
            <a:extLst>
              <a:ext uri="{FF2B5EF4-FFF2-40B4-BE49-F238E27FC236}">
                <a16:creationId xmlns:a16="http://schemas.microsoft.com/office/drawing/2014/main" id="{60E43330-6ABC-A4AA-1B88-D6B7EA0714BC}"/>
              </a:ext>
            </a:extLst>
          </p:cNvPr>
          <p:cNvGraphicFramePr>
            <a:graphicFrameLocks noGrp="1"/>
          </p:cNvGraphicFramePr>
          <p:nvPr/>
        </p:nvGraphicFramePr>
        <p:xfrm>
          <a:off x="9446320" y="1033615"/>
          <a:ext cx="2367518" cy="18542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90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12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100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08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110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741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120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235533"/>
                  </a:ext>
                </a:extLst>
              </a:tr>
            </a:tbl>
          </a:graphicData>
        </a:graphic>
      </p:graphicFrame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AB37A41-6CF0-31B6-0EB5-34D6775F2EA7}"/>
              </a:ext>
            </a:extLst>
          </p:cNvPr>
          <p:cNvSpPr txBox="1"/>
          <p:nvPr/>
        </p:nvSpPr>
        <p:spPr>
          <a:xfrm>
            <a:off x="5409338" y="725298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FDA21CE-7735-97D9-864A-AECCFC0D5FBB}"/>
              </a:ext>
            </a:extLst>
          </p:cNvPr>
          <p:cNvSpPr txBox="1"/>
          <p:nvPr/>
        </p:nvSpPr>
        <p:spPr>
          <a:xfrm>
            <a:off x="5413172" y="2848704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dist:90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7505F3C-467A-1F18-7497-82CDC38BCE7A}"/>
              </a:ext>
            </a:extLst>
          </p:cNvPr>
          <p:cNvSpPr txBox="1"/>
          <p:nvPr/>
        </p:nvSpPr>
        <p:spPr>
          <a:xfrm>
            <a:off x="7359783" y="5986747"/>
            <a:ext cx="169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rgbClr val="00B050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✅</a:t>
            </a:r>
            <a:r>
              <a:rPr lang="en-US" altLang="ja-JP" dirty="0">
                <a:solidFill>
                  <a:srgbClr val="00B050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60+20&lt;INF</a:t>
            </a:r>
          </a:p>
        </p:txBody>
      </p:sp>
    </p:spTree>
    <p:extLst>
      <p:ext uri="{BB962C8B-B14F-4D97-AF65-F5344CB8AC3E}">
        <p14:creationId xmlns:p14="http://schemas.microsoft.com/office/powerpoint/2010/main" val="42815744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45A145D-7FDB-9869-992C-F0D02775C270}"/>
              </a:ext>
            </a:extLst>
          </p:cNvPr>
          <p:cNvSpPr txBox="1"/>
          <p:nvPr/>
        </p:nvSpPr>
        <p:spPr>
          <a:xfrm>
            <a:off x="5494078" y="5996052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9" name="表 14">
            <a:extLst>
              <a:ext uri="{FF2B5EF4-FFF2-40B4-BE49-F238E27FC236}">
                <a16:creationId xmlns:a16="http://schemas.microsoft.com/office/drawing/2014/main" id="{60E43330-6ABC-A4AA-1B88-D6B7EA071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361895"/>
              </p:ext>
            </p:extLst>
          </p:nvPr>
        </p:nvGraphicFramePr>
        <p:xfrm>
          <a:off x="9446320" y="1033615"/>
          <a:ext cx="2367518" cy="22250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80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7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242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90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12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100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08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110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741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120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235533"/>
                  </a:ext>
                </a:extLst>
              </a:tr>
            </a:tbl>
          </a:graphicData>
        </a:graphic>
      </p:graphicFrame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AB37A41-6CF0-31B6-0EB5-34D6775F2EA7}"/>
              </a:ext>
            </a:extLst>
          </p:cNvPr>
          <p:cNvSpPr txBox="1"/>
          <p:nvPr/>
        </p:nvSpPr>
        <p:spPr>
          <a:xfrm>
            <a:off x="5409338" y="725298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FDA21CE-7735-97D9-864A-AECCFC0D5FBB}"/>
              </a:ext>
            </a:extLst>
          </p:cNvPr>
          <p:cNvSpPr txBox="1"/>
          <p:nvPr/>
        </p:nvSpPr>
        <p:spPr>
          <a:xfrm>
            <a:off x="5413172" y="2848704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dist:90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2AA1C48D-5893-38E7-CB9C-95DA5E181ACD}"/>
              </a:ext>
            </a:extLst>
          </p:cNvPr>
          <p:cNvCxnSpPr>
            <a:cxnSpLocks/>
          </p:cNvCxnSpPr>
          <p:nvPr/>
        </p:nvCxnSpPr>
        <p:spPr>
          <a:xfrm flipV="1">
            <a:off x="8483600" y="1637944"/>
            <a:ext cx="873760" cy="3545671"/>
          </a:xfrm>
          <a:prstGeom prst="straightConnector1">
            <a:avLst/>
          </a:prstGeom>
          <a:ln w="1905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B819CD5-C022-8BBF-B9B3-2FD8FEDD9C0C}"/>
              </a:ext>
            </a:extLst>
          </p:cNvPr>
          <p:cNvSpPr txBox="1"/>
          <p:nvPr/>
        </p:nvSpPr>
        <p:spPr>
          <a:xfrm>
            <a:off x="7693519" y="5978719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dist:80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54682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45A145D-7FDB-9869-992C-F0D02775C270}"/>
              </a:ext>
            </a:extLst>
          </p:cNvPr>
          <p:cNvSpPr txBox="1"/>
          <p:nvPr/>
        </p:nvSpPr>
        <p:spPr>
          <a:xfrm>
            <a:off x="5494078" y="5996052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9" name="表 14">
            <a:extLst>
              <a:ext uri="{FF2B5EF4-FFF2-40B4-BE49-F238E27FC236}">
                <a16:creationId xmlns:a16="http://schemas.microsoft.com/office/drawing/2014/main" id="{60E43330-6ABC-A4AA-1B88-D6B7EA0714BC}"/>
              </a:ext>
            </a:extLst>
          </p:cNvPr>
          <p:cNvGraphicFramePr>
            <a:graphicFrameLocks noGrp="1"/>
          </p:cNvGraphicFramePr>
          <p:nvPr/>
        </p:nvGraphicFramePr>
        <p:xfrm>
          <a:off x="9446320" y="1033615"/>
          <a:ext cx="2367518" cy="22250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80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7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242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90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12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100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08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110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741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120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235533"/>
                  </a:ext>
                </a:extLst>
              </a:tr>
            </a:tbl>
          </a:graphicData>
        </a:graphic>
      </p:graphicFrame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AB37A41-6CF0-31B6-0EB5-34D6775F2EA7}"/>
              </a:ext>
            </a:extLst>
          </p:cNvPr>
          <p:cNvSpPr txBox="1"/>
          <p:nvPr/>
        </p:nvSpPr>
        <p:spPr>
          <a:xfrm>
            <a:off x="5409338" y="725298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FDA21CE-7735-97D9-864A-AECCFC0D5FBB}"/>
              </a:ext>
            </a:extLst>
          </p:cNvPr>
          <p:cNvSpPr txBox="1"/>
          <p:nvPr/>
        </p:nvSpPr>
        <p:spPr>
          <a:xfrm>
            <a:off x="5413172" y="2848704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dist:90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2AA1C48D-5893-38E7-CB9C-95DA5E181ACD}"/>
              </a:ext>
            </a:extLst>
          </p:cNvPr>
          <p:cNvCxnSpPr>
            <a:cxnSpLocks/>
          </p:cNvCxnSpPr>
          <p:nvPr/>
        </p:nvCxnSpPr>
        <p:spPr>
          <a:xfrm flipH="1">
            <a:off x="8483600" y="1637944"/>
            <a:ext cx="873760" cy="3564704"/>
          </a:xfrm>
          <a:prstGeom prst="straightConnector1">
            <a:avLst/>
          </a:prstGeom>
          <a:ln w="1905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B819CD5-C022-8BBF-B9B3-2FD8FEDD9C0C}"/>
              </a:ext>
            </a:extLst>
          </p:cNvPr>
          <p:cNvSpPr txBox="1"/>
          <p:nvPr/>
        </p:nvSpPr>
        <p:spPr>
          <a:xfrm>
            <a:off x="7693519" y="5978719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dist:80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5049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AC88944-C58C-C7BC-0D85-FFCAF2CFC446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58" name="表 14">
            <a:extLst>
              <a:ext uri="{FF2B5EF4-FFF2-40B4-BE49-F238E27FC236}">
                <a16:creationId xmlns:a16="http://schemas.microsoft.com/office/drawing/2014/main" id="{6EFE7F13-34CA-2428-73FB-25A5F97D45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672305"/>
              </p:ext>
            </p:extLst>
          </p:nvPr>
        </p:nvGraphicFramePr>
        <p:xfrm>
          <a:off x="9446320" y="1033615"/>
          <a:ext cx="2367518" cy="3708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77862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45A145D-7FDB-9869-992C-F0D02775C270}"/>
              </a:ext>
            </a:extLst>
          </p:cNvPr>
          <p:cNvSpPr txBox="1"/>
          <p:nvPr/>
        </p:nvSpPr>
        <p:spPr>
          <a:xfrm>
            <a:off x="5494078" y="5996052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9" name="表 14">
            <a:extLst>
              <a:ext uri="{FF2B5EF4-FFF2-40B4-BE49-F238E27FC236}">
                <a16:creationId xmlns:a16="http://schemas.microsoft.com/office/drawing/2014/main" id="{60E43330-6ABC-A4AA-1B88-D6B7EA071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838679"/>
              </p:ext>
            </p:extLst>
          </p:nvPr>
        </p:nvGraphicFramePr>
        <p:xfrm>
          <a:off x="9446320" y="1033615"/>
          <a:ext cx="2367518" cy="18542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90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12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100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08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110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741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120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235533"/>
                  </a:ext>
                </a:extLst>
              </a:tr>
            </a:tbl>
          </a:graphicData>
        </a:graphic>
      </p:graphicFrame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AB37A41-6CF0-31B6-0EB5-34D6775F2EA7}"/>
              </a:ext>
            </a:extLst>
          </p:cNvPr>
          <p:cNvSpPr txBox="1"/>
          <p:nvPr/>
        </p:nvSpPr>
        <p:spPr>
          <a:xfrm>
            <a:off x="5409338" y="725298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FDA21CE-7735-97D9-864A-AECCFC0D5FBB}"/>
              </a:ext>
            </a:extLst>
          </p:cNvPr>
          <p:cNvSpPr txBox="1"/>
          <p:nvPr/>
        </p:nvSpPr>
        <p:spPr>
          <a:xfrm>
            <a:off x="5413172" y="2848704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dist:90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B819CD5-C022-8BBF-B9B3-2FD8FEDD9C0C}"/>
              </a:ext>
            </a:extLst>
          </p:cNvPr>
          <p:cNvSpPr txBox="1"/>
          <p:nvPr/>
        </p:nvSpPr>
        <p:spPr>
          <a:xfrm>
            <a:off x="7693519" y="5978719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dist:80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88997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45A145D-7FDB-9869-992C-F0D02775C270}"/>
              </a:ext>
            </a:extLst>
          </p:cNvPr>
          <p:cNvSpPr txBox="1"/>
          <p:nvPr/>
        </p:nvSpPr>
        <p:spPr>
          <a:xfrm>
            <a:off x="5494078" y="5996052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9" name="表 14">
            <a:extLst>
              <a:ext uri="{FF2B5EF4-FFF2-40B4-BE49-F238E27FC236}">
                <a16:creationId xmlns:a16="http://schemas.microsoft.com/office/drawing/2014/main" id="{60E43330-6ABC-A4AA-1B88-D6B7EA0714BC}"/>
              </a:ext>
            </a:extLst>
          </p:cNvPr>
          <p:cNvGraphicFramePr>
            <a:graphicFrameLocks noGrp="1"/>
          </p:cNvGraphicFramePr>
          <p:nvPr/>
        </p:nvGraphicFramePr>
        <p:xfrm>
          <a:off x="9446320" y="1033615"/>
          <a:ext cx="2367518" cy="18542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90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12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100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08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110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741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120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235533"/>
                  </a:ext>
                </a:extLst>
              </a:tr>
            </a:tbl>
          </a:graphicData>
        </a:graphic>
      </p:graphicFrame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AB37A41-6CF0-31B6-0EB5-34D6775F2EA7}"/>
              </a:ext>
            </a:extLst>
          </p:cNvPr>
          <p:cNvSpPr txBox="1"/>
          <p:nvPr/>
        </p:nvSpPr>
        <p:spPr>
          <a:xfrm>
            <a:off x="5409338" y="725298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FDA21CE-7735-97D9-864A-AECCFC0D5FBB}"/>
              </a:ext>
            </a:extLst>
          </p:cNvPr>
          <p:cNvSpPr txBox="1"/>
          <p:nvPr/>
        </p:nvSpPr>
        <p:spPr>
          <a:xfrm>
            <a:off x="5413172" y="2848704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dist:90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B819CD5-C022-8BBF-B9B3-2FD8FEDD9C0C}"/>
              </a:ext>
            </a:extLst>
          </p:cNvPr>
          <p:cNvSpPr txBox="1"/>
          <p:nvPr/>
        </p:nvSpPr>
        <p:spPr>
          <a:xfrm>
            <a:off x="7693519" y="5978719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dist:80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B18FCE89-0643-DCF6-9E27-89C54C40595C}"/>
              </a:ext>
            </a:extLst>
          </p:cNvPr>
          <p:cNvSpPr txBox="1"/>
          <p:nvPr/>
        </p:nvSpPr>
        <p:spPr>
          <a:xfrm>
            <a:off x="7359783" y="2867027"/>
            <a:ext cx="169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rgbClr val="00B050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✅</a:t>
            </a:r>
            <a:r>
              <a:rPr lang="en-US" altLang="ja-JP" dirty="0">
                <a:solidFill>
                  <a:srgbClr val="00B050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80+70&lt;INF</a:t>
            </a:r>
          </a:p>
        </p:txBody>
      </p:sp>
    </p:spTree>
    <p:extLst>
      <p:ext uri="{BB962C8B-B14F-4D97-AF65-F5344CB8AC3E}">
        <p14:creationId xmlns:p14="http://schemas.microsoft.com/office/powerpoint/2010/main" val="20048038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45A145D-7FDB-9869-992C-F0D02775C270}"/>
              </a:ext>
            </a:extLst>
          </p:cNvPr>
          <p:cNvSpPr txBox="1"/>
          <p:nvPr/>
        </p:nvSpPr>
        <p:spPr>
          <a:xfrm>
            <a:off x="5494078" y="5996052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9" name="表 14">
            <a:extLst>
              <a:ext uri="{FF2B5EF4-FFF2-40B4-BE49-F238E27FC236}">
                <a16:creationId xmlns:a16="http://schemas.microsoft.com/office/drawing/2014/main" id="{60E43330-6ABC-A4AA-1B88-D6B7EA071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779335"/>
              </p:ext>
            </p:extLst>
          </p:nvPr>
        </p:nvGraphicFramePr>
        <p:xfrm>
          <a:off x="9446320" y="1033615"/>
          <a:ext cx="2367518" cy="22250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90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12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100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08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110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741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120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235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150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8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179129"/>
                  </a:ext>
                </a:extLst>
              </a:tr>
            </a:tbl>
          </a:graphicData>
        </a:graphic>
      </p:graphicFrame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AB37A41-6CF0-31B6-0EB5-34D6775F2EA7}"/>
              </a:ext>
            </a:extLst>
          </p:cNvPr>
          <p:cNvSpPr txBox="1"/>
          <p:nvPr/>
        </p:nvSpPr>
        <p:spPr>
          <a:xfrm>
            <a:off x="5409338" y="725298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FDA21CE-7735-97D9-864A-AECCFC0D5FBB}"/>
              </a:ext>
            </a:extLst>
          </p:cNvPr>
          <p:cNvSpPr txBox="1"/>
          <p:nvPr/>
        </p:nvSpPr>
        <p:spPr>
          <a:xfrm>
            <a:off x="5413172" y="2848704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dist:90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B819CD5-C022-8BBF-B9B3-2FD8FEDD9C0C}"/>
              </a:ext>
            </a:extLst>
          </p:cNvPr>
          <p:cNvSpPr txBox="1"/>
          <p:nvPr/>
        </p:nvSpPr>
        <p:spPr>
          <a:xfrm>
            <a:off x="7693519" y="5978719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dist:80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E4A1000B-FFC6-EF5C-96F6-382B553DAA12}"/>
              </a:ext>
            </a:extLst>
          </p:cNvPr>
          <p:cNvSpPr txBox="1"/>
          <p:nvPr/>
        </p:nvSpPr>
        <p:spPr>
          <a:xfrm>
            <a:off x="7589419" y="2856565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51EC84A4-0794-10EC-B042-726FFF4002EB}"/>
              </a:ext>
            </a:extLst>
          </p:cNvPr>
          <p:cNvCxnSpPr>
            <a:cxnSpLocks/>
          </p:cNvCxnSpPr>
          <p:nvPr/>
        </p:nvCxnSpPr>
        <p:spPr>
          <a:xfrm flipV="1">
            <a:off x="8677545" y="3079982"/>
            <a:ext cx="768775" cy="349018"/>
          </a:xfrm>
          <a:prstGeom prst="straightConnector1">
            <a:avLst/>
          </a:prstGeom>
          <a:ln w="1905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6114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45A145D-7FDB-9869-992C-F0D02775C270}"/>
              </a:ext>
            </a:extLst>
          </p:cNvPr>
          <p:cNvSpPr txBox="1"/>
          <p:nvPr/>
        </p:nvSpPr>
        <p:spPr>
          <a:xfrm>
            <a:off x="5494078" y="5996052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9" name="表 14">
            <a:extLst>
              <a:ext uri="{FF2B5EF4-FFF2-40B4-BE49-F238E27FC236}">
                <a16:creationId xmlns:a16="http://schemas.microsoft.com/office/drawing/2014/main" id="{60E43330-6ABC-A4AA-1B88-D6B7EA0714BC}"/>
              </a:ext>
            </a:extLst>
          </p:cNvPr>
          <p:cNvGraphicFramePr>
            <a:graphicFrameLocks noGrp="1"/>
          </p:cNvGraphicFramePr>
          <p:nvPr/>
        </p:nvGraphicFramePr>
        <p:xfrm>
          <a:off x="9446320" y="1033615"/>
          <a:ext cx="2367518" cy="22250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90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12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100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08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110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741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120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235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150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8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179129"/>
                  </a:ext>
                </a:extLst>
              </a:tr>
            </a:tbl>
          </a:graphicData>
        </a:graphic>
      </p:graphicFrame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AB37A41-6CF0-31B6-0EB5-34D6775F2EA7}"/>
              </a:ext>
            </a:extLst>
          </p:cNvPr>
          <p:cNvSpPr txBox="1"/>
          <p:nvPr/>
        </p:nvSpPr>
        <p:spPr>
          <a:xfrm>
            <a:off x="5409338" y="725298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FDA21CE-7735-97D9-864A-AECCFC0D5FBB}"/>
              </a:ext>
            </a:extLst>
          </p:cNvPr>
          <p:cNvSpPr txBox="1"/>
          <p:nvPr/>
        </p:nvSpPr>
        <p:spPr>
          <a:xfrm>
            <a:off x="5413172" y="2848704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dist:90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B819CD5-C022-8BBF-B9B3-2FD8FEDD9C0C}"/>
              </a:ext>
            </a:extLst>
          </p:cNvPr>
          <p:cNvSpPr txBox="1"/>
          <p:nvPr/>
        </p:nvSpPr>
        <p:spPr>
          <a:xfrm>
            <a:off x="7693519" y="5978719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dist:80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E4A1000B-FFC6-EF5C-96F6-382B553DAA12}"/>
              </a:ext>
            </a:extLst>
          </p:cNvPr>
          <p:cNvSpPr txBox="1"/>
          <p:nvPr/>
        </p:nvSpPr>
        <p:spPr>
          <a:xfrm>
            <a:off x="7589419" y="2856565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51EC84A4-0794-10EC-B042-726FFF4002EB}"/>
              </a:ext>
            </a:extLst>
          </p:cNvPr>
          <p:cNvCxnSpPr>
            <a:cxnSpLocks/>
          </p:cNvCxnSpPr>
          <p:nvPr/>
        </p:nvCxnSpPr>
        <p:spPr>
          <a:xfrm flipH="1">
            <a:off x="6413206" y="1577801"/>
            <a:ext cx="2944154" cy="1769391"/>
          </a:xfrm>
          <a:prstGeom prst="straightConnector1">
            <a:avLst/>
          </a:prstGeom>
          <a:ln w="1905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5248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45A145D-7FDB-9869-992C-F0D02775C270}"/>
              </a:ext>
            </a:extLst>
          </p:cNvPr>
          <p:cNvSpPr txBox="1"/>
          <p:nvPr/>
        </p:nvSpPr>
        <p:spPr>
          <a:xfrm>
            <a:off x="5494078" y="5996052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9" name="表 14">
            <a:extLst>
              <a:ext uri="{FF2B5EF4-FFF2-40B4-BE49-F238E27FC236}">
                <a16:creationId xmlns:a16="http://schemas.microsoft.com/office/drawing/2014/main" id="{60E43330-6ABC-A4AA-1B88-D6B7EA071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626435"/>
              </p:ext>
            </p:extLst>
          </p:nvPr>
        </p:nvGraphicFramePr>
        <p:xfrm>
          <a:off x="9446320" y="1033615"/>
          <a:ext cx="2367518" cy="18542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100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08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110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741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120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235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150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8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179129"/>
                  </a:ext>
                </a:extLst>
              </a:tr>
            </a:tbl>
          </a:graphicData>
        </a:graphic>
      </p:graphicFrame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AB37A41-6CF0-31B6-0EB5-34D6775F2EA7}"/>
              </a:ext>
            </a:extLst>
          </p:cNvPr>
          <p:cNvSpPr txBox="1"/>
          <p:nvPr/>
        </p:nvSpPr>
        <p:spPr>
          <a:xfrm>
            <a:off x="5409338" y="725298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FDA21CE-7735-97D9-864A-AECCFC0D5FBB}"/>
              </a:ext>
            </a:extLst>
          </p:cNvPr>
          <p:cNvSpPr txBox="1"/>
          <p:nvPr/>
        </p:nvSpPr>
        <p:spPr>
          <a:xfrm>
            <a:off x="5413172" y="2848704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dist:90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B819CD5-C022-8BBF-B9B3-2FD8FEDD9C0C}"/>
              </a:ext>
            </a:extLst>
          </p:cNvPr>
          <p:cNvSpPr txBox="1"/>
          <p:nvPr/>
        </p:nvSpPr>
        <p:spPr>
          <a:xfrm>
            <a:off x="7693519" y="5978719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dist:80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E4A1000B-FFC6-EF5C-96F6-382B553DAA12}"/>
              </a:ext>
            </a:extLst>
          </p:cNvPr>
          <p:cNvSpPr txBox="1"/>
          <p:nvPr/>
        </p:nvSpPr>
        <p:spPr>
          <a:xfrm>
            <a:off x="7589419" y="2856565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195095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45A145D-7FDB-9869-992C-F0D02775C270}"/>
              </a:ext>
            </a:extLst>
          </p:cNvPr>
          <p:cNvSpPr txBox="1"/>
          <p:nvPr/>
        </p:nvSpPr>
        <p:spPr>
          <a:xfrm>
            <a:off x="5494078" y="5996052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9" name="表 14">
            <a:extLst>
              <a:ext uri="{FF2B5EF4-FFF2-40B4-BE49-F238E27FC236}">
                <a16:creationId xmlns:a16="http://schemas.microsoft.com/office/drawing/2014/main" id="{60E43330-6ABC-A4AA-1B88-D6B7EA0714BC}"/>
              </a:ext>
            </a:extLst>
          </p:cNvPr>
          <p:cNvGraphicFramePr>
            <a:graphicFrameLocks noGrp="1"/>
          </p:cNvGraphicFramePr>
          <p:nvPr/>
        </p:nvGraphicFramePr>
        <p:xfrm>
          <a:off x="9446320" y="1033615"/>
          <a:ext cx="2367518" cy="18542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100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08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110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741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120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235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150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8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179129"/>
                  </a:ext>
                </a:extLst>
              </a:tr>
            </a:tbl>
          </a:graphicData>
        </a:graphic>
      </p:graphicFrame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AB37A41-6CF0-31B6-0EB5-34D6775F2EA7}"/>
              </a:ext>
            </a:extLst>
          </p:cNvPr>
          <p:cNvSpPr txBox="1"/>
          <p:nvPr/>
        </p:nvSpPr>
        <p:spPr>
          <a:xfrm>
            <a:off x="5409338" y="725298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FDA21CE-7735-97D9-864A-AECCFC0D5FBB}"/>
              </a:ext>
            </a:extLst>
          </p:cNvPr>
          <p:cNvSpPr txBox="1"/>
          <p:nvPr/>
        </p:nvSpPr>
        <p:spPr>
          <a:xfrm>
            <a:off x="5413172" y="2848704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dist:90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B819CD5-C022-8BBF-B9B3-2FD8FEDD9C0C}"/>
              </a:ext>
            </a:extLst>
          </p:cNvPr>
          <p:cNvSpPr txBox="1"/>
          <p:nvPr/>
        </p:nvSpPr>
        <p:spPr>
          <a:xfrm>
            <a:off x="7693519" y="5978719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dist:80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E4A1000B-FFC6-EF5C-96F6-382B553DAA12}"/>
              </a:ext>
            </a:extLst>
          </p:cNvPr>
          <p:cNvSpPr txBox="1"/>
          <p:nvPr/>
        </p:nvSpPr>
        <p:spPr>
          <a:xfrm>
            <a:off x="7589419" y="2856565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5F35DF24-0F8F-0A74-E82E-477B9E8BCD80}"/>
              </a:ext>
            </a:extLst>
          </p:cNvPr>
          <p:cNvSpPr txBox="1"/>
          <p:nvPr/>
        </p:nvSpPr>
        <p:spPr>
          <a:xfrm>
            <a:off x="5162740" y="6340023"/>
            <a:ext cx="169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rgbClr val="FF0000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❌90+20&gt;60</a:t>
            </a:r>
          </a:p>
        </p:txBody>
      </p:sp>
    </p:spTree>
    <p:extLst>
      <p:ext uri="{BB962C8B-B14F-4D97-AF65-F5344CB8AC3E}">
        <p14:creationId xmlns:p14="http://schemas.microsoft.com/office/powerpoint/2010/main" val="20744521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45A145D-7FDB-9869-992C-F0D02775C270}"/>
              </a:ext>
            </a:extLst>
          </p:cNvPr>
          <p:cNvSpPr txBox="1"/>
          <p:nvPr/>
        </p:nvSpPr>
        <p:spPr>
          <a:xfrm>
            <a:off x="5494078" y="5996052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9" name="表 14">
            <a:extLst>
              <a:ext uri="{FF2B5EF4-FFF2-40B4-BE49-F238E27FC236}">
                <a16:creationId xmlns:a16="http://schemas.microsoft.com/office/drawing/2014/main" id="{60E43330-6ABC-A4AA-1B88-D6B7EA0714BC}"/>
              </a:ext>
            </a:extLst>
          </p:cNvPr>
          <p:cNvGraphicFramePr>
            <a:graphicFrameLocks noGrp="1"/>
          </p:cNvGraphicFramePr>
          <p:nvPr/>
        </p:nvGraphicFramePr>
        <p:xfrm>
          <a:off x="9446320" y="1033615"/>
          <a:ext cx="2367518" cy="18542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100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08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110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741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120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235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150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8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179129"/>
                  </a:ext>
                </a:extLst>
              </a:tr>
            </a:tbl>
          </a:graphicData>
        </a:graphic>
      </p:graphicFrame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AB37A41-6CF0-31B6-0EB5-34D6775F2EA7}"/>
              </a:ext>
            </a:extLst>
          </p:cNvPr>
          <p:cNvSpPr txBox="1"/>
          <p:nvPr/>
        </p:nvSpPr>
        <p:spPr>
          <a:xfrm>
            <a:off x="5409338" y="725298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FDA21CE-7735-97D9-864A-AECCFC0D5FBB}"/>
              </a:ext>
            </a:extLst>
          </p:cNvPr>
          <p:cNvSpPr txBox="1"/>
          <p:nvPr/>
        </p:nvSpPr>
        <p:spPr>
          <a:xfrm>
            <a:off x="5413172" y="2848704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dist:90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B819CD5-C022-8BBF-B9B3-2FD8FEDD9C0C}"/>
              </a:ext>
            </a:extLst>
          </p:cNvPr>
          <p:cNvSpPr txBox="1"/>
          <p:nvPr/>
        </p:nvSpPr>
        <p:spPr>
          <a:xfrm>
            <a:off x="7693519" y="5978719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dist:80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E4A1000B-FFC6-EF5C-96F6-382B553DAA12}"/>
              </a:ext>
            </a:extLst>
          </p:cNvPr>
          <p:cNvSpPr txBox="1"/>
          <p:nvPr/>
        </p:nvSpPr>
        <p:spPr>
          <a:xfrm>
            <a:off x="7589419" y="2856565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64262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45A145D-7FDB-9869-992C-F0D02775C270}"/>
              </a:ext>
            </a:extLst>
          </p:cNvPr>
          <p:cNvSpPr txBox="1"/>
          <p:nvPr/>
        </p:nvSpPr>
        <p:spPr>
          <a:xfrm>
            <a:off x="5494078" y="5996052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9" name="表 14">
            <a:extLst>
              <a:ext uri="{FF2B5EF4-FFF2-40B4-BE49-F238E27FC236}">
                <a16:creationId xmlns:a16="http://schemas.microsoft.com/office/drawing/2014/main" id="{60E43330-6ABC-A4AA-1B88-D6B7EA0714BC}"/>
              </a:ext>
            </a:extLst>
          </p:cNvPr>
          <p:cNvGraphicFramePr>
            <a:graphicFrameLocks noGrp="1"/>
          </p:cNvGraphicFramePr>
          <p:nvPr/>
        </p:nvGraphicFramePr>
        <p:xfrm>
          <a:off x="9446320" y="1033615"/>
          <a:ext cx="2367518" cy="18542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100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08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110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741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120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235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150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8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179129"/>
                  </a:ext>
                </a:extLst>
              </a:tr>
            </a:tbl>
          </a:graphicData>
        </a:graphic>
      </p:graphicFrame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AB37A41-6CF0-31B6-0EB5-34D6775F2EA7}"/>
              </a:ext>
            </a:extLst>
          </p:cNvPr>
          <p:cNvSpPr txBox="1"/>
          <p:nvPr/>
        </p:nvSpPr>
        <p:spPr>
          <a:xfrm>
            <a:off x="5409338" y="725298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FDA21CE-7735-97D9-864A-AECCFC0D5FBB}"/>
              </a:ext>
            </a:extLst>
          </p:cNvPr>
          <p:cNvSpPr txBox="1"/>
          <p:nvPr/>
        </p:nvSpPr>
        <p:spPr>
          <a:xfrm>
            <a:off x="5413172" y="2848704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dist:90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B819CD5-C022-8BBF-B9B3-2FD8FEDD9C0C}"/>
              </a:ext>
            </a:extLst>
          </p:cNvPr>
          <p:cNvSpPr txBox="1"/>
          <p:nvPr/>
        </p:nvSpPr>
        <p:spPr>
          <a:xfrm>
            <a:off x="7693519" y="5978719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dist:80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E4A1000B-FFC6-EF5C-96F6-382B553DAA12}"/>
              </a:ext>
            </a:extLst>
          </p:cNvPr>
          <p:cNvSpPr txBox="1"/>
          <p:nvPr/>
        </p:nvSpPr>
        <p:spPr>
          <a:xfrm>
            <a:off x="7589419" y="2856565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6A8BD1D3-7308-5C3C-2772-91F9406E928C}"/>
              </a:ext>
            </a:extLst>
          </p:cNvPr>
          <p:cNvSpPr txBox="1"/>
          <p:nvPr/>
        </p:nvSpPr>
        <p:spPr>
          <a:xfrm>
            <a:off x="5162740" y="442893"/>
            <a:ext cx="169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rgbClr val="FF0000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❌90+50&gt;120</a:t>
            </a:r>
          </a:p>
        </p:txBody>
      </p:sp>
    </p:spTree>
    <p:extLst>
      <p:ext uri="{BB962C8B-B14F-4D97-AF65-F5344CB8AC3E}">
        <p14:creationId xmlns:p14="http://schemas.microsoft.com/office/powerpoint/2010/main" val="15851272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45A145D-7FDB-9869-992C-F0D02775C270}"/>
              </a:ext>
            </a:extLst>
          </p:cNvPr>
          <p:cNvSpPr txBox="1"/>
          <p:nvPr/>
        </p:nvSpPr>
        <p:spPr>
          <a:xfrm>
            <a:off x="5494078" y="5996052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9" name="表 14">
            <a:extLst>
              <a:ext uri="{FF2B5EF4-FFF2-40B4-BE49-F238E27FC236}">
                <a16:creationId xmlns:a16="http://schemas.microsoft.com/office/drawing/2014/main" id="{60E43330-6ABC-A4AA-1B88-D6B7EA0714BC}"/>
              </a:ext>
            </a:extLst>
          </p:cNvPr>
          <p:cNvGraphicFramePr>
            <a:graphicFrameLocks noGrp="1"/>
          </p:cNvGraphicFramePr>
          <p:nvPr/>
        </p:nvGraphicFramePr>
        <p:xfrm>
          <a:off x="9446320" y="1033615"/>
          <a:ext cx="2367518" cy="18542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100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08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110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741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120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235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150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8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179129"/>
                  </a:ext>
                </a:extLst>
              </a:tr>
            </a:tbl>
          </a:graphicData>
        </a:graphic>
      </p:graphicFrame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AB37A41-6CF0-31B6-0EB5-34D6775F2EA7}"/>
              </a:ext>
            </a:extLst>
          </p:cNvPr>
          <p:cNvSpPr txBox="1"/>
          <p:nvPr/>
        </p:nvSpPr>
        <p:spPr>
          <a:xfrm>
            <a:off x="5409338" y="725298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FDA21CE-7735-97D9-864A-AECCFC0D5FBB}"/>
              </a:ext>
            </a:extLst>
          </p:cNvPr>
          <p:cNvSpPr txBox="1"/>
          <p:nvPr/>
        </p:nvSpPr>
        <p:spPr>
          <a:xfrm>
            <a:off x="5413172" y="2848704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dist:90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B819CD5-C022-8BBF-B9B3-2FD8FEDD9C0C}"/>
              </a:ext>
            </a:extLst>
          </p:cNvPr>
          <p:cNvSpPr txBox="1"/>
          <p:nvPr/>
        </p:nvSpPr>
        <p:spPr>
          <a:xfrm>
            <a:off x="7693519" y="5978719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dist:80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E4A1000B-FFC6-EF5C-96F6-382B553DAA12}"/>
              </a:ext>
            </a:extLst>
          </p:cNvPr>
          <p:cNvSpPr txBox="1"/>
          <p:nvPr/>
        </p:nvSpPr>
        <p:spPr>
          <a:xfrm>
            <a:off x="7589419" y="2856565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182403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45A145D-7FDB-9869-992C-F0D02775C270}"/>
              </a:ext>
            </a:extLst>
          </p:cNvPr>
          <p:cNvSpPr txBox="1"/>
          <p:nvPr/>
        </p:nvSpPr>
        <p:spPr>
          <a:xfrm>
            <a:off x="5494078" y="5996052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9" name="表 14">
            <a:extLst>
              <a:ext uri="{FF2B5EF4-FFF2-40B4-BE49-F238E27FC236}">
                <a16:creationId xmlns:a16="http://schemas.microsoft.com/office/drawing/2014/main" id="{60E43330-6ABC-A4AA-1B88-D6B7EA0714BC}"/>
              </a:ext>
            </a:extLst>
          </p:cNvPr>
          <p:cNvGraphicFramePr>
            <a:graphicFrameLocks noGrp="1"/>
          </p:cNvGraphicFramePr>
          <p:nvPr/>
        </p:nvGraphicFramePr>
        <p:xfrm>
          <a:off x="9446320" y="1033615"/>
          <a:ext cx="2367518" cy="18542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100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08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110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741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120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235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150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8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179129"/>
                  </a:ext>
                </a:extLst>
              </a:tr>
            </a:tbl>
          </a:graphicData>
        </a:graphic>
      </p:graphicFrame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AB37A41-6CF0-31B6-0EB5-34D6775F2EA7}"/>
              </a:ext>
            </a:extLst>
          </p:cNvPr>
          <p:cNvSpPr txBox="1"/>
          <p:nvPr/>
        </p:nvSpPr>
        <p:spPr>
          <a:xfrm>
            <a:off x="5409338" y="725298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FDA21CE-7735-97D9-864A-AECCFC0D5FBB}"/>
              </a:ext>
            </a:extLst>
          </p:cNvPr>
          <p:cNvSpPr txBox="1"/>
          <p:nvPr/>
        </p:nvSpPr>
        <p:spPr>
          <a:xfrm>
            <a:off x="5413172" y="2848704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dist:90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B819CD5-C022-8BBF-B9B3-2FD8FEDD9C0C}"/>
              </a:ext>
            </a:extLst>
          </p:cNvPr>
          <p:cNvSpPr txBox="1"/>
          <p:nvPr/>
        </p:nvSpPr>
        <p:spPr>
          <a:xfrm>
            <a:off x="7693519" y="5978719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dist:80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E4A1000B-FFC6-EF5C-96F6-382B553DAA12}"/>
              </a:ext>
            </a:extLst>
          </p:cNvPr>
          <p:cNvSpPr txBox="1"/>
          <p:nvPr/>
        </p:nvSpPr>
        <p:spPr>
          <a:xfrm>
            <a:off x="7589419" y="2856565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4FEFD650-05E7-98A5-EA18-CAE7D38094CF}"/>
              </a:ext>
            </a:extLst>
          </p:cNvPr>
          <p:cNvSpPr txBox="1"/>
          <p:nvPr/>
        </p:nvSpPr>
        <p:spPr>
          <a:xfrm>
            <a:off x="7379463" y="2542042"/>
            <a:ext cx="169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rgbClr val="00B050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✅</a:t>
            </a:r>
            <a:r>
              <a:rPr lang="en-US" altLang="ja-JP" dirty="0">
                <a:solidFill>
                  <a:srgbClr val="00B050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90+50&lt;150</a:t>
            </a:r>
          </a:p>
        </p:txBody>
      </p:sp>
    </p:spTree>
    <p:extLst>
      <p:ext uri="{BB962C8B-B14F-4D97-AF65-F5344CB8AC3E}">
        <p14:creationId xmlns:p14="http://schemas.microsoft.com/office/powerpoint/2010/main" val="2953257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4" name="表 14">
            <a:extLst>
              <a:ext uri="{FF2B5EF4-FFF2-40B4-BE49-F238E27FC236}">
                <a16:creationId xmlns:a16="http://schemas.microsoft.com/office/drawing/2014/main" id="{735F0CC8-91FF-FBC1-0C9E-C150A43AA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821599"/>
              </p:ext>
            </p:extLst>
          </p:nvPr>
        </p:nvGraphicFramePr>
        <p:xfrm>
          <a:off x="9446320" y="1033615"/>
          <a:ext cx="2367518" cy="3708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</a:tbl>
          </a:graphicData>
        </a:graphic>
      </p:graphicFrame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D1ABE90A-8BB5-A638-B3DF-7729E6B50958}"/>
              </a:ext>
            </a:extLst>
          </p:cNvPr>
          <p:cNvSpPr txBox="1"/>
          <p:nvPr/>
        </p:nvSpPr>
        <p:spPr>
          <a:xfrm>
            <a:off x="2933017" y="5960313"/>
            <a:ext cx="169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rgbClr val="00B050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✅</a:t>
            </a:r>
            <a:r>
              <a:rPr lang="en-US" altLang="ja-JP" dirty="0">
                <a:solidFill>
                  <a:srgbClr val="00B050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0+50&lt;INF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59654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45A145D-7FDB-9869-992C-F0D02775C270}"/>
              </a:ext>
            </a:extLst>
          </p:cNvPr>
          <p:cNvSpPr txBox="1"/>
          <p:nvPr/>
        </p:nvSpPr>
        <p:spPr>
          <a:xfrm>
            <a:off x="5494078" y="5996052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9" name="表 14">
            <a:extLst>
              <a:ext uri="{FF2B5EF4-FFF2-40B4-BE49-F238E27FC236}">
                <a16:creationId xmlns:a16="http://schemas.microsoft.com/office/drawing/2014/main" id="{60E43330-6ABC-A4AA-1B88-D6B7EA071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998037"/>
              </p:ext>
            </p:extLst>
          </p:nvPr>
        </p:nvGraphicFramePr>
        <p:xfrm>
          <a:off x="9446320" y="1033615"/>
          <a:ext cx="2367518" cy="22250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100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08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110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741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120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235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140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8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721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150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8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179129"/>
                  </a:ext>
                </a:extLst>
              </a:tr>
            </a:tbl>
          </a:graphicData>
        </a:graphic>
      </p:graphicFrame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AB37A41-6CF0-31B6-0EB5-34D6775F2EA7}"/>
              </a:ext>
            </a:extLst>
          </p:cNvPr>
          <p:cNvSpPr txBox="1"/>
          <p:nvPr/>
        </p:nvSpPr>
        <p:spPr>
          <a:xfrm>
            <a:off x="5409338" y="725298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FDA21CE-7735-97D9-864A-AECCFC0D5FBB}"/>
              </a:ext>
            </a:extLst>
          </p:cNvPr>
          <p:cNvSpPr txBox="1"/>
          <p:nvPr/>
        </p:nvSpPr>
        <p:spPr>
          <a:xfrm>
            <a:off x="5413172" y="2848704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dist:90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B819CD5-C022-8BBF-B9B3-2FD8FEDD9C0C}"/>
              </a:ext>
            </a:extLst>
          </p:cNvPr>
          <p:cNvSpPr txBox="1"/>
          <p:nvPr/>
        </p:nvSpPr>
        <p:spPr>
          <a:xfrm>
            <a:off x="7693519" y="5978719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dist:80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E4A1000B-FFC6-EF5C-96F6-382B553DAA12}"/>
              </a:ext>
            </a:extLst>
          </p:cNvPr>
          <p:cNvSpPr txBox="1"/>
          <p:nvPr/>
        </p:nvSpPr>
        <p:spPr>
          <a:xfrm>
            <a:off x="7589419" y="2856565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dist:140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DD19CCC5-485B-78A4-2CCD-A7A699B0233B}"/>
              </a:ext>
            </a:extLst>
          </p:cNvPr>
          <p:cNvCxnSpPr>
            <a:cxnSpLocks/>
          </p:cNvCxnSpPr>
          <p:nvPr/>
        </p:nvCxnSpPr>
        <p:spPr>
          <a:xfrm flipV="1">
            <a:off x="8677545" y="2717367"/>
            <a:ext cx="768775" cy="711633"/>
          </a:xfrm>
          <a:prstGeom prst="straightConnector1">
            <a:avLst/>
          </a:prstGeom>
          <a:ln w="1905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1790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45A145D-7FDB-9869-992C-F0D02775C270}"/>
              </a:ext>
            </a:extLst>
          </p:cNvPr>
          <p:cNvSpPr txBox="1"/>
          <p:nvPr/>
        </p:nvSpPr>
        <p:spPr>
          <a:xfrm>
            <a:off x="5494078" y="5996052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9" name="表 14">
            <a:extLst>
              <a:ext uri="{FF2B5EF4-FFF2-40B4-BE49-F238E27FC236}">
                <a16:creationId xmlns:a16="http://schemas.microsoft.com/office/drawing/2014/main" id="{60E43330-6ABC-A4AA-1B88-D6B7EA0714BC}"/>
              </a:ext>
            </a:extLst>
          </p:cNvPr>
          <p:cNvGraphicFramePr>
            <a:graphicFrameLocks noGrp="1"/>
          </p:cNvGraphicFramePr>
          <p:nvPr/>
        </p:nvGraphicFramePr>
        <p:xfrm>
          <a:off x="9446320" y="1033615"/>
          <a:ext cx="2367518" cy="22250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100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08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110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741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120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235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140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8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721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150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8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179129"/>
                  </a:ext>
                </a:extLst>
              </a:tr>
            </a:tbl>
          </a:graphicData>
        </a:graphic>
      </p:graphicFrame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AB37A41-6CF0-31B6-0EB5-34D6775F2EA7}"/>
              </a:ext>
            </a:extLst>
          </p:cNvPr>
          <p:cNvSpPr txBox="1"/>
          <p:nvPr/>
        </p:nvSpPr>
        <p:spPr>
          <a:xfrm>
            <a:off x="5409338" y="725298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FDA21CE-7735-97D9-864A-AECCFC0D5FBB}"/>
              </a:ext>
            </a:extLst>
          </p:cNvPr>
          <p:cNvSpPr txBox="1"/>
          <p:nvPr/>
        </p:nvSpPr>
        <p:spPr>
          <a:xfrm>
            <a:off x="5413172" y="2848704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dist:90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B819CD5-C022-8BBF-B9B3-2FD8FEDD9C0C}"/>
              </a:ext>
            </a:extLst>
          </p:cNvPr>
          <p:cNvSpPr txBox="1"/>
          <p:nvPr/>
        </p:nvSpPr>
        <p:spPr>
          <a:xfrm>
            <a:off x="7693519" y="5978719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dist:80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E4A1000B-FFC6-EF5C-96F6-382B553DAA12}"/>
              </a:ext>
            </a:extLst>
          </p:cNvPr>
          <p:cNvSpPr txBox="1"/>
          <p:nvPr/>
        </p:nvSpPr>
        <p:spPr>
          <a:xfrm>
            <a:off x="7589419" y="2856565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dist:140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90E25A21-6F7C-7279-D522-C25976BEC36F}"/>
              </a:ext>
            </a:extLst>
          </p:cNvPr>
          <p:cNvSpPr txBox="1"/>
          <p:nvPr/>
        </p:nvSpPr>
        <p:spPr>
          <a:xfrm>
            <a:off x="7292311" y="683659"/>
            <a:ext cx="178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rgbClr val="00B050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✅</a:t>
            </a:r>
            <a:r>
              <a:rPr lang="en-US" altLang="ja-JP" dirty="0">
                <a:solidFill>
                  <a:srgbClr val="00B050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90+130&lt;INF</a:t>
            </a:r>
          </a:p>
        </p:txBody>
      </p:sp>
    </p:spTree>
    <p:extLst>
      <p:ext uri="{BB962C8B-B14F-4D97-AF65-F5344CB8AC3E}">
        <p14:creationId xmlns:p14="http://schemas.microsoft.com/office/powerpoint/2010/main" val="6318703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45A145D-7FDB-9869-992C-F0D02775C270}"/>
              </a:ext>
            </a:extLst>
          </p:cNvPr>
          <p:cNvSpPr txBox="1"/>
          <p:nvPr/>
        </p:nvSpPr>
        <p:spPr>
          <a:xfrm>
            <a:off x="5494078" y="5996052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9" name="表 14">
            <a:extLst>
              <a:ext uri="{FF2B5EF4-FFF2-40B4-BE49-F238E27FC236}">
                <a16:creationId xmlns:a16="http://schemas.microsoft.com/office/drawing/2014/main" id="{60E43330-6ABC-A4AA-1B88-D6B7EA071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43743"/>
              </p:ext>
            </p:extLst>
          </p:nvPr>
        </p:nvGraphicFramePr>
        <p:xfrm>
          <a:off x="9446320" y="1033615"/>
          <a:ext cx="2367518" cy="25958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100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08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110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741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120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235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140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8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721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150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8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179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220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9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968747"/>
                  </a:ext>
                </a:extLst>
              </a:tr>
            </a:tbl>
          </a:graphicData>
        </a:graphic>
      </p:graphicFrame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AB37A41-6CF0-31B6-0EB5-34D6775F2EA7}"/>
              </a:ext>
            </a:extLst>
          </p:cNvPr>
          <p:cNvSpPr txBox="1"/>
          <p:nvPr/>
        </p:nvSpPr>
        <p:spPr>
          <a:xfrm>
            <a:off x="5409338" y="725298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FDA21CE-7735-97D9-864A-AECCFC0D5FBB}"/>
              </a:ext>
            </a:extLst>
          </p:cNvPr>
          <p:cNvSpPr txBox="1"/>
          <p:nvPr/>
        </p:nvSpPr>
        <p:spPr>
          <a:xfrm>
            <a:off x="5413172" y="2848704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dist:90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B819CD5-C022-8BBF-B9B3-2FD8FEDD9C0C}"/>
              </a:ext>
            </a:extLst>
          </p:cNvPr>
          <p:cNvSpPr txBox="1"/>
          <p:nvPr/>
        </p:nvSpPr>
        <p:spPr>
          <a:xfrm>
            <a:off x="7693519" y="5978719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dist:80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E4A1000B-FFC6-EF5C-96F6-382B553DAA12}"/>
              </a:ext>
            </a:extLst>
          </p:cNvPr>
          <p:cNvSpPr txBox="1"/>
          <p:nvPr/>
        </p:nvSpPr>
        <p:spPr>
          <a:xfrm>
            <a:off x="7589419" y="2856565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dist:140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9E61C8B6-8044-F16B-97FB-1FDCBB0AB0C1}"/>
              </a:ext>
            </a:extLst>
          </p:cNvPr>
          <p:cNvSpPr txBox="1"/>
          <p:nvPr/>
        </p:nvSpPr>
        <p:spPr>
          <a:xfrm>
            <a:off x="7578150" y="733900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B549811A-E70F-4E2F-DF13-3714EBCF8A05}"/>
              </a:ext>
            </a:extLst>
          </p:cNvPr>
          <p:cNvCxnSpPr>
            <a:cxnSpLocks/>
          </p:cNvCxnSpPr>
          <p:nvPr/>
        </p:nvCxnSpPr>
        <p:spPr>
          <a:xfrm>
            <a:off x="8560821" y="1741415"/>
            <a:ext cx="755899" cy="1687585"/>
          </a:xfrm>
          <a:prstGeom prst="straightConnector1">
            <a:avLst/>
          </a:prstGeom>
          <a:ln w="1905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7257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45A145D-7FDB-9869-992C-F0D02775C270}"/>
              </a:ext>
            </a:extLst>
          </p:cNvPr>
          <p:cNvSpPr txBox="1"/>
          <p:nvPr/>
        </p:nvSpPr>
        <p:spPr>
          <a:xfrm>
            <a:off x="5494078" y="5996052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9" name="表 14">
            <a:extLst>
              <a:ext uri="{FF2B5EF4-FFF2-40B4-BE49-F238E27FC236}">
                <a16:creationId xmlns:a16="http://schemas.microsoft.com/office/drawing/2014/main" id="{60E43330-6ABC-A4AA-1B88-D6B7EA0714BC}"/>
              </a:ext>
            </a:extLst>
          </p:cNvPr>
          <p:cNvGraphicFramePr>
            <a:graphicFrameLocks noGrp="1"/>
          </p:cNvGraphicFramePr>
          <p:nvPr/>
        </p:nvGraphicFramePr>
        <p:xfrm>
          <a:off x="9446320" y="1033615"/>
          <a:ext cx="2367518" cy="25958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100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08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110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741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120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235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140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8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721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150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8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179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220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9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968747"/>
                  </a:ext>
                </a:extLst>
              </a:tr>
            </a:tbl>
          </a:graphicData>
        </a:graphic>
      </p:graphicFrame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AB37A41-6CF0-31B6-0EB5-34D6775F2EA7}"/>
              </a:ext>
            </a:extLst>
          </p:cNvPr>
          <p:cNvSpPr txBox="1"/>
          <p:nvPr/>
        </p:nvSpPr>
        <p:spPr>
          <a:xfrm>
            <a:off x="5409338" y="725298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FDA21CE-7735-97D9-864A-AECCFC0D5FBB}"/>
              </a:ext>
            </a:extLst>
          </p:cNvPr>
          <p:cNvSpPr txBox="1"/>
          <p:nvPr/>
        </p:nvSpPr>
        <p:spPr>
          <a:xfrm>
            <a:off x="5413172" y="2848704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dist:90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B819CD5-C022-8BBF-B9B3-2FD8FEDD9C0C}"/>
              </a:ext>
            </a:extLst>
          </p:cNvPr>
          <p:cNvSpPr txBox="1"/>
          <p:nvPr/>
        </p:nvSpPr>
        <p:spPr>
          <a:xfrm>
            <a:off x="7693519" y="5978719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dist:80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E4A1000B-FFC6-EF5C-96F6-382B553DAA12}"/>
              </a:ext>
            </a:extLst>
          </p:cNvPr>
          <p:cNvSpPr txBox="1"/>
          <p:nvPr/>
        </p:nvSpPr>
        <p:spPr>
          <a:xfrm>
            <a:off x="7589419" y="2856565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dist:140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9E61C8B6-8044-F16B-97FB-1FDCBB0AB0C1}"/>
              </a:ext>
            </a:extLst>
          </p:cNvPr>
          <p:cNvSpPr txBox="1"/>
          <p:nvPr/>
        </p:nvSpPr>
        <p:spPr>
          <a:xfrm>
            <a:off x="7578150" y="733900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B549811A-E70F-4E2F-DF13-3714EBCF8A05}"/>
              </a:ext>
            </a:extLst>
          </p:cNvPr>
          <p:cNvCxnSpPr>
            <a:cxnSpLocks/>
          </p:cNvCxnSpPr>
          <p:nvPr/>
        </p:nvCxnSpPr>
        <p:spPr>
          <a:xfrm flipH="1">
            <a:off x="6550757" y="1483360"/>
            <a:ext cx="2765963" cy="1859280"/>
          </a:xfrm>
          <a:prstGeom prst="straightConnector1">
            <a:avLst/>
          </a:prstGeom>
          <a:ln w="1905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3504D41C-866E-C4D6-B811-807ECF350C4B}"/>
              </a:ext>
            </a:extLst>
          </p:cNvPr>
          <p:cNvSpPr txBox="1"/>
          <p:nvPr/>
        </p:nvSpPr>
        <p:spPr>
          <a:xfrm>
            <a:off x="8041489" y="1152352"/>
            <a:ext cx="169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rgbClr val="FF0000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❌90&lt;100</a:t>
            </a:r>
          </a:p>
        </p:txBody>
      </p:sp>
    </p:spTree>
    <p:extLst>
      <p:ext uri="{BB962C8B-B14F-4D97-AF65-F5344CB8AC3E}">
        <p14:creationId xmlns:p14="http://schemas.microsoft.com/office/powerpoint/2010/main" val="5773614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45A145D-7FDB-9869-992C-F0D02775C270}"/>
              </a:ext>
            </a:extLst>
          </p:cNvPr>
          <p:cNvSpPr txBox="1"/>
          <p:nvPr/>
        </p:nvSpPr>
        <p:spPr>
          <a:xfrm>
            <a:off x="5494078" y="5996052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9" name="表 14">
            <a:extLst>
              <a:ext uri="{FF2B5EF4-FFF2-40B4-BE49-F238E27FC236}">
                <a16:creationId xmlns:a16="http://schemas.microsoft.com/office/drawing/2014/main" id="{60E43330-6ABC-A4AA-1B88-D6B7EA071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507203"/>
              </p:ext>
            </p:extLst>
          </p:nvPr>
        </p:nvGraphicFramePr>
        <p:xfrm>
          <a:off x="9446320" y="1033615"/>
          <a:ext cx="2367518" cy="22250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110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741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120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235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140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8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721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150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8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179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220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9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968747"/>
                  </a:ext>
                </a:extLst>
              </a:tr>
            </a:tbl>
          </a:graphicData>
        </a:graphic>
      </p:graphicFrame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AB37A41-6CF0-31B6-0EB5-34D6775F2EA7}"/>
              </a:ext>
            </a:extLst>
          </p:cNvPr>
          <p:cNvSpPr txBox="1"/>
          <p:nvPr/>
        </p:nvSpPr>
        <p:spPr>
          <a:xfrm>
            <a:off x="5409338" y="725298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FDA21CE-7735-97D9-864A-AECCFC0D5FBB}"/>
              </a:ext>
            </a:extLst>
          </p:cNvPr>
          <p:cNvSpPr txBox="1"/>
          <p:nvPr/>
        </p:nvSpPr>
        <p:spPr>
          <a:xfrm>
            <a:off x="5413172" y="2848704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dist:90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B819CD5-C022-8BBF-B9B3-2FD8FEDD9C0C}"/>
              </a:ext>
            </a:extLst>
          </p:cNvPr>
          <p:cNvSpPr txBox="1"/>
          <p:nvPr/>
        </p:nvSpPr>
        <p:spPr>
          <a:xfrm>
            <a:off x="7693519" y="5978719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dist:80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E4A1000B-FFC6-EF5C-96F6-382B553DAA12}"/>
              </a:ext>
            </a:extLst>
          </p:cNvPr>
          <p:cNvSpPr txBox="1"/>
          <p:nvPr/>
        </p:nvSpPr>
        <p:spPr>
          <a:xfrm>
            <a:off x="7589419" y="2856565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dist:140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9E61C8B6-8044-F16B-97FB-1FDCBB0AB0C1}"/>
              </a:ext>
            </a:extLst>
          </p:cNvPr>
          <p:cNvSpPr txBox="1"/>
          <p:nvPr/>
        </p:nvSpPr>
        <p:spPr>
          <a:xfrm>
            <a:off x="7578150" y="733900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B549811A-E70F-4E2F-DF13-3714EBCF8A05}"/>
              </a:ext>
            </a:extLst>
          </p:cNvPr>
          <p:cNvCxnSpPr>
            <a:cxnSpLocks/>
          </p:cNvCxnSpPr>
          <p:nvPr/>
        </p:nvCxnSpPr>
        <p:spPr>
          <a:xfrm flipH="1">
            <a:off x="6550757" y="1483360"/>
            <a:ext cx="2765963" cy="1859280"/>
          </a:xfrm>
          <a:prstGeom prst="straightConnector1">
            <a:avLst/>
          </a:prstGeom>
          <a:ln w="1905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3504D41C-866E-C4D6-B811-807ECF350C4B}"/>
              </a:ext>
            </a:extLst>
          </p:cNvPr>
          <p:cNvSpPr txBox="1"/>
          <p:nvPr/>
        </p:nvSpPr>
        <p:spPr>
          <a:xfrm>
            <a:off x="8041489" y="1152352"/>
            <a:ext cx="169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rgbClr val="FF0000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❌90&lt;110</a:t>
            </a:r>
          </a:p>
        </p:txBody>
      </p:sp>
    </p:spTree>
    <p:extLst>
      <p:ext uri="{BB962C8B-B14F-4D97-AF65-F5344CB8AC3E}">
        <p14:creationId xmlns:p14="http://schemas.microsoft.com/office/powerpoint/2010/main" val="32298557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45A145D-7FDB-9869-992C-F0D02775C270}"/>
              </a:ext>
            </a:extLst>
          </p:cNvPr>
          <p:cNvSpPr txBox="1"/>
          <p:nvPr/>
        </p:nvSpPr>
        <p:spPr>
          <a:xfrm>
            <a:off x="5494078" y="5996052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9" name="表 14">
            <a:extLst>
              <a:ext uri="{FF2B5EF4-FFF2-40B4-BE49-F238E27FC236}">
                <a16:creationId xmlns:a16="http://schemas.microsoft.com/office/drawing/2014/main" id="{60E43330-6ABC-A4AA-1B88-D6B7EA071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940989"/>
              </p:ext>
            </p:extLst>
          </p:nvPr>
        </p:nvGraphicFramePr>
        <p:xfrm>
          <a:off x="9446320" y="1033615"/>
          <a:ext cx="2367518" cy="18542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120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235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140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8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721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150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8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179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220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9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968747"/>
                  </a:ext>
                </a:extLst>
              </a:tr>
            </a:tbl>
          </a:graphicData>
        </a:graphic>
      </p:graphicFrame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AB37A41-6CF0-31B6-0EB5-34D6775F2EA7}"/>
              </a:ext>
            </a:extLst>
          </p:cNvPr>
          <p:cNvSpPr txBox="1"/>
          <p:nvPr/>
        </p:nvSpPr>
        <p:spPr>
          <a:xfrm>
            <a:off x="5409338" y="725298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FDA21CE-7735-97D9-864A-AECCFC0D5FBB}"/>
              </a:ext>
            </a:extLst>
          </p:cNvPr>
          <p:cNvSpPr txBox="1"/>
          <p:nvPr/>
        </p:nvSpPr>
        <p:spPr>
          <a:xfrm>
            <a:off x="5413172" y="2848704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dist:90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B819CD5-C022-8BBF-B9B3-2FD8FEDD9C0C}"/>
              </a:ext>
            </a:extLst>
          </p:cNvPr>
          <p:cNvSpPr txBox="1"/>
          <p:nvPr/>
        </p:nvSpPr>
        <p:spPr>
          <a:xfrm>
            <a:off x="7693519" y="5978719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dist:80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E4A1000B-FFC6-EF5C-96F6-382B553DAA12}"/>
              </a:ext>
            </a:extLst>
          </p:cNvPr>
          <p:cNvSpPr txBox="1"/>
          <p:nvPr/>
        </p:nvSpPr>
        <p:spPr>
          <a:xfrm>
            <a:off x="7589419" y="2856565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dist:140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9E61C8B6-8044-F16B-97FB-1FDCBB0AB0C1}"/>
              </a:ext>
            </a:extLst>
          </p:cNvPr>
          <p:cNvSpPr txBox="1"/>
          <p:nvPr/>
        </p:nvSpPr>
        <p:spPr>
          <a:xfrm>
            <a:off x="7578150" y="733900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B549811A-E70F-4E2F-DF13-3714EBCF8A05}"/>
              </a:ext>
            </a:extLst>
          </p:cNvPr>
          <p:cNvCxnSpPr>
            <a:cxnSpLocks/>
          </p:cNvCxnSpPr>
          <p:nvPr/>
        </p:nvCxnSpPr>
        <p:spPr>
          <a:xfrm flipH="1">
            <a:off x="6413206" y="1577801"/>
            <a:ext cx="2933994" cy="0"/>
          </a:xfrm>
          <a:prstGeom prst="straightConnector1">
            <a:avLst/>
          </a:prstGeom>
          <a:ln w="1905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0380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45A145D-7FDB-9869-992C-F0D02775C270}"/>
              </a:ext>
            </a:extLst>
          </p:cNvPr>
          <p:cNvSpPr txBox="1"/>
          <p:nvPr/>
        </p:nvSpPr>
        <p:spPr>
          <a:xfrm>
            <a:off x="5494078" y="5996052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9" name="表 14">
            <a:extLst>
              <a:ext uri="{FF2B5EF4-FFF2-40B4-BE49-F238E27FC236}">
                <a16:creationId xmlns:a16="http://schemas.microsoft.com/office/drawing/2014/main" id="{60E43330-6ABC-A4AA-1B88-D6B7EA071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773217"/>
              </p:ext>
            </p:extLst>
          </p:nvPr>
        </p:nvGraphicFramePr>
        <p:xfrm>
          <a:off x="9446320" y="1033615"/>
          <a:ext cx="2367518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140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8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721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150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8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179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220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9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968747"/>
                  </a:ext>
                </a:extLst>
              </a:tr>
            </a:tbl>
          </a:graphicData>
        </a:graphic>
      </p:graphicFrame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AB37A41-6CF0-31B6-0EB5-34D6775F2EA7}"/>
              </a:ext>
            </a:extLst>
          </p:cNvPr>
          <p:cNvSpPr txBox="1"/>
          <p:nvPr/>
        </p:nvSpPr>
        <p:spPr>
          <a:xfrm>
            <a:off x="5409338" y="725298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FDA21CE-7735-97D9-864A-AECCFC0D5FBB}"/>
              </a:ext>
            </a:extLst>
          </p:cNvPr>
          <p:cNvSpPr txBox="1"/>
          <p:nvPr/>
        </p:nvSpPr>
        <p:spPr>
          <a:xfrm>
            <a:off x="5413172" y="2848704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dist:90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B819CD5-C022-8BBF-B9B3-2FD8FEDD9C0C}"/>
              </a:ext>
            </a:extLst>
          </p:cNvPr>
          <p:cNvSpPr txBox="1"/>
          <p:nvPr/>
        </p:nvSpPr>
        <p:spPr>
          <a:xfrm>
            <a:off x="7693519" y="5978719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dist:80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E4A1000B-FFC6-EF5C-96F6-382B553DAA12}"/>
              </a:ext>
            </a:extLst>
          </p:cNvPr>
          <p:cNvSpPr txBox="1"/>
          <p:nvPr/>
        </p:nvSpPr>
        <p:spPr>
          <a:xfrm>
            <a:off x="7589419" y="2856565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dist:140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9E61C8B6-8044-F16B-97FB-1FDCBB0AB0C1}"/>
              </a:ext>
            </a:extLst>
          </p:cNvPr>
          <p:cNvSpPr txBox="1"/>
          <p:nvPr/>
        </p:nvSpPr>
        <p:spPr>
          <a:xfrm>
            <a:off x="7578150" y="733900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83090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45A145D-7FDB-9869-992C-F0D02775C270}"/>
              </a:ext>
            </a:extLst>
          </p:cNvPr>
          <p:cNvSpPr txBox="1"/>
          <p:nvPr/>
        </p:nvSpPr>
        <p:spPr>
          <a:xfrm>
            <a:off x="5494078" y="5996052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9" name="表 14">
            <a:extLst>
              <a:ext uri="{FF2B5EF4-FFF2-40B4-BE49-F238E27FC236}">
                <a16:creationId xmlns:a16="http://schemas.microsoft.com/office/drawing/2014/main" id="{60E43330-6ABC-A4AA-1B88-D6B7EA0714BC}"/>
              </a:ext>
            </a:extLst>
          </p:cNvPr>
          <p:cNvGraphicFramePr>
            <a:graphicFrameLocks noGrp="1"/>
          </p:cNvGraphicFramePr>
          <p:nvPr/>
        </p:nvGraphicFramePr>
        <p:xfrm>
          <a:off x="9446320" y="1033615"/>
          <a:ext cx="2367518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140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8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721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150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8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179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220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9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968747"/>
                  </a:ext>
                </a:extLst>
              </a:tr>
            </a:tbl>
          </a:graphicData>
        </a:graphic>
      </p:graphicFrame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AB37A41-6CF0-31B6-0EB5-34D6775F2EA7}"/>
              </a:ext>
            </a:extLst>
          </p:cNvPr>
          <p:cNvSpPr txBox="1"/>
          <p:nvPr/>
        </p:nvSpPr>
        <p:spPr>
          <a:xfrm>
            <a:off x="5409338" y="725298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FDA21CE-7735-97D9-864A-AECCFC0D5FBB}"/>
              </a:ext>
            </a:extLst>
          </p:cNvPr>
          <p:cNvSpPr txBox="1"/>
          <p:nvPr/>
        </p:nvSpPr>
        <p:spPr>
          <a:xfrm>
            <a:off x="5413172" y="2848704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dist:90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B819CD5-C022-8BBF-B9B3-2FD8FEDD9C0C}"/>
              </a:ext>
            </a:extLst>
          </p:cNvPr>
          <p:cNvSpPr txBox="1"/>
          <p:nvPr/>
        </p:nvSpPr>
        <p:spPr>
          <a:xfrm>
            <a:off x="7693519" y="5978719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dist:80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E4A1000B-FFC6-EF5C-96F6-382B553DAA12}"/>
              </a:ext>
            </a:extLst>
          </p:cNvPr>
          <p:cNvSpPr txBox="1"/>
          <p:nvPr/>
        </p:nvSpPr>
        <p:spPr>
          <a:xfrm>
            <a:off x="7589419" y="2856565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dist:140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9E61C8B6-8044-F16B-97FB-1FDCBB0AB0C1}"/>
              </a:ext>
            </a:extLst>
          </p:cNvPr>
          <p:cNvSpPr txBox="1"/>
          <p:nvPr/>
        </p:nvSpPr>
        <p:spPr>
          <a:xfrm>
            <a:off x="7578150" y="733900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996DCF75-4910-77AB-5645-7884667DE0EC}"/>
              </a:ext>
            </a:extLst>
          </p:cNvPr>
          <p:cNvSpPr txBox="1"/>
          <p:nvPr/>
        </p:nvSpPr>
        <p:spPr>
          <a:xfrm>
            <a:off x="7285939" y="471435"/>
            <a:ext cx="178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rgbClr val="00B050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✅</a:t>
            </a:r>
            <a:r>
              <a:rPr lang="en-US" altLang="ja-JP" dirty="0">
                <a:solidFill>
                  <a:srgbClr val="00B050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120+80&lt;220</a:t>
            </a:r>
          </a:p>
        </p:txBody>
      </p:sp>
    </p:spTree>
    <p:extLst>
      <p:ext uri="{BB962C8B-B14F-4D97-AF65-F5344CB8AC3E}">
        <p14:creationId xmlns:p14="http://schemas.microsoft.com/office/powerpoint/2010/main" val="4695918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45A145D-7FDB-9869-992C-F0D02775C270}"/>
              </a:ext>
            </a:extLst>
          </p:cNvPr>
          <p:cNvSpPr txBox="1"/>
          <p:nvPr/>
        </p:nvSpPr>
        <p:spPr>
          <a:xfrm>
            <a:off x="5494078" y="5996052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9" name="表 14">
            <a:extLst>
              <a:ext uri="{FF2B5EF4-FFF2-40B4-BE49-F238E27FC236}">
                <a16:creationId xmlns:a16="http://schemas.microsoft.com/office/drawing/2014/main" id="{60E43330-6ABC-A4AA-1B88-D6B7EA071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148833"/>
              </p:ext>
            </p:extLst>
          </p:nvPr>
        </p:nvGraphicFramePr>
        <p:xfrm>
          <a:off x="9446320" y="1033615"/>
          <a:ext cx="2367518" cy="18542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140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8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721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150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8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179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200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9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945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220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9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968747"/>
                  </a:ext>
                </a:extLst>
              </a:tr>
            </a:tbl>
          </a:graphicData>
        </a:graphic>
      </p:graphicFrame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AB37A41-6CF0-31B6-0EB5-34D6775F2EA7}"/>
              </a:ext>
            </a:extLst>
          </p:cNvPr>
          <p:cNvSpPr txBox="1"/>
          <p:nvPr/>
        </p:nvSpPr>
        <p:spPr>
          <a:xfrm>
            <a:off x="5409338" y="725298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FDA21CE-7735-97D9-864A-AECCFC0D5FBB}"/>
              </a:ext>
            </a:extLst>
          </p:cNvPr>
          <p:cNvSpPr txBox="1"/>
          <p:nvPr/>
        </p:nvSpPr>
        <p:spPr>
          <a:xfrm>
            <a:off x="5413172" y="2848704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dist:90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B819CD5-C022-8BBF-B9B3-2FD8FEDD9C0C}"/>
              </a:ext>
            </a:extLst>
          </p:cNvPr>
          <p:cNvSpPr txBox="1"/>
          <p:nvPr/>
        </p:nvSpPr>
        <p:spPr>
          <a:xfrm>
            <a:off x="7693519" y="5978719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dist:80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E4A1000B-FFC6-EF5C-96F6-382B553DAA12}"/>
              </a:ext>
            </a:extLst>
          </p:cNvPr>
          <p:cNvSpPr txBox="1"/>
          <p:nvPr/>
        </p:nvSpPr>
        <p:spPr>
          <a:xfrm>
            <a:off x="7589419" y="2856565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dist:140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9E61C8B6-8044-F16B-97FB-1FDCBB0AB0C1}"/>
              </a:ext>
            </a:extLst>
          </p:cNvPr>
          <p:cNvSpPr txBox="1"/>
          <p:nvPr/>
        </p:nvSpPr>
        <p:spPr>
          <a:xfrm>
            <a:off x="7578150" y="733900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01D9B7B9-8067-0181-F250-1EEC4C083BE3}"/>
              </a:ext>
            </a:extLst>
          </p:cNvPr>
          <p:cNvCxnSpPr>
            <a:cxnSpLocks/>
          </p:cNvCxnSpPr>
          <p:nvPr/>
        </p:nvCxnSpPr>
        <p:spPr>
          <a:xfrm>
            <a:off x="8677545" y="1534160"/>
            <a:ext cx="639175" cy="783097"/>
          </a:xfrm>
          <a:prstGeom prst="straightConnector1">
            <a:avLst/>
          </a:prstGeom>
          <a:ln w="1905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1071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45A145D-7FDB-9869-992C-F0D02775C270}"/>
              </a:ext>
            </a:extLst>
          </p:cNvPr>
          <p:cNvSpPr txBox="1"/>
          <p:nvPr/>
        </p:nvSpPr>
        <p:spPr>
          <a:xfrm>
            <a:off x="5494078" y="5996052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9" name="表 14">
            <a:extLst>
              <a:ext uri="{FF2B5EF4-FFF2-40B4-BE49-F238E27FC236}">
                <a16:creationId xmlns:a16="http://schemas.microsoft.com/office/drawing/2014/main" id="{60E43330-6ABC-A4AA-1B88-D6B7EA0714BC}"/>
              </a:ext>
            </a:extLst>
          </p:cNvPr>
          <p:cNvGraphicFramePr>
            <a:graphicFrameLocks noGrp="1"/>
          </p:cNvGraphicFramePr>
          <p:nvPr/>
        </p:nvGraphicFramePr>
        <p:xfrm>
          <a:off x="9446320" y="1033615"/>
          <a:ext cx="2367518" cy="18542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140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8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721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150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8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179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200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9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945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220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9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968747"/>
                  </a:ext>
                </a:extLst>
              </a:tr>
            </a:tbl>
          </a:graphicData>
        </a:graphic>
      </p:graphicFrame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AB37A41-6CF0-31B6-0EB5-34D6775F2EA7}"/>
              </a:ext>
            </a:extLst>
          </p:cNvPr>
          <p:cNvSpPr txBox="1"/>
          <p:nvPr/>
        </p:nvSpPr>
        <p:spPr>
          <a:xfrm>
            <a:off x="5409338" y="725298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FDA21CE-7735-97D9-864A-AECCFC0D5FBB}"/>
              </a:ext>
            </a:extLst>
          </p:cNvPr>
          <p:cNvSpPr txBox="1"/>
          <p:nvPr/>
        </p:nvSpPr>
        <p:spPr>
          <a:xfrm>
            <a:off x="5413172" y="2848704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dist:90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B819CD5-C022-8BBF-B9B3-2FD8FEDD9C0C}"/>
              </a:ext>
            </a:extLst>
          </p:cNvPr>
          <p:cNvSpPr txBox="1"/>
          <p:nvPr/>
        </p:nvSpPr>
        <p:spPr>
          <a:xfrm>
            <a:off x="7693519" y="5978719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dist:80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E4A1000B-FFC6-EF5C-96F6-382B553DAA12}"/>
              </a:ext>
            </a:extLst>
          </p:cNvPr>
          <p:cNvSpPr txBox="1"/>
          <p:nvPr/>
        </p:nvSpPr>
        <p:spPr>
          <a:xfrm>
            <a:off x="7589419" y="2856565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dist:140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9E61C8B6-8044-F16B-97FB-1FDCBB0AB0C1}"/>
              </a:ext>
            </a:extLst>
          </p:cNvPr>
          <p:cNvSpPr txBox="1"/>
          <p:nvPr/>
        </p:nvSpPr>
        <p:spPr>
          <a:xfrm>
            <a:off x="7578150" y="733900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01D9B7B9-8067-0181-F250-1EEC4C083BE3}"/>
              </a:ext>
            </a:extLst>
          </p:cNvPr>
          <p:cNvCxnSpPr>
            <a:cxnSpLocks/>
          </p:cNvCxnSpPr>
          <p:nvPr/>
        </p:nvCxnSpPr>
        <p:spPr>
          <a:xfrm flipH="1">
            <a:off x="8677545" y="1637944"/>
            <a:ext cx="679815" cy="1580092"/>
          </a:xfrm>
          <a:prstGeom prst="straightConnector1">
            <a:avLst/>
          </a:prstGeom>
          <a:ln w="1905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857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4" name="表 14">
            <a:extLst>
              <a:ext uri="{FF2B5EF4-FFF2-40B4-BE49-F238E27FC236}">
                <a16:creationId xmlns:a16="http://schemas.microsoft.com/office/drawing/2014/main" id="{735F0CC8-91FF-FBC1-0C9E-C150A43AA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549624"/>
              </p:ext>
            </p:extLst>
          </p:nvPr>
        </p:nvGraphicFramePr>
        <p:xfrm>
          <a:off x="9446320" y="1033615"/>
          <a:ext cx="2367518" cy="741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120114"/>
                  </a:ext>
                </a:extLst>
              </a:tr>
            </a:tbl>
          </a:graphicData>
        </a:graphic>
      </p:graphicFrame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E9B99178-748F-331D-6944-04A195E9E278}"/>
              </a:ext>
            </a:extLst>
          </p:cNvPr>
          <p:cNvCxnSpPr>
            <a:cxnSpLocks/>
          </p:cNvCxnSpPr>
          <p:nvPr/>
        </p:nvCxnSpPr>
        <p:spPr>
          <a:xfrm flipV="1">
            <a:off x="4170566" y="1577801"/>
            <a:ext cx="5275754" cy="3878119"/>
          </a:xfrm>
          <a:prstGeom prst="straightConnector1">
            <a:avLst/>
          </a:prstGeom>
          <a:ln w="1905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5631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45A145D-7FDB-9869-992C-F0D02775C270}"/>
              </a:ext>
            </a:extLst>
          </p:cNvPr>
          <p:cNvSpPr txBox="1"/>
          <p:nvPr/>
        </p:nvSpPr>
        <p:spPr>
          <a:xfrm>
            <a:off x="5494078" y="5996052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9" name="表 14">
            <a:extLst>
              <a:ext uri="{FF2B5EF4-FFF2-40B4-BE49-F238E27FC236}">
                <a16:creationId xmlns:a16="http://schemas.microsoft.com/office/drawing/2014/main" id="{60E43330-6ABC-A4AA-1B88-D6B7EA0714BC}"/>
              </a:ext>
            </a:extLst>
          </p:cNvPr>
          <p:cNvGraphicFramePr>
            <a:graphicFrameLocks noGrp="1"/>
          </p:cNvGraphicFramePr>
          <p:nvPr/>
        </p:nvGraphicFramePr>
        <p:xfrm>
          <a:off x="9446320" y="1033615"/>
          <a:ext cx="2367518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150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8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179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200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9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945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220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9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968747"/>
                  </a:ext>
                </a:extLst>
              </a:tr>
            </a:tbl>
          </a:graphicData>
        </a:graphic>
      </p:graphicFrame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AB37A41-6CF0-31B6-0EB5-34D6775F2EA7}"/>
              </a:ext>
            </a:extLst>
          </p:cNvPr>
          <p:cNvSpPr txBox="1"/>
          <p:nvPr/>
        </p:nvSpPr>
        <p:spPr>
          <a:xfrm>
            <a:off x="5409338" y="725298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FDA21CE-7735-97D9-864A-AECCFC0D5FBB}"/>
              </a:ext>
            </a:extLst>
          </p:cNvPr>
          <p:cNvSpPr txBox="1"/>
          <p:nvPr/>
        </p:nvSpPr>
        <p:spPr>
          <a:xfrm>
            <a:off x="5413172" y="2848704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dist:90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B819CD5-C022-8BBF-B9B3-2FD8FEDD9C0C}"/>
              </a:ext>
            </a:extLst>
          </p:cNvPr>
          <p:cNvSpPr txBox="1"/>
          <p:nvPr/>
        </p:nvSpPr>
        <p:spPr>
          <a:xfrm>
            <a:off x="7693519" y="5978719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dist:80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E4A1000B-FFC6-EF5C-96F6-382B553DAA12}"/>
              </a:ext>
            </a:extLst>
          </p:cNvPr>
          <p:cNvSpPr txBox="1"/>
          <p:nvPr/>
        </p:nvSpPr>
        <p:spPr>
          <a:xfrm>
            <a:off x="7589419" y="2856565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dist:140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9E61C8B6-8044-F16B-97FB-1FDCBB0AB0C1}"/>
              </a:ext>
            </a:extLst>
          </p:cNvPr>
          <p:cNvSpPr txBox="1"/>
          <p:nvPr/>
        </p:nvSpPr>
        <p:spPr>
          <a:xfrm>
            <a:off x="7578150" y="733900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58045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45A145D-7FDB-9869-992C-F0D02775C270}"/>
              </a:ext>
            </a:extLst>
          </p:cNvPr>
          <p:cNvSpPr txBox="1"/>
          <p:nvPr/>
        </p:nvSpPr>
        <p:spPr>
          <a:xfrm>
            <a:off x="5494078" y="5996052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9" name="表 14">
            <a:extLst>
              <a:ext uri="{FF2B5EF4-FFF2-40B4-BE49-F238E27FC236}">
                <a16:creationId xmlns:a16="http://schemas.microsoft.com/office/drawing/2014/main" id="{60E43330-6ABC-A4AA-1B88-D6B7EA071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590895"/>
              </p:ext>
            </p:extLst>
          </p:nvPr>
        </p:nvGraphicFramePr>
        <p:xfrm>
          <a:off x="9446320" y="1033615"/>
          <a:ext cx="2367518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150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8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179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200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9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945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220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9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968747"/>
                  </a:ext>
                </a:extLst>
              </a:tr>
            </a:tbl>
          </a:graphicData>
        </a:graphic>
      </p:graphicFrame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AB37A41-6CF0-31B6-0EB5-34D6775F2EA7}"/>
              </a:ext>
            </a:extLst>
          </p:cNvPr>
          <p:cNvSpPr txBox="1"/>
          <p:nvPr/>
        </p:nvSpPr>
        <p:spPr>
          <a:xfrm>
            <a:off x="5409338" y="725298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FDA21CE-7735-97D9-864A-AECCFC0D5FBB}"/>
              </a:ext>
            </a:extLst>
          </p:cNvPr>
          <p:cNvSpPr txBox="1"/>
          <p:nvPr/>
        </p:nvSpPr>
        <p:spPr>
          <a:xfrm>
            <a:off x="5413172" y="2848704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dist:90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B819CD5-C022-8BBF-B9B3-2FD8FEDD9C0C}"/>
              </a:ext>
            </a:extLst>
          </p:cNvPr>
          <p:cNvSpPr txBox="1"/>
          <p:nvPr/>
        </p:nvSpPr>
        <p:spPr>
          <a:xfrm>
            <a:off x="7693519" y="5978719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dist:80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E4A1000B-FFC6-EF5C-96F6-382B553DAA12}"/>
              </a:ext>
            </a:extLst>
          </p:cNvPr>
          <p:cNvSpPr txBox="1"/>
          <p:nvPr/>
        </p:nvSpPr>
        <p:spPr>
          <a:xfrm>
            <a:off x="7589419" y="2856565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dist:140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9E61C8B6-8044-F16B-97FB-1FDCBB0AB0C1}"/>
              </a:ext>
            </a:extLst>
          </p:cNvPr>
          <p:cNvSpPr txBox="1"/>
          <p:nvPr/>
        </p:nvSpPr>
        <p:spPr>
          <a:xfrm>
            <a:off x="7578150" y="733900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F1FBDE82-94FC-4DB3-2370-6553B55EF03B}"/>
              </a:ext>
            </a:extLst>
          </p:cNvPr>
          <p:cNvSpPr txBox="1"/>
          <p:nvPr/>
        </p:nvSpPr>
        <p:spPr>
          <a:xfrm>
            <a:off x="7285939" y="471435"/>
            <a:ext cx="178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rgbClr val="00B050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✅</a:t>
            </a:r>
            <a:r>
              <a:rPr lang="en-US" altLang="ja-JP" dirty="0">
                <a:solidFill>
                  <a:srgbClr val="00B050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140+50&lt;200</a:t>
            </a:r>
          </a:p>
        </p:txBody>
      </p:sp>
    </p:spTree>
    <p:extLst>
      <p:ext uri="{BB962C8B-B14F-4D97-AF65-F5344CB8AC3E}">
        <p14:creationId xmlns:p14="http://schemas.microsoft.com/office/powerpoint/2010/main" val="61817810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45A145D-7FDB-9869-992C-F0D02775C270}"/>
              </a:ext>
            </a:extLst>
          </p:cNvPr>
          <p:cNvSpPr txBox="1"/>
          <p:nvPr/>
        </p:nvSpPr>
        <p:spPr>
          <a:xfrm>
            <a:off x="5494078" y="5996052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9" name="表 14">
            <a:extLst>
              <a:ext uri="{FF2B5EF4-FFF2-40B4-BE49-F238E27FC236}">
                <a16:creationId xmlns:a16="http://schemas.microsoft.com/office/drawing/2014/main" id="{60E43330-6ABC-A4AA-1B88-D6B7EA071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092060"/>
              </p:ext>
            </p:extLst>
          </p:nvPr>
        </p:nvGraphicFramePr>
        <p:xfrm>
          <a:off x="9446320" y="1033615"/>
          <a:ext cx="2367518" cy="18542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150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8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179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190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9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744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200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9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945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220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9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968747"/>
                  </a:ext>
                </a:extLst>
              </a:tr>
            </a:tbl>
          </a:graphicData>
        </a:graphic>
      </p:graphicFrame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AB37A41-6CF0-31B6-0EB5-34D6775F2EA7}"/>
              </a:ext>
            </a:extLst>
          </p:cNvPr>
          <p:cNvSpPr txBox="1"/>
          <p:nvPr/>
        </p:nvSpPr>
        <p:spPr>
          <a:xfrm>
            <a:off x="5409338" y="725298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FDA21CE-7735-97D9-864A-AECCFC0D5FBB}"/>
              </a:ext>
            </a:extLst>
          </p:cNvPr>
          <p:cNvSpPr txBox="1"/>
          <p:nvPr/>
        </p:nvSpPr>
        <p:spPr>
          <a:xfrm>
            <a:off x="5413172" y="2848704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dist:90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B819CD5-C022-8BBF-B9B3-2FD8FEDD9C0C}"/>
              </a:ext>
            </a:extLst>
          </p:cNvPr>
          <p:cNvSpPr txBox="1"/>
          <p:nvPr/>
        </p:nvSpPr>
        <p:spPr>
          <a:xfrm>
            <a:off x="7693519" y="5978719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dist:80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E4A1000B-FFC6-EF5C-96F6-382B553DAA12}"/>
              </a:ext>
            </a:extLst>
          </p:cNvPr>
          <p:cNvSpPr txBox="1"/>
          <p:nvPr/>
        </p:nvSpPr>
        <p:spPr>
          <a:xfrm>
            <a:off x="7589419" y="2856565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dist:140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9E61C8B6-8044-F16B-97FB-1FDCBB0AB0C1}"/>
              </a:ext>
            </a:extLst>
          </p:cNvPr>
          <p:cNvSpPr txBox="1"/>
          <p:nvPr/>
        </p:nvSpPr>
        <p:spPr>
          <a:xfrm>
            <a:off x="7578150" y="733900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dist:190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16E47CA6-3520-C1F5-F40D-4DC2B1A359A9}"/>
              </a:ext>
            </a:extLst>
          </p:cNvPr>
          <p:cNvCxnSpPr>
            <a:cxnSpLocks/>
          </p:cNvCxnSpPr>
          <p:nvPr/>
        </p:nvCxnSpPr>
        <p:spPr>
          <a:xfrm>
            <a:off x="8560821" y="1564640"/>
            <a:ext cx="735579" cy="335280"/>
          </a:xfrm>
          <a:prstGeom prst="straightConnector1">
            <a:avLst/>
          </a:prstGeom>
          <a:ln w="1905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9701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45A145D-7FDB-9869-992C-F0D02775C270}"/>
              </a:ext>
            </a:extLst>
          </p:cNvPr>
          <p:cNvSpPr txBox="1"/>
          <p:nvPr/>
        </p:nvSpPr>
        <p:spPr>
          <a:xfrm>
            <a:off x="5494078" y="5996052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9" name="表 14">
            <a:extLst>
              <a:ext uri="{FF2B5EF4-FFF2-40B4-BE49-F238E27FC236}">
                <a16:creationId xmlns:a16="http://schemas.microsoft.com/office/drawing/2014/main" id="{60E43330-6ABC-A4AA-1B88-D6B7EA071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679642"/>
              </p:ext>
            </p:extLst>
          </p:nvPr>
        </p:nvGraphicFramePr>
        <p:xfrm>
          <a:off x="9446320" y="1033615"/>
          <a:ext cx="2367518" cy="18542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150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8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179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190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9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65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200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9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945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220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9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968747"/>
                  </a:ext>
                </a:extLst>
              </a:tr>
            </a:tbl>
          </a:graphicData>
        </a:graphic>
      </p:graphicFrame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AB37A41-6CF0-31B6-0EB5-34D6775F2EA7}"/>
              </a:ext>
            </a:extLst>
          </p:cNvPr>
          <p:cNvSpPr txBox="1"/>
          <p:nvPr/>
        </p:nvSpPr>
        <p:spPr>
          <a:xfrm>
            <a:off x="5409338" y="725298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FDA21CE-7735-97D9-864A-AECCFC0D5FBB}"/>
              </a:ext>
            </a:extLst>
          </p:cNvPr>
          <p:cNvSpPr txBox="1"/>
          <p:nvPr/>
        </p:nvSpPr>
        <p:spPr>
          <a:xfrm>
            <a:off x="5413172" y="2848704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dist:90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B819CD5-C022-8BBF-B9B3-2FD8FEDD9C0C}"/>
              </a:ext>
            </a:extLst>
          </p:cNvPr>
          <p:cNvSpPr txBox="1"/>
          <p:nvPr/>
        </p:nvSpPr>
        <p:spPr>
          <a:xfrm>
            <a:off x="7693519" y="5978719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dist:80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E4A1000B-FFC6-EF5C-96F6-382B553DAA12}"/>
              </a:ext>
            </a:extLst>
          </p:cNvPr>
          <p:cNvSpPr txBox="1"/>
          <p:nvPr/>
        </p:nvSpPr>
        <p:spPr>
          <a:xfrm>
            <a:off x="7589419" y="2856565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dist:140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9E61C8B6-8044-F16B-97FB-1FDCBB0AB0C1}"/>
              </a:ext>
            </a:extLst>
          </p:cNvPr>
          <p:cNvSpPr txBox="1"/>
          <p:nvPr/>
        </p:nvSpPr>
        <p:spPr>
          <a:xfrm>
            <a:off x="7578150" y="733900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dist:190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A328C1BD-0F87-77D6-9DAB-BD6487512A73}"/>
              </a:ext>
            </a:extLst>
          </p:cNvPr>
          <p:cNvCxnSpPr>
            <a:cxnSpLocks/>
          </p:cNvCxnSpPr>
          <p:nvPr/>
        </p:nvCxnSpPr>
        <p:spPr>
          <a:xfrm flipH="1">
            <a:off x="8560821" y="1534160"/>
            <a:ext cx="776219" cy="1726844"/>
          </a:xfrm>
          <a:prstGeom prst="straightConnector1">
            <a:avLst/>
          </a:prstGeom>
          <a:ln w="1905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B96905AE-1783-0038-978F-8F28D1C3DCD2}"/>
              </a:ext>
            </a:extLst>
          </p:cNvPr>
          <p:cNvSpPr txBox="1"/>
          <p:nvPr/>
        </p:nvSpPr>
        <p:spPr>
          <a:xfrm>
            <a:off x="8041489" y="1152352"/>
            <a:ext cx="169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rgbClr val="FF0000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❌140&lt;150</a:t>
            </a:r>
          </a:p>
        </p:txBody>
      </p:sp>
    </p:spTree>
    <p:extLst>
      <p:ext uri="{BB962C8B-B14F-4D97-AF65-F5344CB8AC3E}">
        <p14:creationId xmlns:p14="http://schemas.microsoft.com/office/powerpoint/2010/main" val="4322609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45A145D-7FDB-9869-992C-F0D02775C270}"/>
              </a:ext>
            </a:extLst>
          </p:cNvPr>
          <p:cNvSpPr txBox="1"/>
          <p:nvPr/>
        </p:nvSpPr>
        <p:spPr>
          <a:xfrm>
            <a:off x="5494078" y="5996052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9" name="表 14">
            <a:extLst>
              <a:ext uri="{FF2B5EF4-FFF2-40B4-BE49-F238E27FC236}">
                <a16:creationId xmlns:a16="http://schemas.microsoft.com/office/drawing/2014/main" id="{60E43330-6ABC-A4AA-1B88-D6B7EA071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404771"/>
              </p:ext>
            </p:extLst>
          </p:nvPr>
        </p:nvGraphicFramePr>
        <p:xfrm>
          <a:off x="9446320" y="1033615"/>
          <a:ext cx="2367518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190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9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46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200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9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945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220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9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968747"/>
                  </a:ext>
                </a:extLst>
              </a:tr>
            </a:tbl>
          </a:graphicData>
        </a:graphic>
      </p:graphicFrame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AB37A41-6CF0-31B6-0EB5-34D6775F2EA7}"/>
              </a:ext>
            </a:extLst>
          </p:cNvPr>
          <p:cNvSpPr txBox="1"/>
          <p:nvPr/>
        </p:nvSpPr>
        <p:spPr>
          <a:xfrm>
            <a:off x="5409338" y="725298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FDA21CE-7735-97D9-864A-AECCFC0D5FBB}"/>
              </a:ext>
            </a:extLst>
          </p:cNvPr>
          <p:cNvSpPr txBox="1"/>
          <p:nvPr/>
        </p:nvSpPr>
        <p:spPr>
          <a:xfrm>
            <a:off x="5413172" y="2848704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dist:90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B819CD5-C022-8BBF-B9B3-2FD8FEDD9C0C}"/>
              </a:ext>
            </a:extLst>
          </p:cNvPr>
          <p:cNvSpPr txBox="1"/>
          <p:nvPr/>
        </p:nvSpPr>
        <p:spPr>
          <a:xfrm>
            <a:off x="7693519" y="5978719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dist:80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E4A1000B-FFC6-EF5C-96F6-382B553DAA12}"/>
              </a:ext>
            </a:extLst>
          </p:cNvPr>
          <p:cNvSpPr txBox="1"/>
          <p:nvPr/>
        </p:nvSpPr>
        <p:spPr>
          <a:xfrm>
            <a:off x="7589419" y="2856565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dist:140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9E61C8B6-8044-F16B-97FB-1FDCBB0AB0C1}"/>
              </a:ext>
            </a:extLst>
          </p:cNvPr>
          <p:cNvSpPr txBox="1"/>
          <p:nvPr/>
        </p:nvSpPr>
        <p:spPr>
          <a:xfrm>
            <a:off x="7578150" y="733900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dist:190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A328C1BD-0F87-77D6-9DAB-BD6487512A73}"/>
              </a:ext>
            </a:extLst>
          </p:cNvPr>
          <p:cNvCxnSpPr>
            <a:cxnSpLocks/>
          </p:cNvCxnSpPr>
          <p:nvPr/>
        </p:nvCxnSpPr>
        <p:spPr>
          <a:xfrm flipH="1">
            <a:off x="8677545" y="1534160"/>
            <a:ext cx="659495" cy="0"/>
          </a:xfrm>
          <a:prstGeom prst="straightConnector1">
            <a:avLst/>
          </a:prstGeom>
          <a:ln w="1905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62742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45A145D-7FDB-9869-992C-F0D02775C270}"/>
              </a:ext>
            </a:extLst>
          </p:cNvPr>
          <p:cNvSpPr txBox="1"/>
          <p:nvPr/>
        </p:nvSpPr>
        <p:spPr>
          <a:xfrm>
            <a:off x="5494078" y="5996052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9" name="表 14">
            <a:extLst>
              <a:ext uri="{FF2B5EF4-FFF2-40B4-BE49-F238E27FC236}">
                <a16:creationId xmlns:a16="http://schemas.microsoft.com/office/drawing/2014/main" id="{60E43330-6ABC-A4AA-1B88-D6B7EA071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108474"/>
              </p:ext>
            </p:extLst>
          </p:nvPr>
        </p:nvGraphicFramePr>
        <p:xfrm>
          <a:off x="9446320" y="1033615"/>
          <a:ext cx="2367518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200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9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0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220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9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968747"/>
                  </a:ext>
                </a:extLst>
              </a:tr>
            </a:tbl>
          </a:graphicData>
        </a:graphic>
      </p:graphicFrame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AB37A41-6CF0-31B6-0EB5-34D6775F2EA7}"/>
              </a:ext>
            </a:extLst>
          </p:cNvPr>
          <p:cNvSpPr txBox="1"/>
          <p:nvPr/>
        </p:nvSpPr>
        <p:spPr>
          <a:xfrm>
            <a:off x="5409338" y="725298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FDA21CE-7735-97D9-864A-AECCFC0D5FBB}"/>
              </a:ext>
            </a:extLst>
          </p:cNvPr>
          <p:cNvSpPr txBox="1"/>
          <p:nvPr/>
        </p:nvSpPr>
        <p:spPr>
          <a:xfrm>
            <a:off x="5413172" y="2848704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dist:90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B819CD5-C022-8BBF-B9B3-2FD8FEDD9C0C}"/>
              </a:ext>
            </a:extLst>
          </p:cNvPr>
          <p:cNvSpPr txBox="1"/>
          <p:nvPr/>
        </p:nvSpPr>
        <p:spPr>
          <a:xfrm>
            <a:off x="7693519" y="5978719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dist:80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E4A1000B-FFC6-EF5C-96F6-382B553DAA12}"/>
              </a:ext>
            </a:extLst>
          </p:cNvPr>
          <p:cNvSpPr txBox="1"/>
          <p:nvPr/>
        </p:nvSpPr>
        <p:spPr>
          <a:xfrm>
            <a:off x="7589419" y="2856565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dist:140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9E61C8B6-8044-F16B-97FB-1FDCBB0AB0C1}"/>
              </a:ext>
            </a:extLst>
          </p:cNvPr>
          <p:cNvSpPr txBox="1"/>
          <p:nvPr/>
        </p:nvSpPr>
        <p:spPr>
          <a:xfrm>
            <a:off x="7578150" y="733900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dist:190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934471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45A145D-7FDB-9869-992C-F0D02775C270}"/>
              </a:ext>
            </a:extLst>
          </p:cNvPr>
          <p:cNvSpPr txBox="1"/>
          <p:nvPr/>
        </p:nvSpPr>
        <p:spPr>
          <a:xfrm>
            <a:off x="5494078" y="5996052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9" name="表 14">
            <a:extLst>
              <a:ext uri="{FF2B5EF4-FFF2-40B4-BE49-F238E27FC236}">
                <a16:creationId xmlns:a16="http://schemas.microsoft.com/office/drawing/2014/main" id="{60E43330-6ABC-A4AA-1B88-D6B7EA0714BC}"/>
              </a:ext>
            </a:extLst>
          </p:cNvPr>
          <p:cNvGraphicFramePr>
            <a:graphicFrameLocks noGrp="1"/>
          </p:cNvGraphicFramePr>
          <p:nvPr/>
        </p:nvGraphicFramePr>
        <p:xfrm>
          <a:off x="9446320" y="1033615"/>
          <a:ext cx="2367518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200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9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0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220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9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968747"/>
                  </a:ext>
                </a:extLst>
              </a:tr>
            </a:tbl>
          </a:graphicData>
        </a:graphic>
      </p:graphicFrame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AB37A41-6CF0-31B6-0EB5-34D6775F2EA7}"/>
              </a:ext>
            </a:extLst>
          </p:cNvPr>
          <p:cNvSpPr txBox="1"/>
          <p:nvPr/>
        </p:nvSpPr>
        <p:spPr>
          <a:xfrm>
            <a:off x="5409338" y="725298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FDA21CE-7735-97D9-864A-AECCFC0D5FBB}"/>
              </a:ext>
            </a:extLst>
          </p:cNvPr>
          <p:cNvSpPr txBox="1"/>
          <p:nvPr/>
        </p:nvSpPr>
        <p:spPr>
          <a:xfrm>
            <a:off x="5413172" y="2848704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dist:90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B819CD5-C022-8BBF-B9B3-2FD8FEDD9C0C}"/>
              </a:ext>
            </a:extLst>
          </p:cNvPr>
          <p:cNvSpPr txBox="1"/>
          <p:nvPr/>
        </p:nvSpPr>
        <p:spPr>
          <a:xfrm>
            <a:off x="7693519" y="5978719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dist:80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E4A1000B-FFC6-EF5C-96F6-382B553DAA12}"/>
              </a:ext>
            </a:extLst>
          </p:cNvPr>
          <p:cNvSpPr txBox="1"/>
          <p:nvPr/>
        </p:nvSpPr>
        <p:spPr>
          <a:xfrm>
            <a:off x="7589419" y="2856565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dist:140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9E61C8B6-8044-F16B-97FB-1FDCBB0AB0C1}"/>
              </a:ext>
            </a:extLst>
          </p:cNvPr>
          <p:cNvSpPr txBox="1"/>
          <p:nvPr/>
        </p:nvSpPr>
        <p:spPr>
          <a:xfrm>
            <a:off x="7578150" y="733900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dist:190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0A095075-A749-0D05-B965-458BB386F11B}"/>
              </a:ext>
            </a:extLst>
          </p:cNvPr>
          <p:cNvSpPr txBox="1"/>
          <p:nvPr/>
        </p:nvSpPr>
        <p:spPr>
          <a:xfrm>
            <a:off x="8041489" y="1152352"/>
            <a:ext cx="169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rgbClr val="FF0000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❌190&lt;200</a:t>
            </a:r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65C0231A-24C3-D731-8D80-3F119897453C}"/>
              </a:ext>
            </a:extLst>
          </p:cNvPr>
          <p:cNvCxnSpPr>
            <a:cxnSpLocks/>
          </p:cNvCxnSpPr>
          <p:nvPr/>
        </p:nvCxnSpPr>
        <p:spPr>
          <a:xfrm flipH="1">
            <a:off x="8677545" y="1534160"/>
            <a:ext cx="659495" cy="0"/>
          </a:xfrm>
          <a:prstGeom prst="straightConnector1">
            <a:avLst/>
          </a:prstGeom>
          <a:ln w="1905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73634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45A145D-7FDB-9869-992C-F0D02775C270}"/>
              </a:ext>
            </a:extLst>
          </p:cNvPr>
          <p:cNvSpPr txBox="1"/>
          <p:nvPr/>
        </p:nvSpPr>
        <p:spPr>
          <a:xfrm>
            <a:off x="5494078" y="5996052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9" name="表 14">
            <a:extLst>
              <a:ext uri="{FF2B5EF4-FFF2-40B4-BE49-F238E27FC236}">
                <a16:creationId xmlns:a16="http://schemas.microsoft.com/office/drawing/2014/main" id="{60E43330-6ABC-A4AA-1B88-D6B7EA071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0194"/>
              </p:ext>
            </p:extLst>
          </p:nvPr>
        </p:nvGraphicFramePr>
        <p:xfrm>
          <a:off x="9446320" y="1033615"/>
          <a:ext cx="2367518" cy="741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220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9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968747"/>
                  </a:ext>
                </a:extLst>
              </a:tr>
            </a:tbl>
          </a:graphicData>
        </a:graphic>
      </p:graphicFrame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AB37A41-6CF0-31B6-0EB5-34D6775F2EA7}"/>
              </a:ext>
            </a:extLst>
          </p:cNvPr>
          <p:cNvSpPr txBox="1"/>
          <p:nvPr/>
        </p:nvSpPr>
        <p:spPr>
          <a:xfrm>
            <a:off x="5409338" y="725298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FDA21CE-7735-97D9-864A-AECCFC0D5FBB}"/>
              </a:ext>
            </a:extLst>
          </p:cNvPr>
          <p:cNvSpPr txBox="1"/>
          <p:nvPr/>
        </p:nvSpPr>
        <p:spPr>
          <a:xfrm>
            <a:off x="5413172" y="2848704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dist:90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B819CD5-C022-8BBF-B9B3-2FD8FEDD9C0C}"/>
              </a:ext>
            </a:extLst>
          </p:cNvPr>
          <p:cNvSpPr txBox="1"/>
          <p:nvPr/>
        </p:nvSpPr>
        <p:spPr>
          <a:xfrm>
            <a:off x="7693519" y="5978719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dist:80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E4A1000B-FFC6-EF5C-96F6-382B553DAA12}"/>
              </a:ext>
            </a:extLst>
          </p:cNvPr>
          <p:cNvSpPr txBox="1"/>
          <p:nvPr/>
        </p:nvSpPr>
        <p:spPr>
          <a:xfrm>
            <a:off x="7589419" y="2856565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dist:140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9E61C8B6-8044-F16B-97FB-1FDCBB0AB0C1}"/>
              </a:ext>
            </a:extLst>
          </p:cNvPr>
          <p:cNvSpPr txBox="1"/>
          <p:nvPr/>
        </p:nvSpPr>
        <p:spPr>
          <a:xfrm>
            <a:off x="7578150" y="733900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dist:190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0A095075-A749-0D05-B965-458BB386F11B}"/>
              </a:ext>
            </a:extLst>
          </p:cNvPr>
          <p:cNvSpPr txBox="1"/>
          <p:nvPr/>
        </p:nvSpPr>
        <p:spPr>
          <a:xfrm>
            <a:off x="8041489" y="1152352"/>
            <a:ext cx="169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rgbClr val="FF0000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❌190&lt;220</a:t>
            </a:r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65C0231A-24C3-D731-8D80-3F119897453C}"/>
              </a:ext>
            </a:extLst>
          </p:cNvPr>
          <p:cNvCxnSpPr>
            <a:cxnSpLocks/>
          </p:cNvCxnSpPr>
          <p:nvPr/>
        </p:nvCxnSpPr>
        <p:spPr>
          <a:xfrm flipH="1">
            <a:off x="8677545" y="1534160"/>
            <a:ext cx="659495" cy="0"/>
          </a:xfrm>
          <a:prstGeom prst="straightConnector1">
            <a:avLst/>
          </a:prstGeom>
          <a:ln w="1905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3161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45A145D-7FDB-9869-992C-F0D02775C270}"/>
              </a:ext>
            </a:extLst>
          </p:cNvPr>
          <p:cNvSpPr txBox="1"/>
          <p:nvPr/>
        </p:nvSpPr>
        <p:spPr>
          <a:xfrm>
            <a:off x="5494078" y="5996052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9" name="表 14">
            <a:extLst>
              <a:ext uri="{FF2B5EF4-FFF2-40B4-BE49-F238E27FC236}">
                <a16:creationId xmlns:a16="http://schemas.microsoft.com/office/drawing/2014/main" id="{60E43330-6ABC-A4AA-1B88-D6B7EA071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47319"/>
              </p:ext>
            </p:extLst>
          </p:nvPr>
        </p:nvGraphicFramePr>
        <p:xfrm>
          <a:off x="9446320" y="1033615"/>
          <a:ext cx="2367518" cy="3708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</a:tbl>
          </a:graphicData>
        </a:graphic>
      </p:graphicFrame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AB37A41-6CF0-31B6-0EB5-34D6775F2EA7}"/>
              </a:ext>
            </a:extLst>
          </p:cNvPr>
          <p:cNvSpPr txBox="1"/>
          <p:nvPr/>
        </p:nvSpPr>
        <p:spPr>
          <a:xfrm>
            <a:off x="5409338" y="725298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FDA21CE-7735-97D9-864A-AECCFC0D5FBB}"/>
              </a:ext>
            </a:extLst>
          </p:cNvPr>
          <p:cNvSpPr txBox="1"/>
          <p:nvPr/>
        </p:nvSpPr>
        <p:spPr>
          <a:xfrm>
            <a:off x="5413172" y="2848704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dist:90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B819CD5-C022-8BBF-B9B3-2FD8FEDD9C0C}"/>
              </a:ext>
            </a:extLst>
          </p:cNvPr>
          <p:cNvSpPr txBox="1"/>
          <p:nvPr/>
        </p:nvSpPr>
        <p:spPr>
          <a:xfrm>
            <a:off x="7693519" y="5978719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dist:80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E4A1000B-FFC6-EF5C-96F6-382B553DAA12}"/>
              </a:ext>
            </a:extLst>
          </p:cNvPr>
          <p:cNvSpPr txBox="1"/>
          <p:nvPr/>
        </p:nvSpPr>
        <p:spPr>
          <a:xfrm>
            <a:off x="7589419" y="2856565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dist:140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9E61C8B6-8044-F16B-97FB-1FDCBB0AB0C1}"/>
              </a:ext>
            </a:extLst>
          </p:cNvPr>
          <p:cNvSpPr txBox="1"/>
          <p:nvPr/>
        </p:nvSpPr>
        <p:spPr>
          <a:xfrm>
            <a:off x="7578150" y="733900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dist:190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500524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45A145D-7FDB-9869-992C-F0D02775C270}"/>
              </a:ext>
            </a:extLst>
          </p:cNvPr>
          <p:cNvSpPr txBox="1"/>
          <p:nvPr/>
        </p:nvSpPr>
        <p:spPr>
          <a:xfrm>
            <a:off x="5494078" y="5996052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AB37A41-6CF0-31B6-0EB5-34D6775F2EA7}"/>
              </a:ext>
            </a:extLst>
          </p:cNvPr>
          <p:cNvSpPr txBox="1"/>
          <p:nvPr/>
        </p:nvSpPr>
        <p:spPr>
          <a:xfrm>
            <a:off x="5409338" y="725298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FDA21CE-7735-97D9-864A-AECCFC0D5FBB}"/>
              </a:ext>
            </a:extLst>
          </p:cNvPr>
          <p:cNvSpPr txBox="1"/>
          <p:nvPr/>
        </p:nvSpPr>
        <p:spPr>
          <a:xfrm>
            <a:off x="5413172" y="2848704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dist:90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B819CD5-C022-8BBF-B9B3-2FD8FEDD9C0C}"/>
              </a:ext>
            </a:extLst>
          </p:cNvPr>
          <p:cNvSpPr txBox="1"/>
          <p:nvPr/>
        </p:nvSpPr>
        <p:spPr>
          <a:xfrm>
            <a:off x="7693519" y="5978719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dist:80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E4A1000B-FFC6-EF5C-96F6-382B553DAA12}"/>
              </a:ext>
            </a:extLst>
          </p:cNvPr>
          <p:cNvSpPr txBox="1"/>
          <p:nvPr/>
        </p:nvSpPr>
        <p:spPr>
          <a:xfrm>
            <a:off x="7589419" y="2856565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dist:140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9E61C8B6-8044-F16B-97FB-1FDCBB0AB0C1}"/>
              </a:ext>
            </a:extLst>
          </p:cNvPr>
          <p:cNvSpPr txBox="1"/>
          <p:nvPr/>
        </p:nvSpPr>
        <p:spPr>
          <a:xfrm>
            <a:off x="7578150" y="733900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u="sng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dist:190</a:t>
            </a:r>
            <a:endParaRPr kumimoji="1" lang="ja-JP" altLang="en-US" b="1" u="sng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6232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4" name="表 14">
            <a:extLst>
              <a:ext uri="{FF2B5EF4-FFF2-40B4-BE49-F238E27FC236}">
                <a16:creationId xmlns:a16="http://schemas.microsoft.com/office/drawing/2014/main" id="{735F0CC8-91FF-FBC1-0C9E-C150A43AA4A0}"/>
              </a:ext>
            </a:extLst>
          </p:cNvPr>
          <p:cNvGraphicFramePr>
            <a:graphicFrameLocks noGrp="1"/>
          </p:cNvGraphicFramePr>
          <p:nvPr/>
        </p:nvGraphicFramePr>
        <p:xfrm>
          <a:off x="9446320" y="1033615"/>
          <a:ext cx="2367518" cy="741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120114"/>
                  </a:ext>
                </a:extLst>
              </a:tr>
            </a:tbl>
          </a:graphicData>
        </a:graphic>
      </p:graphicFrame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7EB3A212-4E37-E94F-F451-8F0F2192D584}"/>
              </a:ext>
            </a:extLst>
          </p:cNvPr>
          <p:cNvSpPr txBox="1"/>
          <p:nvPr/>
        </p:nvSpPr>
        <p:spPr>
          <a:xfrm>
            <a:off x="2791113" y="2816072"/>
            <a:ext cx="169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rgbClr val="00B050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✅</a:t>
            </a:r>
            <a:r>
              <a:rPr lang="en-US" altLang="ja-JP" dirty="0">
                <a:solidFill>
                  <a:srgbClr val="00B050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0+20&lt;INF</a:t>
            </a:r>
          </a:p>
        </p:txBody>
      </p:sp>
    </p:spTree>
    <p:extLst>
      <p:ext uri="{BB962C8B-B14F-4D97-AF65-F5344CB8AC3E}">
        <p14:creationId xmlns:p14="http://schemas.microsoft.com/office/powerpoint/2010/main" val="3268272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4" name="表 14">
            <a:extLst>
              <a:ext uri="{FF2B5EF4-FFF2-40B4-BE49-F238E27FC236}">
                <a16:creationId xmlns:a16="http://schemas.microsoft.com/office/drawing/2014/main" id="{735F0CC8-91FF-FBC1-0C9E-C150A43AA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363725"/>
              </p:ext>
            </p:extLst>
          </p:nvPr>
        </p:nvGraphicFramePr>
        <p:xfrm>
          <a:off x="9446320" y="1033615"/>
          <a:ext cx="2367518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20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2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12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120114"/>
                  </a:ext>
                </a:extLst>
              </a:tr>
            </a:tbl>
          </a:graphicData>
        </a:graphic>
      </p:graphicFrame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B30D9E01-B0B2-C838-6C8F-308E4C6C97E0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250779" y="1589875"/>
            <a:ext cx="5195541" cy="1762925"/>
          </a:xfrm>
          <a:prstGeom prst="straightConnector1">
            <a:avLst/>
          </a:prstGeom>
          <a:ln w="1905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305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4" name="表 14">
            <a:extLst>
              <a:ext uri="{FF2B5EF4-FFF2-40B4-BE49-F238E27FC236}">
                <a16:creationId xmlns:a16="http://schemas.microsoft.com/office/drawing/2014/main" id="{735F0CC8-91FF-FBC1-0C9E-C150A43AA4A0}"/>
              </a:ext>
            </a:extLst>
          </p:cNvPr>
          <p:cNvGraphicFramePr>
            <a:graphicFrameLocks noGrp="1"/>
          </p:cNvGraphicFramePr>
          <p:nvPr/>
        </p:nvGraphicFramePr>
        <p:xfrm>
          <a:off x="9446320" y="1033615"/>
          <a:ext cx="2367518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20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2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12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120114"/>
                  </a:ext>
                </a:extLst>
              </a:tr>
            </a:tbl>
          </a:graphicData>
        </a:graphic>
      </p:graphicFrame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D77E7DC-115C-7237-47DF-F849EDAB6101}"/>
              </a:ext>
            </a:extLst>
          </p:cNvPr>
          <p:cNvSpPr txBox="1"/>
          <p:nvPr/>
        </p:nvSpPr>
        <p:spPr>
          <a:xfrm>
            <a:off x="2969528" y="684148"/>
            <a:ext cx="169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rgbClr val="00B050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✅</a:t>
            </a:r>
            <a:r>
              <a:rPr lang="en-US" altLang="ja-JP" dirty="0">
                <a:solidFill>
                  <a:srgbClr val="00B050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0+60&lt;INF</a:t>
            </a:r>
          </a:p>
        </p:txBody>
      </p:sp>
    </p:spTree>
    <p:extLst>
      <p:ext uri="{BB962C8B-B14F-4D97-AF65-F5344CB8AC3E}">
        <p14:creationId xmlns:p14="http://schemas.microsoft.com/office/powerpoint/2010/main" val="2562711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4114</Words>
  <Application>Microsoft Office PowerPoint</Application>
  <PresentationFormat>ワイド画面</PresentationFormat>
  <Paragraphs>3127</Paragraphs>
  <Slides>69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69</vt:i4>
      </vt:variant>
    </vt:vector>
  </HeadingPairs>
  <TitlesOfParts>
    <vt:vector size="74" baseType="lpstr">
      <vt:lpstr>Noto Sans JP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林　由翔</dc:creator>
  <cp:lastModifiedBy>林　由翔</cp:lastModifiedBy>
  <cp:revision>38</cp:revision>
  <dcterms:created xsi:type="dcterms:W3CDTF">2022-08-01T04:15:39Z</dcterms:created>
  <dcterms:modified xsi:type="dcterms:W3CDTF">2022-08-02T05:57:56Z</dcterms:modified>
</cp:coreProperties>
</file>