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8" r:id="rId3"/>
    <p:sldId id="256" r:id="rId4"/>
    <p:sldId id="257" r:id="rId5"/>
    <p:sldId id="264" r:id="rId6"/>
    <p:sldId id="265" r:id="rId7"/>
    <p:sldId id="258" r:id="rId8"/>
    <p:sldId id="260" r:id="rId9"/>
    <p:sldId id="269" r:id="rId10"/>
    <p:sldId id="259" r:id="rId11"/>
    <p:sldId id="266" r:id="rId12"/>
    <p:sldId id="267" r:id="rId13"/>
    <p:sldId id="262" r:id="rId14"/>
    <p:sldId id="26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0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8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5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7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0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3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2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47B8-70E6-46A0-BCE5-C08245AD41EF}" type="datetimeFigureOut">
              <a:rPr lang="zh-TW" altLang="en-US" smtClean="0"/>
              <a:t>2016/7/29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19C8-957C-4096-9E44-EDB4B6673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66" y="269620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/>
              <a:t>Defense Mode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092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0500"/>
            <a:ext cx="5695950" cy="64770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283333" y="4095480"/>
            <a:ext cx="4597760" cy="1867437"/>
          </a:xfrm>
          <a:prstGeom prst="wedgeEllipseCallout">
            <a:avLst>
              <a:gd name="adj1" fmla="val 14716"/>
              <a:gd name="adj2" fmla="val -12332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Player (white) must place a piece here to prevent the computer from connecting 5 in a 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12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0500"/>
            <a:ext cx="5695950" cy="647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1684" y="4327301"/>
            <a:ext cx="5048519" cy="157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Computer realize that the player is not able to connect 3 or more pieces in a row in this turn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182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0500"/>
            <a:ext cx="5695950" cy="647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1684" y="4327301"/>
            <a:ext cx="5048519" cy="157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Computer realize that the player is not able to connect 3 or more pieces in a row in this turn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zh-TW" dirty="0" smtClean="0"/>
              <a:t>OFFENSE MODE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06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0500"/>
            <a:ext cx="5695950" cy="647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1684" y="4327301"/>
            <a:ext cx="5048519" cy="157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Computer realize that the player is not able to connect 3 or more pieces in a row in this turn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zh-TW" dirty="0" smtClean="0"/>
              <a:t>OFFENSE MODE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zh-TW" dirty="0" smtClean="0"/>
              <a:t>Try to connect 3 blacks in a 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92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95262"/>
            <a:ext cx="5753100" cy="6467475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237146" y="321971"/>
            <a:ext cx="4597760" cy="1867437"/>
          </a:xfrm>
          <a:prstGeom prst="wedgeEllipseCallout">
            <a:avLst>
              <a:gd name="adj1" fmla="val -48029"/>
              <a:gd name="adj2" fmla="val 4081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computer (black) connects 3 in a 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95262"/>
            <a:ext cx="57054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95262"/>
            <a:ext cx="5705475" cy="646747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683356" y="682580"/>
            <a:ext cx="4456092" cy="1635618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player (white) place a piece here, it connects 3 in a 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95262"/>
            <a:ext cx="5705475" cy="646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1837" y="3915177"/>
            <a:ext cx="3760631" cy="157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Yet the computer (black) does not have any pieces connected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12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95262"/>
            <a:ext cx="5705475" cy="646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1837" y="3915177"/>
            <a:ext cx="3760631" cy="157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Yet the computer (black) does not have any pieces connected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zh-TW" dirty="0" smtClean="0"/>
              <a:t>DEFENSE MODE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00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95262"/>
            <a:ext cx="5705475" cy="6467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1837" y="3915177"/>
            <a:ext cx="3760631" cy="15712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Yet the computer (black) does not have any pieces connected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zh-TW" dirty="0" smtClean="0"/>
              <a:t>DEFENSE MODE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zh-TW" dirty="0" smtClean="0"/>
              <a:t>Try to block the white connections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4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0500"/>
            <a:ext cx="5715000" cy="64770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107581" y="4134118"/>
            <a:ext cx="4456092" cy="1635618"/>
          </a:xfrm>
          <a:prstGeom prst="wedgeEllipseCallout">
            <a:avLst>
              <a:gd name="adj1" fmla="val 10959"/>
              <a:gd name="adj2" fmla="val -76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computer (black) blocks the white connection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8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0166" y="2696202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7200" dirty="0" smtClean="0"/>
              <a:t>Offense Mode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314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0500"/>
            <a:ext cx="56959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8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179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Symbol</vt:lpstr>
      <vt:lpstr>Office Theme</vt:lpstr>
      <vt:lpstr>Defense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Chia-Hua Peng</dc:creator>
  <cp:lastModifiedBy>Chia-Hua Peng</cp:lastModifiedBy>
  <cp:revision>13</cp:revision>
  <dcterms:created xsi:type="dcterms:W3CDTF">2016-07-29T07:07:43Z</dcterms:created>
  <dcterms:modified xsi:type="dcterms:W3CDTF">2016-07-29T16:59:05Z</dcterms:modified>
</cp:coreProperties>
</file>