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0" r:id="rId4"/>
    <p:sldId id="271" r:id="rId5"/>
    <p:sldId id="280" r:id="rId6"/>
    <p:sldId id="272" r:id="rId7"/>
    <p:sldId id="273" r:id="rId8"/>
    <p:sldId id="274" r:id="rId9"/>
    <p:sldId id="275" r:id="rId10"/>
    <p:sldId id="278" r:id="rId11"/>
    <p:sldId id="281" r:id="rId12"/>
    <p:sldId id="276" r:id="rId13"/>
    <p:sldId id="27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這邊則是大家實作時可以參考的流程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我們等等就會按照這個流程來一步一步觀察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首先是準備你的資料</a:t>
            </a:r>
            <a:endParaRPr lang="en-US" altLang="zh-TW" dirty="0" smtClean="0"/>
          </a:p>
          <a:p>
            <a:r>
              <a:rPr lang="zh-TW" altLang="en-US" dirty="0" smtClean="0"/>
              <a:t>在來是設計你的模型</a:t>
            </a:r>
            <a:endParaRPr lang="en-US" altLang="zh-TW" dirty="0" smtClean="0"/>
          </a:p>
          <a:p>
            <a:r>
              <a:rPr lang="zh-TW" altLang="en-US" dirty="0" smtClean="0"/>
              <a:t>之後就可以決定你的訓練方法</a:t>
            </a:r>
            <a:endParaRPr lang="en-US" altLang="zh-TW" dirty="0" smtClean="0"/>
          </a:p>
          <a:p>
            <a:r>
              <a:rPr lang="zh-TW" altLang="en-US" dirty="0" smtClean="0"/>
              <a:t>那訓練方法又可在拆分為三個階段</a:t>
            </a:r>
            <a:endParaRPr lang="en-US" altLang="zh-TW" dirty="0" smtClean="0"/>
          </a:p>
          <a:p>
            <a:r>
              <a:rPr lang="en-US" altLang="zh-TW" dirty="0" smtClean="0"/>
              <a:t>Forward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backward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weights</a:t>
            </a:r>
          </a:p>
          <a:p>
            <a:r>
              <a:rPr lang="zh-TW" altLang="en-US" dirty="0" smtClean="0"/>
              <a:t>一直重複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這個步驟 直到網路收斂或是你認為</a:t>
            </a:r>
            <a:r>
              <a:rPr lang="en-US" altLang="zh-TW" dirty="0" smtClean="0"/>
              <a:t>ok</a:t>
            </a:r>
            <a:r>
              <a:rPr lang="zh-TW" altLang="en-US" dirty="0" smtClean="0"/>
              <a:t>就可以停下來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7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4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Yu-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Chuan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Chuang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49885" y="383922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85" y="3839226"/>
                <a:ext cx="3886392" cy="2443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10379" y="214170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79" y="2141709"/>
                <a:ext cx="540000" cy="46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4608083" y="201570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722897" y="202159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009832" y="214759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32" y="2147593"/>
                <a:ext cx="540000" cy="46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05637" y="214759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37" y="2147593"/>
                <a:ext cx="540000" cy="468000"/>
              </a:xfrm>
              <a:prstGeom prst="rect">
                <a:avLst/>
              </a:prstGeom>
              <a:blipFill>
                <a:blip r:embed="rId6"/>
                <a:stretch>
                  <a:fillRect r="-21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11" idx="3"/>
            <a:endCxn id="12" idx="2"/>
          </p:cNvCxnSpPr>
          <p:nvPr/>
        </p:nvCxnSpPr>
        <p:spPr>
          <a:xfrm>
            <a:off x="3250379" y="237570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6"/>
            <a:endCxn id="13" idx="2"/>
          </p:cNvCxnSpPr>
          <p:nvPr/>
        </p:nvCxnSpPr>
        <p:spPr>
          <a:xfrm>
            <a:off x="5328083" y="237570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6"/>
            <a:endCxn id="15" idx="1"/>
          </p:cNvCxnSpPr>
          <p:nvPr/>
        </p:nvCxnSpPr>
        <p:spPr>
          <a:xfrm>
            <a:off x="7442897" y="238159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3"/>
            <a:endCxn id="16" idx="1"/>
          </p:cNvCxnSpPr>
          <p:nvPr/>
        </p:nvCxnSpPr>
        <p:spPr>
          <a:xfrm>
            <a:off x="8549832" y="238159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723706" y="255104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06" y="2551043"/>
                <a:ext cx="744691" cy="369332"/>
              </a:xfrm>
              <a:prstGeom prst="rect">
                <a:avLst/>
              </a:prstGeom>
              <a:blipFill>
                <a:blip r:embed="rId7"/>
                <a:stretch>
                  <a:fillRect l="-9016" r="-5738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38328" y="194155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28" y="1941550"/>
                <a:ext cx="35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89711" y="195425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711" y="1954250"/>
                <a:ext cx="4299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677608" y="232358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08" y="2323582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745270" y="237570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70" y="2375709"/>
                <a:ext cx="5688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弧形接點 27"/>
          <p:cNvCxnSpPr/>
          <p:nvPr/>
        </p:nvCxnSpPr>
        <p:spPr>
          <a:xfrm rot="16200000" flipH="1" flipV="1">
            <a:off x="4700621" y="208091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弧形接點 28"/>
          <p:cNvCxnSpPr/>
          <p:nvPr/>
        </p:nvCxnSpPr>
        <p:spPr>
          <a:xfrm rot="16200000" flipH="1" flipV="1">
            <a:off x="6805930" y="208091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75392" y="196292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92" y="1962927"/>
                <a:ext cx="4892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15375" y="301581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5" y="3015813"/>
                <a:ext cx="646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305289" y="491132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89" y="4911327"/>
                <a:ext cx="34225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319823" y="550173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823" y="5501734"/>
                <a:ext cx="2474203" cy="690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23113" y="552597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3" y="5525971"/>
                <a:ext cx="1479892" cy="6658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19823" y="412419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0647" y="401561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5118100" y="552597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5962" y="237262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03666" y="237262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18480" y="237851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30" grpId="0"/>
      <p:bldP spid="33" grpId="0"/>
      <p:bldP spid="3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>
                <a:blip r:embed="rId3"/>
                <a:stretch>
                  <a:fillRect l="-2830" t="-4000" r="-1887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>
                <a:blip r:embed="rId5"/>
                <a:stretch>
                  <a:fillRect l="-2830" t="-1961" r="-1887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>
                <a:blip r:embed="rId6"/>
                <a:stretch>
                  <a:fillRect l="-2839" t="-1961" r="-1893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51818" y="30064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設可以小一點但不要太小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723900" y="1818004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723900" y="893802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print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498204" y="1818004"/>
            <a:ext cx="1725295" cy="44557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4586" y="893802"/>
            <a:ext cx="4572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56509" y="1402069"/>
            <a:ext cx="34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觀察</a:t>
            </a:r>
            <a:r>
              <a:rPr lang="en-US" altLang="zh-TW" dirty="0" smtClean="0"/>
              <a:t>neuron</a:t>
            </a:r>
            <a:r>
              <a:rPr lang="zh-TW" altLang="en-US" dirty="0" smtClean="0"/>
              <a:t>有沒有再好好</a:t>
            </a:r>
            <a:r>
              <a:rPr lang="en-US" altLang="zh-TW" dirty="0" smtClean="0"/>
              <a:t>training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98873" y="6567055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就直接拿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下去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就好ㄌ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804670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5" name="矩形 4"/>
          <p:cNvSpPr/>
          <p:nvPr/>
        </p:nvSpPr>
        <p:spPr>
          <a:xfrm>
            <a:off x="1130300" y="1099235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://www.denizyuret.com/2015/03/alec-radfords-animations-for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.html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http://speech.ee.ntu.edu.tw/~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tlkagk/courses_ML17_2.html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3/28 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3/28 (Thu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DLP_LAB1_your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DLP_LAB1_0656608_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莊祐銓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44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understand and write a simple neural networks with forward pass and backpropagation using two hidden layers. 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95" y="2785477"/>
            <a:ext cx="5204209" cy="345938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005455" y="3754582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Fully connected</a:t>
            </a:r>
            <a:r>
              <a:rPr lang="zh-TW" altLang="en-US" dirty="0" smtClean="0"/>
              <a:t>就好ㄌ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simple neural networks with two hidden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backpropagation in this neural network 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can use </a:t>
            </a:r>
            <a:r>
              <a:rPr lang="en-US" altLang="zh-TW" sz="28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other python standard library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comparison figure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showing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predictions and ground truth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5415" y="1493121"/>
                <a:ext cx="571500" cy="24794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1493121"/>
                <a:ext cx="571500" cy="247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42542" y="1493121"/>
                <a:ext cx="2892669" cy="24794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2" y="1493121"/>
                <a:ext cx="2892669" cy="247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80838" y="1493121"/>
                <a:ext cx="571500" cy="24794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38" y="1493121"/>
                <a:ext cx="571500" cy="2479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78916" y="1493121"/>
                <a:ext cx="571500" cy="24794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16" y="1493121"/>
                <a:ext cx="571500" cy="2479430"/>
              </a:xfrm>
              <a:prstGeom prst="rect">
                <a:avLst/>
              </a:prstGeom>
              <a:blipFill>
                <a:blip r:embed="rId5"/>
                <a:stretch>
                  <a:fillRect r="-2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>
            <a:off x="1696915" y="2732836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9" idx="1"/>
          </p:cNvCxnSpPr>
          <p:nvPr/>
        </p:nvCxnSpPr>
        <p:spPr>
          <a:xfrm>
            <a:off x="6235211" y="2732836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3"/>
            <a:endCxn id="10" idx="1"/>
          </p:cNvCxnSpPr>
          <p:nvPr/>
        </p:nvCxnSpPr>
        <p:spPr>
          <a:xfrm>
            <a:off x="8452338" y="2732836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54950" y="399224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6560" y="399224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763734" y="3992243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18849" y="399224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893281" y="2917204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81" y="2917204"/>
                <a:ext cx="744691" cy="369332"/>
              </a:xfrm>
              <a:prstGeom prst="rect">
                <a:avLst/>
              </a:prstGeom>
              <a:blipFill>
                <a:blip r:embed="rId6"/>
                <a:stretch>
                  <a:fillRect l="-9836" r="-49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8559343" y="1854585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1841267" y="5305781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5305781"/>
                <a:ext cx="3266279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149285" y="5182672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169890" y="4874599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4874599"/>
                <a:ext cx="1756763" cy="276999"/>
              </a:xfrm>
              <a:prstGeom prst="rect">
                <a:avLst/>
              </a:prstGeom>
              <a:blipFill>
                <a:blip r:embed="rId8"/>
                <a:stretch>
                  <a:fillRect l="-2431" t="-4444" r="-1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312086" y="4809332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86" y="4809332"/>
                <a:ext cx="1551450" cy="1708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169890" y="5798520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5798520"/>
                <a:ext cx="1756763" cy="276999"/>
              </a:xfrm>
              <a:prstGeom prst="rect">
                <a:avLst/>
              </a:prstGeom>
              <a:blipFill>
                <a:blip r:embed="rId10"/>
                <a:stretch>
                  <a:fillRect l="-2431" t="-4348" r="-1736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169890" y="5336559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5336559"/>
                <a:ext cx="1751825" cy="276999"/>
              </a:xfrm>
              <a:prstGeom prst="rect">
                <a:avLst/>
              </a:prstGeom>
              <a:blipFill>
                <a:blip r:embed="rId11"/>
                <a:stretch>
                  <a:fillRect l="-2431" t="-4348" r="-138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9271103" y="4843920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103" y="4843920"/>
                <a:ext cx="235436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9271103" y="5304720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103" y="5304720"/>
                <a:ext cx="23543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9268634" y="5769120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34" y="5769120"/>
                <a:ext cx="2359300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9616770" y="628216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70" y="6282163"/>
                <a:ext cx="19395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27847" y="1674675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27847" y="2645912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27848" y="4588387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7848" y="3617150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6095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6096000" y="3107577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6096000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27848" y="5559624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6095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7464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左大括弧 35"/>
          <p:cNvSpPr/>
          <p:nvPr/>
        </p:nvSpPr>
        <p:spPr>
          <a:xfrm>
            <a:off x="4079776" y="3717032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83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381553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09461" y="4361329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0339" y="1349488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線性可分資料，採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個點就好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57931" y="13494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線性不可分版本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324476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62907" y="5263634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07" y="5263634"/>
                <a:ext cx="1382622" cy="369332"/>
              </a:xfrm>
              <a:prstGeom prst="rect">
                <a:avLst/>
              </a:prstGeom>
              <a:blipFill>
                <a:blip r:embed="rId3"/>
                <a:stretch>
                  <a:fillRect t="-126230" r="-31718" b="-188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3269" y="5263634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69" y="5263634"/>
                <a:ext cx="1507144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08153" y="5263634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153" y="5263634"/>
                <a:ext cx="2146742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262907" y="5791836"/>
                <a:ext cx="5408660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u="sng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07" y="5791836"/>
                <a:ext cx="5408660" cy="38869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855527" y="1731818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neuron</a:t>
            </a:r>
            <a:r>
              <a:rPr lang="zh-TW" altLang="en-US" dirty="0" smtClean="0"/>
              <a:t>就差不多ㄌ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324476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28" y="4479555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030691" y="4156364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要經過</a:t>
            </a:r>
            <a:r>
              <a:rPr lang="en-US" altLang="zh-TW" dirty="0" smtClean="0"/>
              <a:t>non-linear</a:t>
            </a:r>
            <a:r>
              <a:rPr lang="zh-TW" altLang="en-US" dirty="0" smtClean="0"/>
              <a:t>的轉換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501</Words>
  <Application>Microsoft Office PowerPoint</Application>
  <PresentationFormat>寬螢幕</PresentationFormat>
  <Paragraphs>123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新細明體</vt:lpstr>
      <vt:lpstr>標楷體</vt:lpstr>
      <vt:lpstr>Arial</vt:lpstr>
      <vt:lpstr>Arial Black</vt:lpstr>
      <vt:lpstr>Calibri</vt:lpstr>
      <vt:lpstr>Calibri Light</vt:lpstr>
      <vt:lpstr>Cambria</vt:lpstr>
      <vt:lpstr>Cambria Math</vt:lpstr>
      <vt:lpstr>Times New Roman</vt:lpstr>
      <vt:lpstr>Office 佈景主題</vt:lpstr>
      <vt:lpstr>Lab 1 - Backpropagation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irving870810@gmail.com</cp:lastModifiedBy>
  <cp:revision>62</cp:revision>
  <dcterms:created xsi:type="dcterms:W3CDTF">2019-01-15T07:06:49Z</dcterms:created>
  <dcterms:modified xsi:type="dcterms:W3CDTF">2019-03-15T11:33:18Z</dcterms:modified>
</cp:coreProperties>
</file>