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6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8" r:id="rId12"/>
    <p:sldId id="276" r:id="rId13"/>
    <p:sldId id="275" r:id="rId14"/>
    <p:sldId id="27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b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Lab5-Conditional sequence-to-sequence VAE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April 18,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Modify </a:t>
            </a:r>
            <a:r>
              <a:rPr lang="en-US" altLang="zh-TW" dirty="0"/>
              <a:t>encoder, decoder, and training </a:t>
            </a:r>
            <a:r>
              <a:rPr lang="en-US" altLang="zh-TW" dirty="0" smtClean="0"/>
              <a:t>functions</a:t>
            </a:r>
          </a:p>
          <a:p>
            <a:r>
              <a:rPr lang="en-US" altLang="zh-TW" dirty="0" smtClean="0"/>
              <a:t>Implement </a:t>
            </a:r>
            <a:r>
              <a:rPr lang="en-US" altLang="zh-TW" dirty="0"/>
              <a:t>evaluation function, </a:t>
            </a:r>
            <a:r>
              <a:rPr lang="en-US" altLang="zh-TW" dirty="0" err="1"/>
              <a:t>dataloader</a:t>
            </a:r>
            <a:r>
              <a:rPr lang="en-US" altLang="zh-TW" dirty="0"/>
              <a:t>, and </a:t>
            </a:r>
            <a:r>
              <a:rPr lang="en-US" altLang="zh-TW" dirty="0" err="1"/>
              <a:t>reparameterization</a:t>
            </a:r>
            <a:r>
              <a:rPr lang="en-US" altLang="zh-TW" dirty="0"/>
              <a:t> </a:t>
            </a:r>
            <a:r>
              <a:rPr lang="en-US" altLang="zh-TW" dirty="0" smtClean="0"/>
              <a:t>trick.</a:t>
            </a:r>
          </a:p>
          <a:p>
            <a:r>
              <a:rPr lang="en-US" altLang="zh-TW" dirty="0" smtClean="0"/>
              <a:t>Adopt </a:t>
            </a:r>
            <a:r>
              <a:rPr lang="en-US" altLang="zh-TW" dirty="0"/>
              <a:t>teacher-forcing and kl loss annealing in your training processing. </a:t>
            </a:r>
            <a:endParaRPr lang="en-US" altLang="zh-TW" dirty="0" smtClean="0"/>
          </a:p>
          <a:p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smtClean="0"/>
              <a:t>loss, KL loss, and </a:t>
            </a:r>
            <a:r>
              <a:rPr lang="en-US" altLang="zh-TW" dirty="0"/>
              <a:t>BLEU-4 score </a:t>
            </a:r>
            <a:r>
              <a:rPr lang="en-US" altLang="zh-TW" dirty="0" smtClean="0"/>
              <a:t>curve </a:t>
            </a:r>
            <a:r>
              <a:rPr lang="en-US" altLang="zh-TW" dirty="0"/>
              <a:t>during training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Output </a:t>
            </a:r>
            <a:r>
              <a:rPr lang="en-US" altLang="zh-TW" dirty="0"/>
              <a:t>examples (tense conversion &amp; Gaussian noise with 4 tenses)</a:t>
            </a:r>
          </a:p>
          <a:p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40" y="3883429"/>
            <a:ext cx="3267075" cy="2667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37" y="3883429"/>
            <a:ext cx="1651896" cy="14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Training method</a:t>
            </a:r>
          </a:p>
          <a:p>
            <a:pPr lvl="1"/>
            <a:r>
              <a:rPr lang="en-US" altLang="zh-TW" dirty="0" smtClean="0"/>
              <a:t>Input the word with the tense and the output should also be the same word.</a:t>
            </a:r>
          </a:p>
          <a:p>
            <a:pPr lvl="1"/>
            <a:r>
              <a:rPr lang="en-US" altLang="zh-TW" dirty="0" smtClean="0"/>
              <a:t>Convert each character to a number (dictionary)</a:t>
            </a:r>
          </a:p>
          <a:p>
            <a:r>
              <a:rPr lang="en-US" altLang="zh-TW" dirty="0" smtClean="0"/>
              <a:t>Model weights</a:t>
            </a:r>
          </a:p>
          <a:p>
            <a:pPr lvl="1"/>
            <a:r>
              <a:rPr lang="en-US" altLang="zh-TW" dirty="0" smtClean="0"/>
              <a:t>Strongly recommend you save your model weights during training</a:t>
            </a:r>
          </a:p>
          <a:p>
            <a:r>
              <a:rPr lang="en-US" altLang="zh-TW" dirty="0" smtClean="0"/>
              <a:t>Teacher forcing ratio and KL weight</a:t>
            </a:r>
          </a:p>
          <a:p>
            <a:pPr lvl="1"/>
            <a:r>
              <a:rPr lang="en-US" altLang="zh-TW" dirty="0" smtClean="0"/>
              <a:t>Influential to the performance of model </a:t>
            </a:r>
          </a:p>
          <a:p>
            <a:pPr lvl="1"/>
            <a:r>
              <a:rPr lang="en-US" altLang="zh-TW" dirty="0" smtClean="0"/>
              <a:t>You can first set your KL weight to 0 to see whether your model works.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130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</a:t>
            </a:r>
            <a:r>
              <a:rPr lang="en-US" altLang="zh-TW" dirty="0" smtClean="0"/>
              <a:t>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Report </a:t>
            </a:r>
            <a:r>
              <a:rPr lang="en-US" altLang="zh-TW" dirty="0" smtClean="0"/>
              <a:t>(</a:t>
            </a:r>
            <a:r>
              <a:rPr lang="en-US" altLang="zh-TW" dirty="0"/>
              <a:t>6</a:t>
            </a:r>
            <a:r>
              <a:rPr lang="en-US" altLang="zh-TW" dirty="0" smtClean="0"/>
              <a:t>0</a:t>
            </a:r>
            <a:r>
              <a:rPr lang="en-US" altLang="zh-TW" dirty="0"/>
              <a:t>%) </a:t>
            </a:r>
          </a:p>
          <a:p>
            <a:pPr lvl="1"/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Implementation </a:t>
            </a:r>
            <a:r>
              <a:rPr lang="en-US" altLang="zh-TW" dirty="0"/>
              <a:t>details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Describe </a:t>
            </a:r>
            <a:r>
              <a:rPr lang="en-US" altLang="zh-TW" dirty="0"/>
              <a:t>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</a:t>
            </a:r>
            <a:r>
              <a:rPr lang="en-US" altLang="zh-TW" dirty="0" smtClean="0"/>
              <a:t>decoder,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Specify </a:t>
            </a:r>
            <a:r>
              <a:rPr lang="en-US" altLang="zh-TW" dirty="0"/>
              <a:t>the </a:t>
            </a:r>
            <a:r>
              <a:rPr lang="en-US" altLang="zh-TW" dirty="0" err="1"/>
              <a:t>hyperparameters</a:t>
            </a:r>
            <a:r>
              <a:rPr lang="en-US" altLang="zh-TW" dirty="0"/>
              <a:t> (KL </a:t>
            </a:r>
            <a:r>
              <a:rPr lang="en-US" altLang="zh-TW" dirty="0" smtClean="0"/>
              <a:t>weight, </a:t>
            </a:r>
            <a:r>
              <a:rPr lang="en-US" altLang="zh-TW" dirty="0"/>
              <a:t>teacher forcing </a:t>
            </a:r>
            <a:r>
              <a:rPr lang="en-US" altLang="zh-TW" dirty="0" smtClean="0"/>
              <a:t>ratio, </a:t>
            </a:r>
            <a:r>
              <a:rPr lang="en-US" altLang="zh-TW" dirty="0"/>
              <a:t>etc.)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Results </a:t>
            </a:r>
            <a:r>
              <a:rPr lang="en-US" altLang="zh-TW" dirty="0"/>
              <a:t>and discussion </a:t>
            </a:r>
          </a:p>
          <a:p>
            <a:pPr lvl="2"/>
            <a:r>
              <a:rPr lang="en-US" altLang="zh-TW" dirty="0" smtClean="0"/>
              <a:t>Plot </a:t>
            </a:r>
            <a:r>
              <a:rPr lang="en-US" altLang="zh-TW" dirty="0"/>
              <a:t>the loss and KL loss curve </a:t>
            </a:r>
            <a:r>
              <a:rPr lang="en-US" altLang="zh-TW" dirty="0" smtClean="0"/>
              <a:t>while training </a:t>
            </a:r>
            <a:r>
              <a:rPr lang="en-US" altLang="zh-TW" dirty="0"/>
              <a:t>and discuss the </a:t>
            </a:r>
            <a:r>
              <a:rPr lang="en-US" altLang="zh-TW" dirty="0" smtClean="0"/>
              <a:t>results.</a:t>
            </a:r>
          </a:p>
          <a:p>
            <a:pPr lvl="2"/>
            <a:r>
              <a:rPr lang="en-US" altLang="zh-TW" dirty="0" smtClean="0"/>
              <a:t>Plot </a:t>
            </a:r>
            <a:r>
              <a:rPr lang="en-US" altLang="zh-TW" dirty="0"/>
              <a:t>the BLEU-4 score of your testing data while training and discuss the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1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</a:p>
          <a:p>
            <a:pPr lvl="1"/>
            <a:r>
              <a:rPr lang="en-US" altLang="zh-TW" dirty="0" smtClean="0"/>
              <a:t>Capability </a:t>
            </a:r>
            <a:r>
              <a:rPr lang="en-US" altLang="zh-TW" dirty="0"/>
              <a:t>of tense conversion on testing data. (10%)</a:t>
            </a:r>
            <a:endParaRPr lang="zh-TW" altLang="zh-TW" dirty="0"/>
          </a:p>
          <a:p>
            <a:pPr lvl="2"/>
            <a:r>
              <a:rPr lang="en-US" altLang="zh-TW" dirty="0"/>
              <a:t>Score &gt;= 0.7 		---- 	100%</a:t>
            </a:r>
            <a:endParaRPr lang="zh-TW" altLang="zh-TW" dirty="0"/>
          </a:p>
          <a:p>
            <a:pPr lvl="2"/>
            <a:r>
              <a:rPr lang="en-US" altLang="zh-TW" dirty="0"/>
              <a:t>0.7 &gt; score &gt;= 0.6 	</a:t>
            </a:r>
            <a:r>
              <a:rPr lang="en-US" altLang="zh-TW" dirty="0" smtClean="0"/>
              <a:t>	---- </a:t>
            </a:r>
            <a:r>
              <a:rPr lang="en-US" altLang="zh-TW" dirty="0"/>
              <a:t>	90%</a:t>
            </a:r>
            <a:endParaRPr lang="zh-TW" altLang="zh-TW" dirty="0"/>
          </a:p>
          <a:p>
            <a:pPr lvl="2"/>
            <a:r>
              <a:rPr lang="en-US" altLang="zh-TW" dirty="0"/>
              <a:t>0.6 &gt; score &gt;= 0.5	</a:t>
            </a:r>
            <a:r>
              <a:rPr lang="en-US" altLang="zh-TW" dirty="0" smtClean="0"/>
              <a:t>	----</a:t>
            </a:r>
            <a:r>
              <a:rPr lang="en-US" altLang="zh-TW" dirty="0"/>
              <a:t>	80%</a:t>
            </a:r>
            <a:endParaRPr lang="zh-TW" altLang="zh-TW" dirty="0"/>
          </a:p>
          <a:p>
            <a:pPr lvl="2"/>
            <a:r>
              <a:rPr lang="en-US" altLang="zh-TW" dirty="0"/>
              <a:t>Score &lt; 0.5		---- 	70%</a:t>
            </a:r>
            <a:endParaRPr lang="zh-TW" altLang="zh-TW" dirty="0"/>
          </a:p>
          <a:p>
            <a:pPr lvl="1"/>
            <a:r>
              <a:rPr lang="en-US" altLang="zh-TW" dirty="0"/>
              <a:t>Capability of word generation. (Gaussian noise + tense) (10%)</a:t>
            </a:r>
            <a:endParaRPr lang="zh-TW" altLang="zh-TW" dirty="0"/>
          </a:p>
          <a:p>
            <a:pPr lvl="2"/>
            <a:r>
              <a:rPr lang="en-US" altLang="zh-TW" dirty="0"/>
              <a:t>You have 3 chances to randomly generate different Gaussian noises with 4 tenses. You can choose one of them as your final score.</a:t>
            </a:r>
            <a:endParaRPr lang="zh-TW" altLang="zh-TW" dirty="0"/>
          </a:p>
          <a:p>
            <a:pPr lvl="2"/>
            <a:r>
              <a:rPr lang="en-US" altLang="zh-TW" dirty="0"/>
              <a:t>4 correct words 	</a:t>
            </a:r>
            <a:r>
              <a:rPr lang="en-US" altLang="zh-TW" dirty="0" smtClean="0"/>
              <a:t>	----</a:t>
            </a:r>
            <a:r>
              <a:rPr lang="en-US" altLang="zh-TW" dirty="0"/>
              <a:t>	100%</a:t>
            </a:r>
            <a:endParaRPr lang="zh-TW" altLang="zh-TW" dirty="0"/>
          </a:p>
          <a:p>
            <a:pPr lvl="2"/>
            <a:r>
              <a:rPr lang="en-US" altLang="zh-TW" dirty="0"/>
              <a:t>3 correct words		----	90%</a:t>
            </a:r>
            <a:endParaRPr lang="zh-TW" altLang="zh-TW" dirty="0"/>
          </a:p>
          <a:p>
            <a:pPr lvl="2"/>
            <a:r>
              <a:rPr lang="en-US" altLang="zh-TW" dirty="0"/>
              <a:t>2 correct words		---- 	80%</a:t>
            </a:r>
            <a:endParaRPr lang="zh-TW" altLang="zh-TW" dirty="0"/>
          </a:p>
          <a:p>
            <a:pPr lvl="2"/>
            <a:r>
              <a:rPr lang="en-US" altLang="zh-TW" dirty="0"/>
              <a:t>Otherwise		</a:t>
            </a:r>
            <a:r>
              <a:rPr lang="en-US" altLang="zh-TW" dirty="0" smtClean="0"/>
              <a:t>---- </a:t>
            </a:r>
            <a:r>
              <a:rPr lang="en-US" altLang="zh-TW" dirty="0"/>
              <a:t>	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smtClean="0"/>
              <a:t>Questions (20</a:t>
            </a:r>
            <a:r>
              <a:rPr lang="en-US" altLang="zh-TW" dirty="0" smtClean="0"/>
              <a:t>%)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Hints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need to implement a conditional seq2seq VAE for English tense conversion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Tense conversion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(4</a:t>
            </a:r>
            <a:r>
              <a:rPr lang="zh-TW" altLang="en-US" dirty="0" smtClean="0"/>
              <a:t> </a:t>
            </a:r>
            <a:r>
              <a:rPr lang="en-US" altLang="zh-TW" dirty="0" smtClean="0"/>
              <a:t>tenses)</a:t>
            </a:r>
          </a:p>
          <a:p>
            <a:pPr lvl="1"/>
            <a:r>
              <a:rPr lang="en-US" altLang="zh-TW" dirty="0" smtClean="0"/>
              <a:t>E.g. ‘access’ to ‘accessing’, or ‘accessed’ to ‘accesses’</a:t>
            </a:r>
          </a:p>
          <a:p>
            <a:r>
              <a:rPr lang="en-US" altLang="zh-TW" dirty="0" smtClean="0"/>
              <a:t>Generative model</a:t>
            </a:r>
          </a:p>
          <a:p>
            <a:pPr lvl="1"/>
            <a:r>
              <a:rPr lang="en-US" altLang="zh-TW" dirty="0" smtClean="0"/>
              <a:t>Gaussian noise + tense -&gt; access, accesses, accessing, accessed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Experiment </a:t>
            </a: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5/9 </a:t>
            </a:r>
            <a:r>
              <a:rPr lang="en-US" altLang="zh-TW" dirty="0">
                <a:solidFill>
                  <a:srgbClr val="FF0000"/>
                </a:solidFill>
              </a:rPr>
              <a:t>(Thu)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5/9 </a:t>
            </a:r>
            <a:r>
              <a:rPr lang="en-US" altLang="zh-TW" dirty="0">
                <a:solidFill>
                  <a:srgbClr val="FF0000"/>
                </a:solidFill>
              </a:rPr>
              <a:t>(Thu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DLP_LAB5_yourstudentID_name.zip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 smtClean="0"/>
              <a:t>DLP_LAB5_0756051_</a:t>
            </a:r>
            <a:r>
              <a:rPr lang="zh-TW" altLang="en-US" dirty="0"/>
              <a:t>李</a:t>
            </a:r>
            <a:r>
              <a:rPr lang="zh-TW" altLang="en-US" dirty="0" smtClean="0"/>
              <a:t>仕</a:t>
            </a:r>
            <a:r>
              <a:rPr lang="zh-TW" altLang="en-US" dirty="0"/>
              <a:t>柏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understand sequence-to-sequence architecture</a:t>
            </a:r>
            <a:endParaRPr lang="en-US" altLang="zh-TW" dirty="0"/>
          </a:p>
          <a:p>
            <a:pPr lvl="1"/>
            <a:r>
              <a:rPr lang="en-US" altLang="zh-TW" dirty="0" smtClean="0"/>
              <a:t>Embedding function</a:t>
            </a:r>
          </a:p>
          <a:p>
            <a:pPr lvl="1"/>
            <a:r>
              <a:rPr lang="en-US" altLang="zh-TW" dirty="0" smtClean="0"/>
              <a:t>Teacher forcing technique</a:t>
            </a:r>
          </a:p>
          <a:p>
            <a:pPr lvl="1"/>
            <a:r>
              <a:rPr lang="en-US" altLang="zh-TW" dirty="0" smtClean="0"/>
              <a:t>Word dropout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To understand CVAE</a:t>
            </a:r>
            <a:endParaRPr lang="en-US" altLang="zh-TW" dirty="0"/>
          </a:p>
          <a:p>
            <a:pPr lvl="1"/>
            <a:r>
              <a:rPr lang="en-US" altLang="zh-TW" dirty="0" err="1" smtClean="0"/>
              <a:t>Reparameterization</a:t>
            </a:r>
            <a:r>
              <a:rPr lang="en-US" altLang="zh-TW" dirty="0" smtClean="0"/>
              <a:t> trick</a:t>
            </a:r>
            <a:endParaRPr lang="en-US" altLang="zh-TW" dirty="0"/>
          </a:p>
          <a:p>
            <a:pPr lvl="1"/>
            <a:r>
              <a:rPr lang="en-US" altLang="zh-TW" dirty="0" smtClean="0"/>
              <a:t>Log variance</a:t>
            </a:r>
          </a:p>
          <a:p>
            <a:pPr lvl="1"/>
            <a:r>
              <a:rPr lang="en-US" altLang="zh-TW" dirty="0" smtClean="0"/>
              <a:t>KL lost annealing</a:t>
            </a:r>
          </a:p>
          <a:p>
            <a:pPr lvl="1"/>
            <a:r>
              <a:rPr lang="en-US" altLang="zh-TW" dirty="0" smtClean="0"/>
              <a:t>Condition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 word: ‘access’</a:t>
            </a:r>
          </a:p>
          <a:p>
            <a:r>
              <a:rPr lang="en-US" altLang="zh-TW" dirty="0" smtClean="0"/>
              <a:t>Initial input of encoder : (h_0+‘simple </a:t>
            </a:r>
            <a:r>
              <a:rPr lang="en-US" altLang="zh-TW" dirty="0" err="1" smtClean="0"/>
              <a:t>present’,’a</a:t>
            </a:r>
            <a:r>
              <a:rPr lang="en-US" altLang="zh-TW" dirty="0" smtClean="0"/>
              <a:t>’)</a:t>
            </a:r>
          </a:p>
          <a:p>
            <a:r>
              <a:rPr lang="en-US" altLang="zh-TW" dirty="0" smtClean="0"/>
              <a:t>Initial input of decoder : (</a:t>
            </a:r>
            <a:r>
              <a:rPr lang="en-US" altLang="zh-TW" dirty="0" err="1" smtClean="0"/>
              <a:t>z+’present</a:t>
            </a:r>
            <a:r>
              <a:rPr lang="en-US" altLang="zh-TW" dirty="0" smtClean="0"/>
              <a:t> progressive’,’&lt;go&gt;’)</a:t>
            </a:r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6" y="2907340"/>
            <a:ext cx="8178191" cy="2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seq2seq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Embedding function (for characters and conditions)</a:t>
            </a:r>
          </a:p>
          <a:p>
            <a:pPr lvl="1"/>
            <a:r>
              <a:rPr lang="en-US" altLang="zh-TW" dirty="0" smtClean="0"/>
              <a:t>[1,2,3]  -&gt; </a:t>
            </a:r>
            <a:br>
              <a:rPr lang="en-US" altLang="zh-TW" dirty="0" smtClean="0"/>
            </a:br>
            <a:r>
              <a:rPr lang="en-US" altLang="zh-TW" dirty="0" smtClean="0"/>
              <a:t>[shape(128),</a:t>
            </a:r>
            <a:br>
              <a:rPr lang="en-US" altLang="zh-TW" dirty="0" smtClean="0"/>
            </a:br>
            <a:r>
              <a:rPr lang="en-US" altLang="zh-TW" dirty="0" smtClean="0"/>
              <a:t> shape(128),</a:t>
            </a:r>
            <a:br>
              <a:rPr lang="en-US" altLang="zh-TW" dirty="0" smtClean="0"/>
            </a:br>
            <a:r>
              <a:rPr lang="en-US" altLang="zh-TW" dirty="0" smtClean="0"/>
              <a:t> shape(128)] (high dimensional space)</a:t>
            </a:r>
          </a:p>
          <a:p>
            <a:r>
              <a:rPr lang="en-US" altLang="zh-TW" dirty="0" smtClean="0"/>
              <a:t>Teacher forcing</a:t>
            </a:r>
            <a:endParaRPr lang="en-US" altLang="zh-TW" dirty="0"/>
          </a:p>
          <a:p>
            <a:pPr lvl="1"/>
            <a:r>
              <a:rPr lang="en-US" altLang="zh-TW" dirty="0" smtClean="0"/>
              <a:t>Using ground truth character instead of the output of the decoder. </a:t>
            </a:r>
            <a:endParaRPr lang="en-US" altLang="zh-TW" dirty="0"/>
          </a:p>
          <a:p>
            <a:r>
              <a:rPr lang="en-US" altLang="zh-TW" dirty="0" smtClean="0"/>
              <a:t>Word dropout (optional)</a:t>
            </a:r>
          </a:p>
          <a:p>
            <a:pPr lvl="1"/>
            <a:r>
              <a:rPr lang="en-US" altLang="zh-TW" dirty="0" smtClean="0"/>
              <a:t>Change the input of the decoder to &lt;UNK&gt; token.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CVAE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Reparameterization</a:t>
            </a:r>
            <a:r>
              <a:rPr lang="en-US" altLang="zh-TW" dirty="0" smtClean="0"/>
              <a:t> trick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320040" lvl="1" indent="0">
              <a:buNone/>
            </a:pPr>
            <a:endParaRPr lang="en-US" altLang="zh-TW" dirty="0"/>
          </a:p>
          <a:p>
            <a:r>
              <a:rPr lang="en-US" altLang="zh-TW" dirty="0" smtClean="0"/>
              <a:t>Log variance</a:t>
            </a:r>
          </a:p>
          <a:p>
            <a:pPr lvl="1"/>
            <a:r>
              <a:rPr lang="en-US" altLang="zh-TW" dirty="0" smtClean="0"/>
              <a:t>Output should be log variance (not variance)</a:t>
            </a:r>
          </a:p>
          <a:p>
            <a:r>
              <a:rPr lang="en-US" altLang="zh-TW" dirty="0" smtClean="0"/>
              <a:t>KL cost annealing</a:t>
            </a:r>
          </a:p>
          <a:p>
            <a:pPr lvl="1"/>
            <a:r>
              <a:rPr lang="en-US" altLang="zh-TW" dirty="0" smtClean="0"/>
              <a:t>Initially set your KL weight to 0</a:t>
            </a:r>
          </a:p>
          <a:p>
            <a:pPr lvl="1"/>
            <a:r>
              <a:rPr lang="en-US" altLang="zh-TW" dirty="0" smtClean="0"/>
              <a:t>Design </a:t>
            </a:r>
            <a:r>
              <a:rPr lang="en-US" altLang="zh-TW" dirty="0" smtClean="0">
                <a:solidFill>
                  <a:srgbClr val="FF0000"/>
                </a:solidFill>
              </a:rPr>
              <a:t>in any way </a:t>
            </a:r>
            <a:r>
              <a:rPr lang="en-US" altLang="zh-TW" dirty="0" smtClean="0"/>
              <a:t>you like</a:t>
            </a:r>
          </a:p>
          <a:p>
            <a:r>
              <a:rPr lang="en-US" altLang="zh-TW" dirty="0" smtClean="0"/>
              <a:t>Condition</a:t>
            </a:r>
          </a:p>
          <a:p>
            <a:pPr lvl="1"/>
            <a:r>
              <a:rPr lang="en-US" altLang="zh-TW" dirty="0" smtClean="0"/>
              <a:t>Simply concatenate to the hidden_0 and z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45" y="1999817"/>
            <a:ext cx="3358601" cy="15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Other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The encoder and decoder are implemented by LSTM or GRU. </a:t>
            </a:r>
            <a:endParaRPr lang="zh-TW" altLang="zh-TW" dirty="0"/>
          </a:p>
          <a:p>
            <a:pPr lvl="0"/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  <a:endParaRPr lang="zh-TW" altLang="zh-TW" dirty="0"/>
          </a:p>
          <a:p>
            <a:r>
              <a:rPr lang="en-US" altLang="zh-TW" dirty="0"/>
              <a:t>Adopt BLEU-4 score function in </a:t>
            </a:r>
            <a:r>
              <a:rPr lang="en-US" altLang="zh-TW" dirty="0" smtClean="0"/>
              <a:t>NLTK.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611</Words>
  <Application>Microsoft Office PowerPoint</Application>
  <PresentationFormat>寬螢幕</PresentationFormat>
  <Paragraphs>131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 Lab5-Conditional sequence-to-sequence VAE</vt:lpstr>
      <vt:lpstr>Outline</vt:lpstr>
      <vt:lpstr>Lab Objective</vt:lpstr>
      <vt:lpstr>Important Date</vt:lpstr>
      <vt:lpstr>Lab Description</vt:lpstr>
      <vt:lpstr>Lab Description - architecture</vt:lpstr>
      <vt:lpstr>Lab Description – seq2seq</vt:lpstr>
      <vt:lpstr>Lab Description - CVAE</vt:lpstr>
      <vt:lpstr>Lab Description – Other details</vt:lpstr>
      <vt:lpstr>Lab Description – Requirements</vt:lpstr>
      <vt:lpstr>Hints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pc3426</cp:lastModifiedBy>
  <cp:revision>160</cp:revision>
  <dcterms:created xsi:type="dcterms:W3CDTF">2019-01-24T07:30:16Z</dcterms:created>
  <dcterms:modified xsi:type="dcterms:W3CDTF">2019-04-18T09:52:09Z</dcterms:modified>
</cp:coreProperties>
</file>