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413" r:id="rId2"/>
    <p:sldId id="414" r:id="rId3"/>
    <p:sldId id="370" r:id="rId4"/>
    <p:sldId id="412" r:id="rId5"/>
    <p:sldId id="374" r:id="rId6"/>
    <p:sldId id="259" r:id="rId7"/>
    <p:sldId id="375" r:id="rId8"/>
    <p:sldId id="398" r:id="rId9"/>
    <p:sldId id="378" r:id="rId10"/>
    <p:sldId id="261" r:id="rId11"/>
    <p:sldId id="377" r:id="rId12"/>
    <p:sldId id="399" r:id="rId13"/>
    <p:sldId id="404" r:id="rId14"/>
    <p:sldId id="301" r:id="rId15"/>
    <p:sldId id="270" r:id="rId16"/>
    <p:sldId id="307" r:id="rId17"/>
    <p:sldId id="400" r:id="rId18"/>
    <p:sldId id="401" r:id="rId19"/>
    <p:sldId id="415" r:id="rId20"/>
    <p:sldId id="41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Guei" userId="b29e4da5f41c092e" providerId="LiveId" clId="{4A137B18-DE96-4033-B792-65FCBB6E9FC7}"/>
    <pc:docChg chg="undo custSel addSld delSld modSld sldOrd">
      <pc:chgData name="Hung Guei" userId="b29e4da5f41c092e" providerId="LiveId" clId="{4A137B18-DE96-4033-B792-65FCBB6E9FC7}" dt="2018-05-15T06:42:23.082" v="1099" actId="120"/>
      <pc:docMkLst>
        <pc:docMk/>
      </pc:docMkLst>
      <pc:sldChg chg="del">
        <pc:chgData name="Hung Guei" userId="b29e4da5f41c092e" providerId="LiveId" clId="{4A137B18-DE96-4033-B792-65FCBB6E9FC7}" dt="2018-05-15T05:34:48.216" v="33" actId="2696"/>
        <pc:sldMkLst>
          <pc:docMk/>
          <pc:sldMk cId="1019758277" sldId="256"/>
        </pc:sldMkLst>
      </pc:sldChg>
      <pc:sldChg chg="delSp modSp add del ord">
        <pc:chgData name="Hung Guei" userId="b29e4da5f41c092e" providerId="LiveId" clId="{4A137B18-DE96-4033-B792-65FCBB6E9FC7}" dt="2018-05-15T05:51:01.653" v="519" actId="2696"/>
        <pc:sldMkLst>
          <pc:docMk/>
          <pc:sldMk cId="97896695" sldId="259"/>
        </pc:sldMkLst>
        <pc:spChg chg="mod">
          <ac:chgData name="Hung Guei" userId="b29e4da5f41c092e" providerId="LiveId" clId="{4A137B18-DE96-4033-B792-65FCBB6E9FC7}" dt="2018-05-15T05:48:51.320" v="444" actId="20577"/>
          <ac:spMkLst>
            <pc:docMk/>
            <pc:sldMk cId="97896695" sldId="259"/>
            <ac:spMk id="12" creationId="{027D36DC-078E-4CF3-AD6E-9C6D459FF18E}"/>
          </ac:spMkLst>
        </pc:spChg>
        <pc:spChg chg="del">
          <ac:chgData name="Hung Guei" userId="b29e4da5f41c092e" providerId="LiveId" clId="{4A137B18-DE96-4033-B792-65FCBB6E9FC7}" dt="2018-05-15T05:48:27.258" v="406" actId="478"/>
          <ac:spMkLst>
            <pc:docMk/>
            <pc:sldMk cId="97896695" sldId="259"/>
            <ac:spMk id="13" creationId="{C9E7EE03-B944-4E64-93E8-0D0FEB5AAE0A}"/>
          </ac:spMkLst>
        </pc:spChg>
        <pc:spChg chg="mod">
          <ac:chgData name="Hung Guei" userId="b29e4da5f41c092e" providerId="LiveId" clId="{4A137B18-DE96-4033-B792-65FCBB6E9FC7}" dt="2018-05-15T05:48:18.032" v="405" actId="20577"/>
          <ac:spMkLst>
            <pc:docMk/>
            <pc:sldMk cId="97896695" sldId="259"/>
            <ac:spMk id="14" creationId="{B6A54750-C59A-4444-BC49-5DED81701D2A}"/>
          </ac:spMkLst>
        </pc:spChg>
        <pc:grpChg chg="mod">
          <ac:chgData name="Hung Guei" userId="b29e4da5f41c092e" providerId="LiveId" clId="{4A137B18-DE96-4033-B792-65FCBB6E9FC7}" dt="2018-05-15T05:48:37.902" v="422" actId="1038"/>
          <ac:grpSpMkLst>
            <pc:docMk/>
            <pc:sldMk cId="97896695" sldId="259"/>
            <ac:grpSpMk id="88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8:37.902" v="422" actId="1038"/>
          <ac:grpSpMkLst>
            <pc:docMk/>
            <pc:sldMk cId="97896695" sldId="259"/>
            <ac:grpSpMk id="97" creationId="{00000000-0000-0000-0000-000000000000}"/>
          </ac:grpSpMkLst>
        </pc:grp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89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1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2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8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6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7" creationId="{00000000-0000-0000-0000-000000000000}"/>
          </ac:cxnSpMkLst>
        </pc:cxn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2025355763" sldId="259"/>
        </pc:sldMkLst>
      </pc:sldChg>
      <pc:sldChg chg="del">
        <pc:chgData name="Hung Guei" userId="b29e4da5f41c092e" providerId="LiveId" clId="{4A137B18-DE96-4033-B792-65FCBB6E9FC7}" dt="2018-05-15T05:47:48.195" v="388" actId="2696"/>
        <pc:sldMkLst>
          <pc:docMk/>
          <pc:sldMk cId="3512855892" sldId="259"/>
        </pc:sldMkLst>
      </pc:sldChg>
      <pc:sldChg chg="modSp add">
        <pc:chgData name="Hung Guei" userId="b29e4da5f41c092e" providerId="LiveId" clId="{4A137B18-DE96-4033-B792-65FCBB6E9FC7}" dt="2018-05-15T05:49:51.889" v="515" actId="1035"/>
        <pc:sldMkLst>
          <pc:docMk/>
          <pc:sldMk cId="751410500" sldId="261"/>
        </pc:sldMkLst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52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89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126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163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238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275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312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349" creationId="{00000000-0000-0000-0000-000000000000}"/>
          </ac:grpSpMkLst>
        </pc:grp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9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8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1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1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18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6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6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5" creationId="{00000000-0000-0000-0000-000000000000}"/>
          </ac:cxnSpMkLst>
        </pc:cxnChg>
      </pc:sldChg>
      <pc:sldChg chg="del">
        <pc:chgData name="Hung Guei" userId="b29e4da5f41c092e" providerId="LiveId" clId="{4A137B18-DE96-4033-B792-65FCBB6E9FC7}" dt="2018-05-15T05:47:48.190" v="387" actId="2696"/>
        <pc:sldMkLst>
          <pc:docMk/>
          <pc:sldMk cId="2977576280" sldId="261"/>
        </pc:sldMkLst>
      </pc:sldChg>
      <pc:sldChg chg="delSp modSp add del">
        <pc:chgData name="Hung Guei" userId="b29e4da5f41c092e" providerId="LiveId" clId="{4A137B18-DE96-4033-B792-65FCBB6E9FC7}" dt="2018-05-15T05:49:23.769" v="485" actId="2696"/>
        <pc:sldMkLst>
          <pc:docMk/>
          <pc:sldMk cId="3583171746" sldId="261"/>
        </pc:sldMkLst>
        <pc:spChg chg="mod">
          <ac:chgData name="Hung Guei" userId="b29e4da5f41c092e" providerId="LiveId" clId="{4A137B18-DE96-4033-B792-65FCBB6E9FC7}" dt="2018-05-15T05:49:18.202" v="471" actId="20577"/>
          <ac:spMkLst>
            <pc:docMk/>
            <pc:sldMk cId="3583171746" sldId="261"/>
            <ac:spMk id="14" creationId="{A1846716-489E-4A01-9BD6-5DA622F2E7D3}"/>
          </ac:spMkLst>
        </pc:spChg>
        <pc:spChg chg="del">
          <ac:chgData name="Hung Guei" userId="b29e4da5f41c092e" providerId="LiveId" clId="{4A137B18-DE96-4033-B792-65FCBB6E9FC7}" dt="2018-05-15T05:49:11.201" v="446" actId="478"/>
          <ac:spMkLst>
            <pc:docMk/>
            <pc:sldMk cId="3583171746" sldId="261"/>
            <ac:spMk id="15" creationId="{01E06315-817A-4239-8B06-95E9C58273FC}"/>
          </ac:spMkLst>
        </pc:spChg>
        <pc:spChg chg="mod">
          <ac:chgData name="Hung Guei" userId="b29e4da5f41c092e" providerId="LiveId" clId="{4A137B18-DE96-4033-B792-65FCBB6E9FC7}" dt="2018-05-15T05:49:21.753" v="484" actId="20577"/>
          <ac:spMkLst>
            <pc:docMk/>
            <pc:sldMk cId="3583171746" sldId="261"/>
            <ac:spMk id="16" creationId="{ECCFEDD7-722E-48E5-B437-98714CB36118}"/>
          </ac:spMkLst>
        </pc:spChg>
      </pc:sldChg>
      <pc:sldChg chg="del">
        <pc:chgData name="Hung Guei" userId="b29e4da5f41c092e" providerId="LiveId" clId="{4A137B18-DE96-4033-B792-65FCBB6E9FC7}" dt="2018-05-15T05:50:37.821" v="516" actId="2696"/>
        <pc:sldMkLst>
          <pc:docMk/>
          <pc:sldMk cId="265252317" sldId="262"/>
        </pc:sldMkLst>
      </pc:sldChg>
      <pc:sldChg chg="add del">
        <pc:chgData name="Hung Guei" userId="b29e4da5f41c092e" providerId="LiveId" clId="{4A137B18-DE96-4033-B792-65FCBB6E9FC7}" dt="2018-05-15T06:00:34.128" v="767" actId="2696"/>
        <pc:sldMkLst>
          <pc:docMk/>
          <pc:sldMk cId="1978817162" sldId="263"/>
        </pc:sldMkLst>
      </pc:sldChg>
      <pc:sldChg chg="del">
        <pc:chgData name="Hung Guei" userId="b29e4da5f41c092e" providerId="LiveId" clId="{4A137B18-DE96-4033-B792-65FCBB6E9FC7}" dt="2018-05-15T05:54:26.145" v="573" actId="2696"/>
        <pc:sldMkLst>
          <pc:docMk/>
          <pc:sldMk cId="2172935384" sldId="263"/>
        </pc:sldMkLst>
      </pc:sldChg>
      <pc:sldChg chg="addSp modSp add del">
        <pc:chgData name="Hung Guei" userId="b29e4da5f41c092e" providerId="LiveId" clId="{4A137B18-DE96-4033-B792-65FCBB6E9FC7}" dt="2018-05-15T05:54:26.125" v="571" actId="2696"/>
        <pc:sldMkLst>
          <pc:docMk/>
          <pc:sldMk cId="1298100634" sldId="264"/>
        </pc:sldMkLst>
        <pc:spChg chg="mod">
          <ac:chgData name="Hung Guei" userId="b29e4da5f41c092e" providerId="LiveId" clId="{4A137B18-DE96-4033-B792-65FCBB6E9FC7}" dt="2018-05-15T05:33:02.075" v="18" actId="404"/>
          <ac:spMkLst>
            <pc:docMk/>
            <pc:sldMk cId="1298100634" sldId="264"/>
            <ac:spMk id="3" creationId="{00000000-0000-0000-0000-000000000000}"/>
          </ac:spMkLst>
        </pc:spChg>
        <pc:spChg chg="add mod">
          <ac:chgData name="Hung Guei" userId="b29e4da5f41c092e" providerId="LiveId" clId="{4A137B18-DE96-4033-B792-65FCBB6E9FC7}" dt="2018-05-15T05:33:13.512" v="19" actId="20577"/>
          <ac:spMkLst>
            <pc:docMk/>
            <pc:sldMk cId="1298100634" sldId="264"/>
            <ac:spMk id="7" creationId="{549D1E44-B09D-44C0-B33B-AA97E1A85901}"/>
          </ac:spMkLst>
        </pc:spChg>
      </pc:sldChg>
      <pc:sldChg chg="modSp add del ord">
        <pc:chgData name="Hung Guei" userId="b29e4da5f41c092e" providerId="LiveId" clId="{4A137B18-DE96-4033-B792-65FCBB6E9FC7}" dt="2018-05-15T06:00:34.111" v="765" actId="2696"/>
        <pc:sldMkLst>
          <pc:docMk/>
          <pc:sldMk cId="1685687251" sldId="264"/>
        </pc:sldMkLst>
        <pc:spChg chg="mod">
          <ac:chgData name="Hung Guei" userId="b29e4da5f41c092e" providerId="LiveId" clId="{4A137B18-DE96-4033-B792-65FCBB6E9FC7}" dt="2018-05-15T05:55:22.297" v="633" actId="20577"/>
          <ac:spMkLst>
            <pc:docMk/>
            <pc:sldMk cId="1685687251" sldId="264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5:54:50.126" v="576" actId="20577"/>
          <ac:spMkLst>
            <pc:docMk/>
            <pc:sldMk cId="1685687251" sldId="264"/>
            <ac:spMk id="7" creationId="{549D1E44-B09D-44C0-B33B-AA97E1A85901}"/>
          </ac:spMkLst>
        </pc:spChg>
      </pc:sldChg>
      <pc:sldChg chg="del">
        <pc:chgData name="Hung Guei" userId="b29e4da5f41c092e" providerId="LiveId" clId="{4A137B18-DE96-4033-B792-65FCBB6E9FC7}" dt="2018-05-15T05:31:27.250" v="2" actId="2696"/>
        <pc:sldMkLst>
          <pc:docMk/>
          <pc:sldMk cId="850156070" sldId="265"/>
        </pc:sldMkLst>
      </pc:sldChg>
      <pc:sldChg chg="del">
        <pc:chgData name="Hung Guei" userId="b29e4da5f41c092e" providerId="LiveId" clId="{4A137B18-DE96-4033-B792-65FCBB6E9FC7}" dt="2018-05-15T05:31:27.268" v="3" actId="2696"/>
        <pc:sldMkLst>
          <pc:docMk/>
          <pc:sldMk cId="2263574683" sldId="267"/>
        </pc:sldMkLst>
      </pc:sldChg>
      <pc:sldChg chg="del">
        <pc:chgData name="Hung Guei" userId="b29e4da5f41c092e" providerId="LiveId" clId="{4A137B18-DE96-4033-B792-65FCBB6E9FC7}" dt="2018-05-15T05:54:18.660" v="567" actId="2696"/>
        <pc:sldMkLst>
          <pc:docMk/>
          <pc:sldMk cId="2508089276" sldId="268"/>
        </pc:sldMkLst>
      </pc:sldChg>
      <pc:sldChg chg="del">
        <pc:chgData name="Hung Guei" userId="b29e4da5f41c092e" providerId="LiveId" clId="{4A137B18-DE96-4033-B792-65FCBB6E9FC7}" dt="2018-05-15T05:54:22.443" v="568" actId="2696"/>
        <pc:sldMkLst>
          <pc:docMk/>
          <pc:sldMk cId="2645672344" sldId="269"/>
        </pc:sldMkLst>
      </pc:sldChg>
      <pc:sldChg chg="modSp add del">
        <pc:chgData name="Hung Guei" userId="b29e4da5f41c092e" providerId="LiveId" clId="{4A137B18-DE96-4033-B792-65FCBB6E9FC7}" dt="2018-05-15T06:42:23.082" v="1099" actId="120"/>
        <pc:sldMkLst>
          <pc:docMk/>
          <pc:sldMk cId="3873980939" sldId="270"/>
        </pc:sldMkLst>
        <pc:spChg chg="mod">
          <ac:chgData name="Hung Guei" userId="b29e4da5f41c092e" providerId="LiveId" clId="{4A137B18-DE96-4033-B792-65FCBB6E9FC7}" dt="2018-05-15T06:03:55.582" v="838" actId="20577"/>
          <ac:spMkLst>
            <pc:docMk/>
            <pc:sldMk cId="3873980939" sldId="270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42:23.082" v="1099" actId="120"/>
          <ac:spMkLst>
            <pc:docMk/>
            <pc:sldMk cId="3873980939" sldId="270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05:59.619" v="866" actId="20577"/>
          <ac:spMkLst>
            <pc:docMk/>
            <pc:sldMk cId="3873980939" sldId="270"/>
            <ac:spMk id="9" creationId="{C1B26700-E177-4443-9199-D2570D1C9FCB}"/>
          </ac:spMkLst>
        </pc:spChg>
      </pc:sldChg>
      <pc:sldChg chg="del">
        <pc:chgData name="Hung Guei" userId="b29e4da5f41c092e" providerId="LiveId" clId="{4A137B18-DE96-4033-B792-65FCBB6E9FC7}" dt="2018-05-15T05:54:22.468" v="570" actId="2696"/>
        <pc:sldMkLst>
          <pc:docMk/>
          <pc:sldMk cId="3202675390" sldId="271"/>
        </pc:sldMkLst>
      </pc:sldChg>
      <pc:sldChg chg="add del">
        <pc:chgData name="Hung Guei" userId="b29e4da5f41c092e" providerId="LiveId" clId="{4A137B18-DE96-4033-B792-65FCBB6E9FC7}" dt="2018-05-15T06:03:08.274" v="790" actId="2696"/>
        <pc:sldMkLst>
          <pc:docMk/>
          <pc:sldMk cId="3370128524" sldId="274"/>
        </pc:sldMkLst>
      </pc:sldChg>
      <pc:sldChg chg="add del">
        <pc:chgData name="Hung Guei" userId="b29e4da5f41c092e" providerId="LiveId" clId="{4A137B18-DE96-4033-B792-65FCBB6E9FC7}" dt="2018-05-15T06:03:08.118" v="789" actId="2696"/>
        <pc:sldMkLst>
          <pc:docMk/>
          <pc:sldMk cId="2950973503" sldId="275"/>
        </pc:sldMkLst>
      </pc:sldChg>
      <pc:sldChg chg="delSp modSp add del">
        <pc:chgData name="Hung Guei" userId="b29e4da5f41c092e" providerId="LiveId" clId="{4A137B18-DE96-4033-B792-65FCBB6E9FC7}" dt="2018-05-15T06:00:34.120" v="766" actId="2696"/>
        <pc:sldMkLst>
          <pc:docMk/>
          <pc:sldMk cId="795076733" sldId="287"/>
        </pc:sldMkLst>
        <pc:spChg chg="del">
          <ac:chgData name="Hung Guei" userId="b29e4da5f41c092e" providerId="LiveId" clId="{4A137B18-DE96-4033-B792-65FCBB6E9FC7}" dt="2018-05-15T05:58:19.371" v="703" actId="478"/>
          <ac:spMkLst>
            <pc:docMk/>
            <pc:sldMk cId="795076733" sldId="287"/>
            <ac:spMk id="11" creationId="{C6482E78-7FDF-48CF-84F5-33D8FB800D42}"/>
          </ac:spMkLst>
        </pc:spChg>
        <pc:picChg chg="mod">
          <ac:chgData name="Hung Guei" userId="b29e4da5f41c092e" providerId="LiveId" clId="{4A137B18-DE96-4033-B792-65FCBB6E9FC7}" dt="2018-05-15T05:58:25.196" v="711" actId="1035"/>
          <ac:picMkLst>
            <pc:docMk/>
            <pc:sldMk cId="795076733" sldId="287"/>
            <ac:picMk id="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58:25.196" v="711" actId="1035"/>
          <ac:picMkLst>
            <pc:docMk/>
            <pc:sldMk cId="795076733" sldId="287"/>
            <ac:picMk id="5" creationId="{00000000-0000-0000-0000-000000000000}"/>
          </ac:picMkLst>
        </pc:picChg>
      </pc:sldChg>
      <pc:sldChg chg="del">
        <pc:chgData name="Hung Guei" userId="b29e4da5f41c092e" providerId="LiveId" clId="{4A137B18-DE96-4033-B792-65FCBB6E9FC7}" dt="2018-05-15T05:54:26.135" v="572" actId="2696"/>
        <pc:sldMkLst>
          <pc:docMk/>
          <pc:sldMk cId="2206919607" sldId="287"/>
        </pc:sldMkLst>
      </pc:sldChg>
      <pc:sldChg chg="modSp add del">
        <pc:chgData name="Hung Guei" userId="b29e4da5f41c092e" providerId="LiveId" clId="{4A137B18-DE96-4033-B792-65FCBB6E9FC7}" dt="2018-05-15T06:05:51.898" v="864" actId="20577"/>
        <pc:sldMkLst>
          <pc:docMk/>
          <pc:sldMk cId="3248282927" sldId="301"/>
        </pc:sldMkLst>
        <pc:spChg chg="mod">
          <ac:chgData name="Hung Guei" userId="b29e4da5f41c092e" providerId="LiveId" clId="{4A137B18-DE96-4033-B792-65FCBB6E9FC7}" dt="2018-05-15T06:03:46.601" v="830" actId="20577"/>
          <ac:spMkLst>
            <pc:docMk/>
            <pc:sldMk cId="3248282927" sldId="301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5:51.898" v="864" actId="20577"/>
          <ac:spMkLst>
            <pc:docMk/>
            <pc:sldMk cId="3248282927" sldId="301"/>
            <ac:spMk id="8" creationId="{B47526F8-CE21-407E-9B20-8F77C607F953}"/>
          </ac:spMkLst>
        </pc:spChg>
      </pc:sldChg>
      <pc:sldChg chg="del">
        <pc:chgData name="Hung Guei" userId="b29e4da5f41c092e" providerId="LiveId" clId="{4A137B18-DE96-4033-B792-65FCBB6E9FC7}" dt="2018-05-15T05:54:12.344" v="566" actId="2696"/>
        <pc:sldMkLst>
          <pc:docMk/>
          <pc:sldMk cId="3800468657" sldId="304"/>
        </pc:sldMkLst>
      </pc:sldChg>
      <pc:sldChg chg="modSp add del">
        <pc:chgData name="Hung Guei" userId="b29e4da5f41c092e" providerId="LiveId" clId="{4A137B18-DE96-4033-B792-65FCBB6E9FC7}" dt="2018-05-15T06:06:03.841" v="868" actId="20577"/>
        <pc:sldMkLst>
          <pc:docMk/>
          <pc:sldMk cId="1633561922" sldId="307"/>
        </pc:sldMkLst>
        <pc:spChg chg="mod">
          <ac:chgData name="Hung Guei" userId="b29e4da5f41c092e" providerId="LiveId" clId="{4A137B18-DE96-4033-B792-65FCBB6E9FC7}" dt="2018-05-15T06:04:02.104" v="839" actId="20577"/>
          <ac:spMkLst>
            <pc:docMk/>
            <pc:sldMk cId="1633561922" sldId="307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6:03.841" v="868" actId="20577"/>
          <ac:spMkLst>
            <pc:docMk/>
            <pc:sldMk cId="1633561922" sldId="307"/>
            <ac:spMk id="16" creationId="{F3D95383-DB78-4D81-96E8-85699728BE2C}"/>
          </ac:spMkLst>
        </pc:spChg>
      </pc:sldChg>
      <pc:sldChg chg="modSp">
        <pc:chgData name="Hung Guei" userId="b29e4da5f41c092e" providerId="LiveId" clId="{4A137B18-DE96-4033-B792-65FCBB6E9FC7}" dt="2018-05-15T05:39:09.335" v="191" actId="20577"/>
        <pc:sldMkLst>
          <pc:docMk/>
          <pc:sldMk cId="2191407538" sldId="370"/>
        </pc:sldMkLst>
        <pc:spChg chg="mod">
          <ac:chgData name="Hung Guei" userId="b29e4da5f41c092e" providerId="LiveId" clId="{4A137B18-DE96-4033-B792-65FCBB6E9FC7}" dt="2018-05-15T05:39:09.335" v="191" actId="20577"/>
          <ac:spMkLst>
            <pc:docMk/>
            <pc:sldMk cId="2191407538" sldId="370"/>
            <ac:spMk id="2" creationId="{00000000-0000-0000-0000-000000000000}"/>
          </ac:spMkLst>
        </pc:spChg>
      </pc:sldChg>
      <pc:sldChg chg="modSp add">
        <pc:chgData name="Hung Guei" userId="b29e4da5f41c092e" providerId="LiveId" clId="{4A137B18-DE96-4033-B792-65FCBB6E9FC7}" dt="2018-05-15T06:09:17.956" v="930" actId="20577"/>
        <pc:sldMkLst>
          <pc:docMk/>
          <pc:sldMk cId="2118731587" sldId="374"/>
        </pc:sldMkLst>
        <pc:spChg chg="mod">
          <ac:chgData name="Hung Guei" userId="b29e4da5f41c092e" providerId="LiveId" clId="{4A137B18-DE96-4033-B792-65FCBB6E9FC7}" dt="2018-05-15T06:09:17.956" v="930" actId="20577"/>
          <ac:spMkLst>
            <pc:docMk/>
            <pc:sldMk cId="2118731587" sldId="374"/>
            <ac:spMk id="7" creationId="{00000000-0000-0000-0000-000000000000}"/>
          </ac:spMkLst>
        </pc:spChg>
      </pc:sldChg>
      <pc:sldChg chg="modSp del">
        <pc:chgData name="Hung Guei" userId="b29e4da5f41c092e" providerId="LiveId" clId="{4A137B18-DE96-4033-B792-65FCBB6E9FC7}" dt="2018-05-15T05:51:01.492" v="518" actId="2696"/>
        <pc:sldMkLst>
          <pc:docMk/>
          <pc:sldMk cId="4122367996" sldId="374"/>
        </pc:sldMkLst>
        <pc:spChg chg="mod">
          <ac:chgData name="Hung Guei" userId="b29e4da5f41c092e" providerId="LiveId" clId="{4A137B18-DE96-4033-B792-65FCBB6E9FC7}" dt="2018-05-15T05:48:07.021" v="393" actId="6549"/>
          <ac:spMkLst>
            <pc:docMk/>
            <pc:sldMk cId="4122367996" sldId="374"/>
            <ac:spMk id="10" creationId="{95A2D7A8-C96F-4951-84EC-AC4311ED09C2}"/>
          </ac:spMkLst>
        </pc:sp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3565247957" sldId="375"/>
        </pc:sldMkLst>
      </pc:sldChg>
      <pc:sldChg chg="modSp del ord">
        <pc:chgData name="Hung Guei" userId="b29e4da5f41c092e" providerId="LiveId" clId="{4A137B18-DE96-4033-B792-65FCBB6E9FC7}" dt="2018-05-15T05:51:02.063" v="520" actId="2696"/>
        <pc:sldMkLst>
          <pc:docMk/>
          <pc:sldMk cId="4170583952" sldId="375"/>
        </pc:sldMkLst>
        <pc:spChg chg="mod">
          <ac:chgData name="Hung Guei" userId="b29e4da5f41c092e" providerId="LiveId" clId="{4A137B18-DE96-4033-B792-65FCBB6E9FC7}" dt="2018-05-15T05:48:09.925" v="394" actId="6549"/>
          <ac:spMkLst>
            <pc:docMk/>
            <pc:sldMk cId="4170583952" sldId="375"/>
            <ac:spMk id="14" creationId="{15C2B394-957A-48D3-A481-CF52C5FC378C}"/>
          </ac:spMkLst>
        </pc:spChg>
      </pc:sldChg>
      <pc:sldChg chg="modSp ord">
        <pc:chgData name="Hung Guei" userId="b29e4da5f41c092e" providerId="LiveId" clId="{4A137B18-DE96-4033-B792-65FCBB6E9FC7}" dt="2018-05-15T05:47:59.836" v="391" actId="6549"/>
        <pc:sldMkLst>
          <pc:docMk/>
          <pc:sldMk cId="2568039993" sldId="377"/>
        </pc:sldMkLst>
        <pc:spChg chg="mod">
          <ac:chgData name="Hung Guei" userId="b29e4da5f41c092e" providerId="LiveId" clId="{4A137B18-DE96-4033-B792-65FCBB6E9FC7}" dt="2018-05-15T05:45:48.649" v="329" actId="20577"/>
          <ac:spMkLst>
            <pc:docMk/>
            <pc:sldMk cId="2568039993" sldId="377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7:59.836" v="391" actId="6549"/>
          <ac:spMkLst>
            <pc:docMk/>
            <pc:sldMk cId="2568039993" sldId="377"/>
            <ac:spMk id="9" creationId="{558B587E-B80D-442C-B5EC-2085BC4B7247}"/>
          </ac:spMkLst>
        </pc:spChg>
        <pc:spChg chg="mod">
          <ac:chgData name="Hung Guei" userId="b29e4da5f41c092e" providerId="LiveId" clId="{4A137B18-DE96-4033-B792-65FCBB6E9FC7}" dt="2018-05-15T05:42:53.136" v="278" actId="20577"/>
          <ac:spMkLst>
            <pc:docMk/>
            <pc:sldMk cId="2568039993" sldId="377"/>
            <ac:spMk id="129" creationId="{00000000-0000-0000-0000-000000000000}"/>
          </ac:spMkLst>
        </pc:spChg>
      </pc:sldChg>
      <pc:sldChg chg="modSp">
        <pc:chgData name="Hung Guei" userId="b29e4da5f41c092e" providerId="LiveId" clId="{4A137B18-DE96-4033-B792-65FCBB6E9FC7}" dt="2018-05-15T06:09:04.701" v="921" actId="20577"/>
        <pc:sldMkLst>
          <pc:docMk/>
          <pc:sldMk cId="2339627145" sldId="378"/>
        </pc:sldMkLst>
        <pc:spChg chg="mod">
          <ac:chgData name="Hung Guei" userId="b29e4da5f41c092e" providerId="LiveId" clId="{4A137B18-DE96-4033-B792-65FCBB6E9FC7}" dt="2018-05-15T05:51:28.764" v="528" actId="20577"/>
          <ac:spMkLst>
            <pc:docMk/>
            <pc:sldMk cId="2339627145" sldId="378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7:57.422" v="390" actId="6549"/>
          <ac:spMkLst>
            <pc:docMk/>
            <pc:sldMk cId="2339627145" sldId="378"/>
            <ac:spMk id="9" creationId="{0E90D9A2-1276-4E80-AC4D-69CC687CC5D9}"/>
          </ac:spMkLst>
        </pc:spChg>
        <pc:spChg chg="mod">
          <ac:chgData name="Hung Guei" userId="b29e4da5f41c092e" providerId="LiveId" clId="{4A137B18-DE96-4033-B792-65FCBB6E9FC7}" dt="2018-05-15T06:09:04.701" v="921" actId="20577"/>
          <ac:spMkLst>
            <pc:docMk/>
            <pc:sldMk cId="2339627145" sldId="378"/>
            <ac:spMk id="129" creationId="{00000000-0000-0000-0000-000000000000}"/>
          </ac:spMkLst>
        </pc:sp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2882101024" sldId="398"/>
        </pc:sldMkLst>
      </pc:sldChg>
      <pc:sldChg chg="modSp del">
        <pc:chgData name="Hung Guei" userId="b29e4da5f41c092e" providerId="LiveId" clId="{4A137B18-DE96-4033-B792-65FCBB6E9FC7}" dt="2018-05-15T05:51:02.215" v="521" actId="2696"/>
        <pc:sldMkLst>
          <pc:docMk/>
          <pc:sldMk cId="4062537110" sldId="398"/>
        </pc:sldMkLst>
        <pc:spChg chg="mod">
          <ac:chgData name="Hung Guei" userId="b29e4da5f41c092e" providerId="LiveId" clId="{4A137B18-DE96-4033-B792-65FCBB6E9FC7}" dt="2018-05-15T05:43:36.403" v="280" actId="20577"/>
          <ac:spMkLst>
            <pc:docMk/>
            <pc:sldMk cId="4062537110" sldId="398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8:12.522" v="395" actId="6549"/>
          <ac:spMkLst>
            <pc:docMk/>
            <pc:sldMk cId="4062537110" sldId="398"/>
            <ac:spMk id="14" creationId="{55B67849-8065-4C4F-8ED2-DAE4BB599A8B}"/>
          </ac:spMkLst>
        </pc:spChg>
      </pc:sldChg>
      <pc:sldChg chg="modSp">
        <pc:chgData name="Hung Guei" userId="b29e4da5f41c092e" providerId="LiveId" clId="{4A137B18-DE96-4033-B792-65FCBB6E9FC7}" dt="2018-05-15T05:48:02.941" v="392" actId="6549"/>
        <pc:sldMkLst>
          <pc:docMk/>
          <pc:sldMk cId="1490991570" sldId="399"/>
        </pc:sldMkLst>
        <pc:spChg chg="mod">
          <ac:chgData name="Hung Guei" userId="b29e4da5f41c092e" providerId="LiveId" clId="{4A137B18-DE96-4033-B792-65FCBB6E9FC7}" dt="2018-05-15T05:46:30.745" v="357" actId="20577"/>
          <ac:spMkLst>
            <pc:docMk/>
            <pc:sldMk cId="1490991570" sldId="399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8:02.941" v="392" actId="6549"/>
          <ac:spMkLst>
            <pc:docMk/>
            <pc:sldMk cId="1490991570" sldId="399"/>
            <ac:spMk id="13" creationId="{2D250B38-E16A-4B62-B0D6-A4350A28970A}"/>
          </ac:spMkLst>
        </pc:spChg>
      </pc:sldChg>
      <pc:sldChg chg="modSp">
        <pc:chgData name="Hung Guei" userId="b29e4da5f41c092e" providerId="LiveId" clId="{4A137B18-DE96-4033-B792-65FCBB6E9FC7}" dt="2018-05-15T05:59:59.530" v="764" actId="20577"/>
        <pc:sldMkLst>
          <pc:docMk/>
          <pc:sldMk cId="1073751038" sldId="400"/>
        </pc:sldMkLst>
        <pc:spChg chg="mod">
          <ac:chgData name="Hung Guei" userId="b29e4da5f41c092e" providerId="LiveId" clId="{4A137B18-DE96-4033-B792-65FCBB6E9FC7}" dt="2018-05-15T05:59:59.530" v="764" actId="20577"/>
          <ac:spMkLst>
            <pc:docMk/>
            <pc:sldMk cId="1073751038" sldId="400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3:24.674" v="562" actId="20577"/>
          <ac:spMkLst>
            <pc:docMk/>
            <pc:sldMk cId="1073751038" sldId="400"/>
            <ac:spMk id="10" creationId="{38063297-6A0D-4056-9DBE-430F14198521}"/>
          </ac:spMkLst>
        </pc:spChg>
      </pc:sldChg>
      <pc:sldChg chg="modSp ord">
        <pc:chgData name="Hung Guei" userId="b29e4da5f41c092e" providerId="LiveId" clId="{4A137B18-DE96-4033-B792-65FCBB6E9FC7}" dt="2018-05-15T06:28:01" v="1090" actId="404"/>
        <pc:sldMkLst>
          <pc:docMk/>
          <pc:sldMk cId="1233062399" sldId="401"/>
        </pc:sldMkLst>
        <pc:spChg chg="mod">
          <ac:chgData name="Hung Guei" userId="b29e4da5f41c092e" providerId="LiveId" clId="{4A137B18-DE96-4033-B792-65FCBB6E9FC7}" dt="2018-05-15T06:19:28.155" v="999" actId="20577"/>
          <ac:spMkLst>
            <pc:docMk/>
            <pc:sldMk cId="1233062399" sldId="401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17:55.866" v="987" actId="20577"/>
          <ac:spMkLst>
            <pc:docMk/>
            <pc:sldMk cId="1233062399" sldId="401"/>
            <ac:spMk id="4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5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7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8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0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1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14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15" creationId="{00000000-0000-0000-0000-000000000000}"/>
          </ac:spMkLst>
        </pc:spChg>
        <pc:spChg chg="mod">
          <ac:chgData name="Hung Guei" userId="b29e4da5f41c092e" providerId="LiveId" clId="{4A137B18-DE96-4033-B792-65FCBB6E9FC7}" dt="2018-05-15T05:53:54.854" v="565" actId="20577"/>
          <ac:spMkLst>
            <pc:docMk/>
            <pc:sldMk cId="1233062399" sldId="401"/>
            <ac:spMk id="17" creationId="{2E99F97B-3336-4C46-8640-09962B20FBC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34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35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4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45" creationId="{00000000-0000-0000-0000-000000000000}"/>
          </ac:spMkLst>
        </pc:spChg>
        <pc:grpChg chg="mod">
          <ac:chgData name="Hung Guei" userId="b29e4da5f41c092e" providerId="LiveId" clId="{4A137B18-DE96-4033-B792-65FCBB6E9FC7}" dt="2018-05-15T05:56:55.183" v="677" actId="1035"/>
          <ac:grpSpMkLst>
            <pc:docMk/>
            <pc:sldMk cId="1233062399" sldId="401"/>
            <ac:grpSpMk id="26" creationId="{00000000-0000-0000-0000-000000000000}"/>
          </ac:grpSpMkLst>
        </pc:grpChg>
        <pc:graphicFrameChg chg="mod">
          <ac:chgData name="Hung Guei" userId="b29e4da5f41c092e" providerId="LiveId" clId="{4A137B18-DE96-4033-B792-65FCBB6E9FC7}" dt="2018-05-15T05:56:55.183" v="677" actId="1035"/>
          <ac:graphicFrameMkLst>
            <pc:docMk/>
            <pc:sldMk cId="1233062399" sldId="401"/>
            <ac:graphicFrameMk id="43" creationId="{00000000-0000-0000-0000-000000000000}"/>
          </ac:graphicFrameMkLst>
        </pc:graphicFrameChg>
        <pc:picChg chg="mod">
          <ac:chgData name="Hung Guei" userId="b29e4da5f41c092e" providerId="LiveId" clId="{4A137B18-DE96-4033-B792-65FCBB6E9FC7}" dt="2018-05-15T05:56:55.183" v="677" actId="1035"/>
          <ac:picMkLst>
            <pc:docMk/>
            <pc:sldMk cId="1233062399" sldId="401"/>
            <ac:picMk id="24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1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9" creationId="{00000000-0000-0000-0000-000000000000}"/>
          </ac:cxnSpMkLst>
        </pc:cxnChg>
      </pc:sldChg>
      <pc:sldChg chg="add del">
        <pc:chgData name="Hung Guei" userId="b29e4da5f41c092e" providerId="LiveId" clId="{4A137B18-DE96-4033-B792-65FCBB6E9FC7}" dt="2018-05-15T06:05:14.315" v="861" actId="2696"/>
        <pc:sldMkLst>
          <pc:docMk/>
          <pc:sldMk cId="805826074" sldId="402"/>
        </pc:sldMkLst>
      </pc:sldChg>
      <pc:sldChg chg="add del">
        <pc:chgData name="Hung Guei" userId="b29e4da5f41c092e" providerId="LiveId" clId="{4A137B18-DE96-4033-B792-65FCBB6E9FC7}" dt="2018-05-15T06:05:15.143" v="862" actId="2696"/>
        <pc:sldMkLst>
          <pc:docMk/>
          <pc:sldMk cId="3427577586" sldId="403"/>
        </pc:sldMkLst>
      </pc:sldChg>
      <pc:sldChg chg="modSp add del">
        <pc:chgData name="Hung Guei" userId="b29e4da5f41c092e" providerId="LiveId" clId="{4A137B18-DE96-4033-B792-65FCBB6E9FC7}" dt="2018-05-15T06:04:36.318" v="860" actId="20577"/>
        <pc:sldMkLst>
          <pc:docMk/>
          <pc:sldMk cId="3320172846" sldId="404"/>
        </pc:sldMkLst>
        <pc:spChg chg="mod">
          <ac:chgData name="Hung Guei" userId="b29e4da5f41c092e" providerId="LiveId" clId="{4A137B18-DE96-4033-B792-65FCBB6E9FC7}" dt="2018-05-15T06:03:30.249" v="829" actId="20577"/>
          <ac:spMkLst>
            <pc:docMk/>
            <pc:sldMk cId="3320172846" sldId="404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4:26.952" v="849" actId="20577"/>
          <ac:spMkLst>
            <pc:docMk/>
            <pc:sldMk cId="3320172846" sldId="404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04:36.318" v="860" actId="20577"/>
          <ac:spMkLst>
            <pc:docMk/>
            <pc:sldMk cId="3320172846" sldId="404"/>
            <ac:spMk id="9" creationId="{B415B72E-A0B3-4719-BF56-49975FBB5857}"/>
          </ac:spMkLst>
        </pc:spChg>
      </pc:sldChg>
      <pc:sldChg chg="del">
        <pc:chgData name="Hung Guei" userId="b29e4da5f41c092e" providerId="LiveId" clId="{4A137B18-DE96-4033-B792-65FCBB6E9FC7}" dt="2018-05-15T06:00:34.190" v="768" actId="2696"/>
        <pc:sldMkLst>
          <pc:docMk/>
          <pc:sldMk cId="1263753744" sldId="405"/>
        </pc:sldMkLst>
      </pc:sldChg>
      <pc:sldChg chg="del">
        <pc:chgData name="Hung Guei" userId="b29e4da5f41c092e" providerId="LiveId" clId="{4A137B18-DE96-4033-B792-65FCBB6E9FC7}" dt="2018-05-15T05:31:27.225" v="1" actId="2696"/>
        <pc:sldMkLst>
          <pc:docMk/>
          <pc:sldMk cId="4281982275" sldId="406"/>
        </pc:sldMkLst>
      </pc:sldChg>
      <pc:sldChg chg="del">
        <pc:chgData name="Hung Guei" userId="b29e4da5f41c092e" providerId="LiveId" clId="{4A137B18-DE96-4033-B792-65FCBB6E9FC7}" dt="2018-05-15T05:54:22.458" v="569" actId="2696"/>
        <pc:sldMkLst>
          <pc:docMk/>
          <pc:sldMk cId="2824317879" sldId="407"/>
        </pc:sldMkLst>
      </pc:sldChg>
      <pc:sldChg chg="add del">
        <pc:chgData name="Hung Guei" userId="b29e4da5f41c092e" providerId="LiveId" clId="{4A137B18-DE96-4033-B792-65FCBB6E9FC7}" dt="2018-05-15T06:04:09.427" v="840" actId="2696"/>
        <pc:sldMkLst>
          <pc:docMk/>
          <pc:sldMk cId="286615558" sldId="408"/>
        </pc:sldMkLst>
      </pc:sldChg>
      <pc:sldChg chg="add del">
        <pc:chgData name="Hung Guei" userId="b29e4da5f41c092e" providerId="LiveId" clId="{4A137B18-DE96-4033-B792-65FCBB6E9FC7}" dt="2018-05-15T06:04:10.373" v="841" actId="2696"/>
        <pc:sldMkLst>
          <pc:docMk/>
          <pc:sldMk cId="1050007171" sldId="409"/>
        </pc:sldMkLst>
      </pc:sldChg>
      <pc:sldChg chg="modSp del">
        <pc:chgData name="Hung Guei" userId="b29e4da5f41c092e" providerId="LiveId" clId="{4A137B18-DE96-4033-B792-65FCBB6E9FC7}" dt="2018-05-15T05:38:15.957" v="161" actId="2696"/>
        <pc:sldMkLst>
          <pc:docMk/>
          <pc:sldMk cId="1107523502" sldId="410"/>
        </pc:sldMkLst>
        <pc:spChg chg="mod">
          <ac:chgData name="Hung Guei" userId="b29e4da5f41c092e" providerId="LiveId" clId="{4A137B18-DE96-4033-B792-65FCBB6E9FC7}" dt="2018-05-15T05:38:01.714" v="159" actId="114"/>
          <ac:spMkLst>
            <pc:docMk/>
            <pc:sldMk cId="1107523502" sldId="410"/>
            <ac:spMk id="3" creationId="{1AFD62B1-40D4-4991-BB0A-FBF78CBD803F}"/>
          </ac:spMkLst>
        </pc:spChg>
        <pc:spChg chg="mod">
          <ac:chgData name="Hung Guei" userId="b29e4da5f41c092e" providerId="LiveId" clId="{4A137B18-DE96-4033-B792-65FCBB6E9FC7}" dt="2018-05-15T05:37:26.447" v="93" actId="2696"/>
          <ac:spMkLst>
            <pc:docMk/>
            <pc:sldMk cId="1107523502" sldId="410"/>
            <ac:spMk id="7" creationId="{A090ADEE-45BF-4867-BAE3-C98E0636F94B}"/>
          </ac:spMkLst>
        </pc:spChg>
      </pc:sldChg>
      <pc:sldChg chg="del">
        <pc:chgData name="Hung Guei" userId="b29e4da5f41c092e" providerId="LiveId" clId="{4A137B18-DE96-4033-B792-65FCBB6E9FC7}" dt="2018-05-15T05:50:40.878" v="517" actId="2696"/>
        <pc:sldMkLst>
          <pc:docMk/>
          <pc:sldMk cId="4285636037" sldId="411"/>
        </pc:sldMkLst>
      </pc:sldChg>
      <pc:sldChg chg="modSp">
        <pc:chgData name="Hung Guei" userId="b29e4da5f41c092e" providerId="LiveId" clId="{4A137B18-DE96-4033-B792-65FCBB6E9FC7}" dt="2018-05-15T06:25:13.665" v="1088" actId="404"/>
        <pc:sldMkLst>
          <pc:docMk/>
          <pc:sldMk cId="2467859507" sldId="412"/>
        </pc:sldMkLst>
        <pc:spChg chg="mod">
          <ac:chgData name="Hung Guei" userId="b29e4da5f41c092e" providerId="LiveId" clId="{4A137B18-DE96-4033-B792-65FCBB6E9FC7}" dt="2018-05-15T06:13:38.497" v="938" actId="20577"/>
          <ac:spMkLst>
            <pc:docMk/>
            <pc:sldMk cId="2467859507" sldId="412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25:13.665" v="1088" actId="404"/>
          <ac:spMkLst>
            <pc:docMk/>
            <pc:sldMk cId="2467859507" sldId="412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23:25.272" v="1042" actId="1036"/>
          <ac:spMkLst>
            <pc:docMk/>
            <pc:sldMk cId="2467859507" sldId="412"/>
            <ac:spMk id="7" creationId="{00000000-0000-0000-0000-000000000000}"/>
          </ac:spMkLst>
        </pc:spChg>
        <pc:spChg chg="mod">
          <ac:chgData name="Hung Guei" userId="b29e4da5f41c092e" providerId="LiveId" clId="{4A137B18-DE96-4033-B792-65FCBB6E9FC7}" dt="2018-05-15T05:38:17.663" v="162" actId="20577"/>
          <ac:spMkLst>
            <pc:docMk/>
            <pc:sldMk cId="2467859507" sldId="412"/>
            <ac:spMk id="9" creationId="{F68ADB33-9862-45E6-9D80-F2C4FF9FD93B}"/>
          </ac:spMkLst>
        </pc:spChg>
        <pc:spChg chg="mod">
          <ac:chgData name="Hung Guei" userId="b29e4da5f41c092e" providerId="LiveId" clId="{4A137B18-DE96-4033-B792-65FCBB6E9FC7}" dt="2018-05-15T06:23:25.272" v="1042" actId="1036"/>
          <ac:spMkLst>
            <pc:docMk/>
            <pc:sldMk cId="2467859507" sldId="412"/>
            <ac:spMk id="10" creationId="{00000000-0000-0000-0000-000000000000}"/>
          </ac:spMkLst>
        </pc:spChg>
        <pc:spChg chg="mod">
          <ac:chgData name="Hung Guei" userId="b29e4da5f41c092e" providerId="LiveId" clId="{4A137B18-DE96-4033-B792-65FCBB6E9FC7}" dt="2018-05-15T06:23:34.170" v="1044" actId="207"/>
          <ac:spMkLst>
            <pc:docMk/>
            <pc:sldMk cId="2467859507" sldId="412"/>
            <ac:spMk id="17" creationId="{00000000-0000-0000-0000-000000000000}"/>
          </ac:spMkLst>
        </pc:spChg>
        <pc:picChg chg="mod">
          <ac:chgData name="Hung Guei" userId="b29e4da5f41c092e" providerId="LiveId" clId="{4A137B18-DE96-4033-B792-65FCBB6E9FC7}" dt="2018-05-15T06:23:25.272" v="1042" actId="1036"/>
          <ac:picMkLst>
            <pc:docMk/>
            <pc:sldMk cId="2467859507" sldId="412"/>
            <ac:picMk id="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6:23:25.272" v="1042" actId="1036"/>
          <ac:picMkLst>
            <pc:docMk/>
            <pc:sldMk cId="2467859507" sldId="412"/>
            <ac:picMk id="2050" creationId="{00000000-0000-0000-0000-000000000000}"/>
          </ac:picMkLst>
        </pc:picChg>
        <pc:cxnChg chg="mod">
          <ac:chgData name="Hung Guei" userId="b29e4da5f41c092e" providerId="LiveId" clId="{4A137B18-DE96-4033-B792-65FCBB6E9FC7}" dt="2018-05-15T06:23:25.272" v="1042" actId="1036"/>
          <ac:cxnSpMkLst>
            <pc:docMk/>
            <pc:sldMk cId="2467859507" sldId="412"/>
            <ac:cxnSpMk id="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6:23:25.272" v="1042" actId="1036"/>
          <ac:cxnSpMkLst>
            <pc:docMk/>
            <pc:sldMk cId="2467859507" sldId="412"/>
            <ac:cxnSpMk id="18" creationId="{00000000-0000-0000-0000-000000000000}"/>
          </ac:cxnSpMkLst>
        </pc:cxnChg>
      </pc:sldChg>
      <pc:sldChg chg="modSp add">
        <pc:chgData name="Hung Guei" userId="b29e4da5f41c092e" providerId="LiveId" clId="{4A137B18-DE96-4033-B792-65FCBB6E9FC7}" dt="2018-05-15T06:13:25.712" v="933" actId="20577"/>
        <pc:sldMkLst>
          <pc:docMk/>
          <pc:sldMk cId="109796627" sldId="413"/>
        </pc:sldMkLst>
        <pc:spChg chg="mod">
          <ac:chgData name="Hung Guei" userId="b29e4da5f41c092e" providerId="LiveId" clId="{4A137B18-DE96-4033-B792-65FCBB6E9FC7}" dt="2018-05-15T05:45:05.213" v="302" actId="403"/>
          <ac:spMkLst>
            <pc:docMk/>
            <pc:sldMk cId="109796627" sldId="413"/>
            <ac:spMk id="2" creationId="{83083545-70BA-43E0-8F50-B6EAB6A1F591}"/>
          </ac:spMkLst>
        </pc:spChg>
        <pc:spChg chg="mod">
          <ac:chgData name="Hung Guei" userId="b29e4da5f41c092e" providerId="LiveId" clId="{4A137B18-DE96-4033-B792-65FCBB6E9FC7}" dt="2018-05-15T06:13:25.712" v="933" actId="20577"/>
          <ac:spMkLst>
            <pc:docMk/>
            <pc:sldMk cId="109796627" sldId="413"/>
            <ac:spMk id="3" creationId="{C3728831-9BA8-4243-B0C0-3AFF4ACEC144}"/>
          </ac:spMkLst>
        </pc:spChg>
      </pc:sldChg>
      <pc:sldChg chg="add del">
        <pc:chgData name="Hung Guei" userId="b29e4da5f41c092e" providerId="LiveId" clId="{4A137B18-DE96-4033-B792-65FCBB6E9FC7}" dt="2018-05-15T05:58:13.745" v="701" actId="2696"/>
        <pc:sldMkLst>
          <pc:docMk/>
          <pc:sldMk cId="967943025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246F-6062-438D-A0A0-710C1A4CFBA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2179-4F0F-4904-9C18-28AA0411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 popup 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55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used both Q-learning and TD(0) as the reinforcement learning component of our network updates. In a game of 2048, such as the example illustrated in Figure 2, the player chooses an action </a:t>
                </a:r>
                <a:endParaRPr lang="zh-TW" altLang="zh-TW" dirty="0"/>
              </a:p>
              <a:p>
                <a:r>
                  <a:rPr lang="en-US" altLang="zh-TW" dirty="0"/>
                  <a:t>To do this, the program plays through a game of 2048, and records the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′′</m:t>
                        </m:r>
                      </m:e>
                    </m:d>
                  </m:oMath>
                </a14:m>
                <a:r>
                  <a:rPr lang="en-US" altLang="zh-TW" dirty="0"/>
                  <a:t> for each action performed. Once the game ends, equation (1) is used for each tuple to train the network.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used both Q-learning and TD(0) as the reinforcement learning component of our network updates. In a game of 2048, such as the example illustrated in Figure 2, the player chooses an action </a:t>
                </a:r>
                <a:endParaRPr lang="zh-TW" altLang="zh-TW" dirty="0"/>
              </a:p>
              <a:p>
                <a:r>
                  <a:rPr lang="en-US" altLang="zh-TW" dirty="0"/>
                  <a:t>To do this, the program plays through a game of 2048, and records the tuple </a:t>
                </a:r>
                <a:r>
                  <a:rPr lang="zh-TW" altLang="zh-TW" i="0">
                    <a:latin typeface="Cambria Math"/>
                  </a:rPr>
                  <a:t>(</a:t>
                </a:r>
                <a:r>
                  <a:rPr lang="en-US" altLang="zh-TW" i="0">
                    <a:latin typeface="Cambria Math"/>
                  </a:rPr>
                  <a:t>𝑠, 𝑎, 𝑟, 𝑠′′)</a:t>
                </a:r>
                <a:r>
                  <a:rPr lang="en-US" altLang="zh-TW" dirty="0"/>
                  <a:t> for each action performed. Once the game ends, equation (1) is used for each tuple to train the network.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79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used both Q-learning and TD(0) as the reinforcement learning component of our network updates. In a game of 2048, such as the example illustrated in Figure 2, the player chooses an action </a:t>
                </a:r>
                <a:endParaRPr lang="zh-TW" altLang="zh-TW" dirty="0"/>
              </a:p>
              <a:p>
                <a:r>
                  <a:rPr lang="en-US" altLang="zh-TW" dirty="0"/>
                  <a:t>To do this, the program plays through a game of 2048, and records the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′′</m:t>
                        </m:r>
                      </m:e>
                    </m:d>
                  </m:oMath>
                </a14:m>
                <a:r>
                  <a:rPr lang="en-US" altLang="zh-TW" dirty="0"/>
                  <a:t> for each action performed. Once the game ends, equation (1) is used for each tuple to train the network. </a:t>
                </a:r>
                <a:endParaRPr lang="zh-TW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+ color group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used both Q-learning and TD(0) as the reinforcement learning component of our network updates. In a game of 2048, such as the example illustrated in Figure 2, the player chooses an action </a:t>
                </a:r>
                <a:endParaRPr lang="zh-TW" altLang="zh-TW" dirty="0"/>
              </a:p>
              <a:p>
                <a:r>
                  <a:rPr lang="en-US" altLang="zh-TW" dirty="0"/>
                  <a:t>To do this, the program plays through a game of 2048, and records the tuple </a:t>
                </a:r>
                <a:r>
                  <a:rPr lang="zh-TW" altLang="zh-TW" i="0">
                    <a:latin typeface="Cambria Math"/>
                  </a:rPr>
                  <a:t>(</a:t>
                </a:r>
                <a:r>
                  <a:rPr lang="en-US" altLang="zh-TW" i="0">
                    <a:latin typeface="Cambria Math"/>
                  </a:rPr>
                  <a:t>𝑠, 𝑎, 𝑟, 𝑠′′)</a:t>
                </a:r>
                <a:r>
                  <a:rPr lang="en-US" altLang="zh-TW" dirty="0"/>
                  <a:t> for each action performed. Once the game ends, equation (1) is used for each tuple to train the network.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60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Q(s,</a:t>
            </a:r>
            <a:r>
              <a:rPr lang="zh-TW" altLang="en-US" dirty="0"/>
              <a:t> </a:t>
            </a:r>
            <a:r>
              <a:rPr lang="en-US" altLang="zh-TW" dirty="0"/>
              <a:t>a)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defined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expected</a:t>
            </a:r>
            <a:r>
              <a:rPr lang="zh-TW" altLang="en-US" dirty="0"/>
              <a:t> </a:t>
            </a:r>
            <a:r>
              <a:rPr lang="en-US" altLang="zh-TW" dirty="0"/>
              <a:t>sum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rewards</a:t>
            </a:r>
            <a:r>
              <a:rPr lang="zh-TW" altLang="en-US" dirty="0"/>
              <a:t> </a:t>
            </a:r>
            <a:r>
              <a:rPr lang="en-US" altLang="zh-TW" dirty="0"/>
              <a:t>after</a:t>
            </a:r>
            <a:r>
              <a:rPr lang="zh-TW" altLang="en-US" dirty="0"/>
              <a:t> </a:t>
            </a:r>
            <a:r>
              <a:rPr lang="en-US" altLang="zh-TW" dirty="0"/>
              <a:t>applying</a:t>
            </a:r>
            <a:r>
              <a:rPr lang="zh-TW" altLang="en-US" dirty="0"/>
              <a:t> </a:t>
            </a:r>
            <a:r>
              <a:rPr lang="en-US" altLang="zh-TW" dirty="0"/>
              <a:t>action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s.</a:t>
            </a:r>
          </a:p>
          <a:p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deterministic</a:t>
            </a:r>
          </a:p>
          <a:p>
            <a:endParaRPr lang="en-US" altLang="zh-TW" dirty="0"/>
          </a:p>
          <a:p>
            <a:r>
              <a:rPr lang="en-US" altLang="zh-TW" dirty="0"/>
              <a:t>Combining the reward corresponding to current action and the expected score of next state, we can calculate</a:t>
            </a:r>
            <a:br>
              <a:rPr lang="en-US" altLang="zh-TW" dirty="0"/>
            </a:br>
            <a:r>
              <a:rPr lang="en-US" altLang="zh-TW" dirty="0"/>
              <a:t>a new expected value for Q(</a:t>
            </a:r>
            <a:r>
              <a:rPr lang="en-US" altLang="zh-TW" dirty="0" err="1"/>
              <a:t>s,a</a:t>
            </a:r>
            <a:r>
              <a:rPr lang="en-US" altLang="zh-TW" dirty="0"/>
              <a:t>) that is more accurate than current Q(</a:t>
            </a:r>
            <a:r>
              <a:rPr lang="en-US" altLang="zh-TW" dirty="0" err="1"/>
              <a:t>s,a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90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hangingPunct="0"/>
                <a:r>
                  <a:rPr lang="en-US" altLang="zh-TW" dirty="0"/>
                  <a:t>For TD(0), the case is illustrated in Figure 3. We update the evaluation of any given </a:t>
                </a:r>
                <a:r>
                  <a:rPr lang="en-US" altLang="zh-TW" dirty="0" err="1"/>
                  <a:t>afterstate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using the following equation.</a:t>
                </a:r>
                <a:endParaRPr lang="zh-TW" altLang="zh-TW" dirty="0"/>
              </a:p>
              <a:p>
                <a:pPr hangingPunct="0"/>
                <a:r>
                  <a:rPr lang="en-US" altLang="zh-TW" dirty="0"/>
                  <a:t>The training process is similar to Q-learning, except the tuple recorded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,  </m:t>
                    </m:r>
                    <m:r>
                      <a:rPr lang="en-US" altLang="zh-TW" i="1">
                        <a:latin typeface="Cambria Math"/>
                      </a:rPr>
                      <m:t>𝑟</m:t>
                    </m:r>
                    <m:r>
                      <a:rPr lang="en-US" altLang="zh-TW" i="1">
                        <a:latin typeface="Cambria Math"/>
                      </a:rPr>
                      <m:t>, 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′′′</m:t>
                    </m:r>
                    <m:r>
                      <a:rPr lang="en-US" altLang="zh-TW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 The neural network output for the TD(0) case differs from the Q-learning case, since it only has a single value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V</m:t>
                    </m:r>
                    <m:r>
                      <a:rPr lang="en-US" altLang="zh-TW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s</m:t>
                    </m:r>
                    <m:r>
                      <a:rPr lang="en-US" altLang="zh-TW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which is the evaluated score for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s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zh-TW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hangingPunct="0"/>
                <a:r>
                  <a:rPr lang="en-US" altLang="zh-TW" dirty="0" smtClean="0"/>
                  <a:t>For TD(0), the case is illustrated in Figure 3. We update the evaluation of any given </a:t>
                </a:r>
                <a:r>
                  <a:rPr lang="en-US" altLang="zh-TW" dirty="0" err="1"/>
                  <a:t>afterstate</a:t>
                </a:r>
                <a:r>
                  <a:rPr lang="en-US" altLang="zh-TW" dirty="0"/>
                  <a:t> </a:t>
                </a:r>
                <a:r>
                  <a:rPr lang="en-US" altLang="zh-TW" i="0">
                    <a:latin typeface="Cambria Math"/>
                  </a:rPr>
                  <a:t>𝑠</a:t>
                </a:r>
                <a:r>
                  <a:rPr lang="zh-TW" altLang="zh-TW" i="0">
                    <a:latin typeface="Cambria Math"/>
                  </a:rPr>
                  <a:t>^</a:t>
                </a:r>
                <a:r>
                  <a:rPr lang="en-US" altLang="zh-TW" i="0">
                    <a:latin typeface="Cambria Math"/>
                  </a:rPr>
                  <a:t>′</a:t>
                </a:r>
                <a:r>
                  <a:rPr lang="en-US" altLang="zh-TW" dirty="0"/>
                  <a:t> using the following equation.</a:t>
                </a:r>
                <a:endParaRPr lang="zh-TW" altLang="zh-TW" dirty="0"/>
              </a:p>
              <a:p>
                <a:pPr hangingPunct="0"/>
                <a:r>
                  <a:rPr lang="en-US" altLang="zh-TW" dirty="0"/>
                  <a:t>The training process is similar to Q-learning, except the tuple recorded is </a:t>
                </a:r>
                <a:r>
                  <a:rPr lang="zh-TW" altLang="zh-TW" i="0">
                    <a:latin typeface="Cambria Math"/>
                  </a:rPr>
                  <a:t>〖</a:t>
                </a:r>
                <a:r>
                  <a:rPr lang="en-US" altLang="zh-TW" i="0">
                    <a:latin typeface="Cambria Math"/>
                  </a:rPr>
                  <a:t>(𝑠</a:t>
                </a:r>
                <a:r>
                  <a:rPr lang="zh-TW" altLang="zh-TW" i="0">
                    <a:latin typeface="Cambria Math"/>
                  </a:rPr>
                  <a:t>〗^</a:t>
                </a:r>
                <a:r>
                  <a:rPr lang="en-US" altLang="zh-TW" i="0">
                    <a:latin typeface="Cambria Math"/>
                  </a:rPr>
                  <a:t>′,  𝑟, 𝑠′′′)</a:t>
                </a:r>
                <a:r>
                  <a:rPr lang="en-US" altLang="zh-TW" dirty="0"/>
                  <a:t>. The neural network output for the TD(0) case differs from the Q-learning case, since it only has a single value for </a:t>
                </a:r>
                <a:r>
                  <a:rPr lang="en-US" altLang="zh-TW" i="0">
                    <a:latin typeface="Cambria Math"/>
                  </a:rPr>
                  <a:t>V(s)</a:t>
                </a:r>
                <a:r>
                  <a:rPr lang="en-US" altLang="zh-TW" dirty="0"/>
                  <a:t>, which is the evaluated score for state </a:t>
                </a:r>
                <a:r>
                  <a:rPr lang="en-US" altLang="zh-TW" i="0">
                    <a:latin typeface="Cambria Math"/>
                  </a:rPr>
                  <a:t>s</a:t>
                </a:r>
                <a:r>
                  <a:rPr lang="en-US" altLang="zh-TW" dirty="0"/>
                  <a:t>.</a:t>
                </a:r>
                <a:endParaRPr lang="zh-TW" altLang="zh-TW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52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hangingPunct="0"/>
                <a:r>
                  <a:rPr lang="en-US" altLang="zh-TW" dirty="0"/>
                  <a:t>For TD(0), the case is illustrated in Figure 3. We update the evaluation of any given </a:t>
                </a:r>
                <a:r>
                  <a:rPr lang="en-US" altLang="zh-TW" dirty="0" err="1"/>
                  <a:t>afterstate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using the following equation.</a:t>
                </a:r>
                <a:endParaRPr lang="zh-TW" altLang="zh-TW" dirty="0"/>
              </a:p>
              <a:p>
                <a:pPr hangingPunct="0"/>
                <a:r>
                  <a:rPr lang="en-US" altLang="zh-TW" dirty="0"/>
                  <a:t>The training process is similar to Q-learning, except the tuple recorded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,  </m:t>
                    </m:r>
                    <m:r>
                      <a:rPr lang="en-US" altLang="zh-TW" i="1">
                        <a:latin typeface="Cambria Math"/>
                      </a:rPr>
                      <m:t>𝑟</m:t>
                    </m:r>
                    <m:r>
                      <a:rPr lang="en-US" altLang="zh-TW" i="1">
                        <a:latin typeface="Cambria Math"/>
                      </a:rPr>
                      <m:t>, 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′′′</m:t>
                    </m:r>
                    <m:r>
                      <a:rPr lang="en-US" altLang="zh-TW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 The neural network output for the TD(0) case differs from the Q-learning case, since it only has a single value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V</m:t>
                    </m:r>
                    <m:r>
                      <a:rPr lang="en-US" altLang="zh-TW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s</m:t>
                    </m:r>
                    <m:r>
                      <a:rPr lang="en-US" altLang="zh-TW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which is the evaluated score for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s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zh-TW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hangingPunct="0"/>
                <a:r>
                  <a:rPr lang="en-US" altLang="zh-TW" dirty="0" smtClean="0"/>
                  <a:t>For TD(0), the case is illustrated in Figure 3. We update the evaluation of any given </a:t>
                </a:r>
                <a:r>
                  <a:rPr lang="en-US" altLang="zh-TW" dirty="0" err="1"/>
                  <a:t>afterstate</a:t>
                </a:r>
                <a:r>
                  <a:rPr lang="en-US" altLang="zh-TW" dirty="0"/>
                  <a:t> </a:t>
                </a:r>
                <a:r>
                  <a:rPr lang="en-US" altLang="zh-TW" i="0">
                    <a:latin typeface="Cambria Math"/>
                  </a:rPr>
                  <a:t>𝑠</a:t>
                </a:r>
                <a:r>
                  <a:rPr lang="zh-TW" altLang="zh-TW" i="0">
                    <a:latin typeface="Cambria Math"/>
                  </a:rPr>
                  <a:t>^</a:t>
                </a:r>
                <a:r>
                  <a:rPr lang="en-US" altLang="zh-TW" i="0">
                    <a:latin typeface="Cambria Math"/>
                  </a:rPr>
                  <a:t>′</a:t>
                </a:r>
                <a:r>
                  <a:rPr lang="en-US" altLang="zh-TW" dirty="0"/>
                  <a:t> using the following equation.</a:t>
                </a:r>
                <a:endParaRPr lang="zh-TW" altLang="zh-TW" dirty="0"/>
              </a:p>
              <a:p>
                <a:pPr hangingPunct="0"/>
                <a:r>
                  <a:rPr lang="en-US" altLang="zh-TW" dirty="0"/>
                  <a:t>The training process is similar to Q-learning, except the tuple recorded is </a:t>
                </a:r>
                <a:r>
                  <a:rPr lang="zh-TW" altLang="zh-TW" i="0">
                    <a:latin typeface="Cambria Math"/>
                  </a:rPr>
                  <a:t>〖</a:t>
                </a:r>
                <a:r>
                  <a:rPr lang="en-US" altLang="zh-TW" i="0">
                    <a:latin typeface="Cambria Math"/>
                  </a:rPr>
                  <a:t>(𝑠</a:t>
                </a:r>
                <a:r>
                  <a:rPr lang="zh-TW" altLang="zh-TW" i="0">
                    <a:latin typeface="Cambria Math"/>
                  </a:rPr>
                  <a:t>〗^</a:t>
                </a:r>
                <a:r>
                  <a:rPr lang="en-US" altLang="zh-TW" i="0">
                    <a:latin typeface="Cambria Math"/>
                  </a:rPr>
                  <a:t>′,  𝑟, 𝑠′′′)</a:t>
                </a:r>
                <a:r>
                  <a:rPr lang="en-US" altLang="zh-TW" dirty="0"/>
                  <a:t>. The neural network output for the TD(0) case differs from the Q-learning case, since it only has a single value for </a:t>
                </a:r>
                <a:r>
                  <a:rPr lang="en-US" altLang="zh-TW" i="0">
                    <a:latin typeface="Cambria Math"/>
                  </a:rPr>
                  <a:t>V(s)</a:t>
                </a:r>
                <a:r>
                  <a:rPr lang="en-US" altLang="zh-TW" dirty="0"/>
                  <a:t>, which is the evaluated score for state </a:t>
                </a:r>
                <a:r>
                  <a:rPr lang="en-US" altLang="zh-TW" i="0">
                    <a:latin typeface="Cambria Math"/>
                  </a:rPr>
                  <a:t>s</a:t>
                </a:r>
                <a:r>
                  <a:rPr lang="en-US" altLang="zh-TW" dirty="0"/>
                  <a:t>.</a:t>
                </a:r>
                <a:endParaRPr lang="zh-TW" altLang="zh-TW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31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V(s’)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defined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expected</a:t>
            </a:r>
            <a:r>
              <a:rPr lang="zh-TW" altLang="en-US" dirty="0"/>
              <a:t> </a:t>
            </a:r>
            <a:r>
              <a:rPr lang="en-US" altLang="zh-TW" dirty="0"/>
              <a:t>sum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rewards</a:t>
            </a:r>
            <a:r>
              <a:rPr lang="zh-TW" altLang="en-US" dirty="0"/>
              <a:t> </a:t>
            </a:r>
            <a:r>
              <a:rPr lang="en-US" altLang="zh-TW" dirty="0"/>
              <a:t>after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s’.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82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024DC-CBD1-4FDA-AD8B-53CE2C22DB1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4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porgiou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692" y="6356351"/>
            <a:ext cx="8458200" cy="365125"/>
          </a:xfrm>
        </p:spPr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553916"/>
            <a:ext cx="8458200" cy="7561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310054"/>
            <a:ext cx="8458200" cy="5205047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1692" y="6356351"/>
            <a:ext cx="2057400" cy="365125"/>
          </a:xfrm>
        </p:spPr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2492" y="6356351"/>
            <a:ext cx="2057400" cy="365125"/>
          </a:xfrm>
        </p:spPr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8C01CC-01A7-40C9-8254-0E6F3A609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92" y="342900"/>
            <a:ext cx="8458200" cy="409576"/>
          </a:xfrm>
        </p:spPr>
        <p:txBody>
          <a:bodyPr anchor="ctr">
            <a:noAutofit/>
          </a:bodyPr>
          <a:lstStyle>
            <a:lvl1pPr marL="36576" indent="0">
              <a:spcBef>
                <a:spcPts val="1000"/>
              </a:spcBef>
              <a:buNone/>
              <a:defRPr sz="2000" b="0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6664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7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.png"/><Relationship Id="rId18" Type="http://schemas.openxmlformats.org/officeDocument/2006/relationships/image" Target="NULL"/><Relationship Id="rId3" Type="http://schemas.openxmlformats.org/officeDocument/2006/relationships/image" Target="../media/image1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7.xml"/><Relationship Id="rId16" Type="http://schemas.microsoft.com/office/2007/relationships/hdphoto" Target="../media/hdphoto1.wdp"/><Relationship Id="rId20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../media/image4.png"/><Relationship Id="rId24" Type="http://schemas.openxmlformats.org/officeDocument/2006/relationships/image" Target="NULL"/><Relationship Id="rId15" Type="http://schemas.openxmlformats.org/officeDocument/2006/relationships/image" Target="../media/image19.png"/><Relationship Id="rId23" Type="http://schemas.openxmlformats.org/officeDocument/2006/relationships/image" Target="NULL"/><Relationship Id="rId10" Type="http://schemas.openxmlformats.org/officeDocument/2006/relationships/image" Target="../media/image3.png"/><Relationship Id="rId19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7.png"/><Relationship Id="rId2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8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8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2.png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15" Type="http://schemas.openxmlformats.org/officeDocument/2006/relationships/image" Target="../media/image12.png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.png"/><Relationship Id="rId18" Type="http://schemas.openxmlformats.org/officeDocument/2006/relationships/image" Target="NULL"/><Relationship Id="rId3" Type="http://schemas.openxmlformats.org/officeDocument/2006/relationships/image" Target="../media/image1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20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../media/image4.png"/><Relationship Id="rId24" Type="http://schemas.openxmlformats.org/officeDocument/2006/relationships/image" Target="NULL"/><Relationship Id="rId15" Type="http://schemas.microsoft.com/office/2007/relationships/hdphoto" Target="../media/hdphoto1.wdp"/><Relationship Id="rId23" Type="http://schemas.openxmlformats.org/officeDocument/2006/relationships/image" Target="NULL"/><Relationship Id="rId10" Type="http://schemas.openxmlformats.org/officeDocument/2006/relationships/image" Target="../media/image3.png"/><Relationship Id="rId19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19.png"/><Relationship Id="rId2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3545-70BA-43E0-8F50-B6EAB6A1F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Reinforcement Learning for 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8831-9BA8-4243-B0C0-3AFF4ACE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 and Practice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Science,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NCTU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Author: Hung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Guei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Speaker: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36" y="2995868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59" y="1872971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12" y="1943766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0" name="直線單箭頭接點 199"/>
          <p:cNvCxnSpPr/>
          <p:nvPr/>
        </p:nvCxnSpPr>
        <p:spPr>
          <a:xfrm flipV="1">
            <a:off x="781427" y="2886256"/>
            <a:ext cx="342008" cy="8399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47" idx="1"/>
          </p:cNvCxnSpPr>
          <p:nvPr/>
        </p:nvCxnSpPr>
        <p:spPr>
          <a:xfrm flipV="1">
            <a:off x="808335" y="3455476"/>
            <a:ext cx="477148" cy="312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endCxn id="50" idx="1"/>
          </p:cNvCxnSpPr>
          <p:nvPr/>
        </p:nvCxnSpPr>
        <p:spPr>
          <a:xfrm>
            <a:off x="808335" y="3764304"/>
            <a:ext cx="477148" cy="4376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>
            <a:off x="772638" y="3759379"/>
            <a:ext cx="238574" cy="9400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9" y="3355868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直線單箭頭接點 208"/>
          <p:cNvCxnSpPr>
            <a:endCxn id="53" idx="2"/>
          </p:cNvCxnSpPr>
          <p:nvPr/>
        </p:nvCxnSpPr>
        <p:spPr>
          <a:xfrm flipV="1">
            <a:off x="1528358" y="2447993"/>
            <a:ext cx="552484" cy="22882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209"/>
          <p:cNvCxnSpPr>
            <a:endCxn id="90" idx="2"/>
          </p:cNvCxnSpPr>
          <p:nvPr/>
        </p:nvCxnSpPr>
        <p:spPr>
          <a:xfrm flipV="1">
            <a:off x="1682270" y="3379995"/>
            <a:ext cx="465142" cy="694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/>
          <p:cNvCxnSpPr>
            <a:endCxn id="127" idx="2"/>
          </p:cNvCxnSpPr>
          <p:nvPr/>
        </p:nvCxnSpPr>
        <p:spPr>
          <a:xfrm>
            <a:off x="1674349" y="4194026"/>
            <a:ext cx="424896" cy="1170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endCxn id="164" idx="2"/>
          </p:cNvCxnSpPr>
          <p:nvPr/>
        </p:nvCxnSpPr>
        <p:spPr>
          <a:xfrm>
            <a:off x="1450987" y="4949064"/>
            <a:ext cx="363568" cy="2609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83" y="3185476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5" y="240173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83" y="393193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71" y="4670044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3" y="4010604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36" y="4968736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9" name="直線單箭頭接點 218"/>
          <p:cNvCxnSpPr>
            <a:endCxn id="9" idx="1"/>
          </p:cNvCxnSpPr>
          <p:nvPr/>
        </p:nvCxnSpPr>
        <p:spPr>
          <a:xfrm flipV="1">
            <a:off x="3037288" y="2303766"/>
            <a:ext cx="303524" cy="14423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>
            <a:endCxn id="5" idx="1"/>
          </p:cNvCxnSpPr>
          <p:nvPr/>
        </p:nvCxnSpPr>
        <p:spPr>
          <a:xfrm flipV="1">
            <a:off x="3139037" y="3355868"/>
            <a:ext cx="325199" cy="574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>
            <a:endCxn id="217" idx="1"/>
          </p:cNvCxnSpPr>
          <p:nvPr/>
        </p:nvCxnSpPr>
        <p:spPr>
          <a:xfrm>
            <a:off x="3099134" y="4357492"/>
            <a:ext cx="256469" cy="1311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>
            <a:endCxn id="218" idx="1"/>
          </p:cNvCxnSpPr>
          <p:nvPr/>
        </p:nvCxnSpPr>
        <p:spPr>
          <a:xfrm>
            <a:off x="2813601" y="5255007"/>
            <a:ext cx="290635" cy="737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2080842" y="2009730"/>
            <a:ext cx="1087336" cy="876526"/>
            <a:chOff x="2267744" y="890718"/>
            <a:chExt cx="3528392" cy="2844316"/>
          </a:xfrm>
        </p:grpSpPr>
        <p:sp>
          <p:nvSpPr>
            <p:cNvPr id="53" name="橢圓 52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5" name="直線接點 64"/>
              <p:cNvCxnSpPr>
                <a:stCxn id="55" idx="6"/>
                <a:endCxn id="58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>
                <a:stCxn id="55" idx="6"/>
                <a:endCxn id="59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>
                <a:stCxn id="55" idx="6"/>
                <a:endCxn id="60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>
                <a:stCxn id="55" idx="6"/>
                <a:endCxn id="61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>
                <a:stCxn id="58" idx="6"/>
                <a:endCxn id="62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>
                <a:stCxn id="58" idx="6"/>
                <a:endCxn id="63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>
                <a:stCxn id="58" idx="6"/>
                <a:endCxn id="64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>
                <a:stCxn id="59" idx="6"/>
                <a:endCxn id="63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>
                <a:stCxn id="59" idx="6"/>
                <a:endCxn id="64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>
                <a:stCxn id="60" idx="6"/>
                <a:endCxn id="62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>
                <a:stCxn id="60" idx="6"/>
                <a:endCxn id="63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>
                <a:stCxn id="60" idx="6"/>
                <a:endCxn id="64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>
                <a:stCxn id="61" idx="6"/>
                <a:endCxn id="64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>
                <a:stCxn id="61" idx="6"/>
                <a:endCxn id="63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>
                <a:stCxn id="61" idx="6"/>
                <a:endCxn id="62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>
                <a:stCxn id="56" idx="6"/>
                <a:endCxn id="59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>
                <a:stCxn id="56" idx="6"/>
                <a:endCxn id="58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>
                <a:stCxn id="56" idx="6"/>
                <a:endCxn id="60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>
                <a:stCxn id="56" idx="6"/>
                <a:endCxn id="61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>
                <a:stCxn id="57" idx="6"/>
                <a:endCxn id="60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>
                <a:stCxn id="57" idx="6"/>
                <a:endCxn id="58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>
                <a:stCxn id="57" idx="6"/>
                <a:endCxn id="59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>
                <a:stCxn id="57" idx="6"/>
                <a:endCxn id="61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群組 88"/>
          <p:cNvGrpSpPr/>
          <p:nvPr/>
        </p:nvGrpSpPr>
        <p:grpSpPr>
          <a:xfrm>
            <a:off x="2147412" y="2941732"/>
            <a:ext cx="1087336" cy="876526"/>
            <a:chOff x="2267744" y="890718"/>
            <a:chExt cx="3528392" cy="2844316"/>
          </a:xfrm>
        </p:grpSpPr>
        <p:sp>
          <p:nvSpPr>
            <p:cNvPr id="90" name="橢圓 89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1" name="群組 90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2" idx="6"/>
                <a:endCxn id="95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>
                <a:stCxn id="92" idx="6"/>
                <a:endCxn id="96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>
                <a:stCxn id="92" idx="6"/>
                <a:endCxn id="97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>
                <a:stCxn id="92" idx="6"/>
                <a:endCxn id="98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>
                <a:stCxn id="95" idx="6"/>
                <a:endCxn id="99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>
                <a:stCxn id="96" idx="6"/>
                <a:endCxn id="99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>
                <a:stCxn id="95" idx="6"/>
                <a:endCxn id="100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stCxn id="95" idx="6"/>
                <a:endCxn id="101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/>
              <p:cNvCxnSpPr>
                <a:stCxn id="96" idx="6"/>
                <a:endCxn id="100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>
                <a:stCxn id="96" idx="6"/>
                <a:endCxn id="101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97" idx="6"/>
                <a:endCxn id="99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/>
              <p:cNvCxnSpPr>
                <a:stCxn id="97" idx="6"/>
                <a:endCxn id="101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>
                <a:stCxn id="98" idx="6"/>
                <a:endCxn id="101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>
                <a:stCxn id="98" idx="6"/>
                <a:endCxn id="100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>
                <a:stCxn id="98" idx="6"/>
                <a:endCxn id="99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>
                <a:stCxn id="93" idx="6"/>
                <a:endCxn id="96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>
                <a:stCxn id="93" idx="6"/>
                <a:endCxn id="95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>
                <a:stCxn id="93" idx="6"/>
                <a:endCxn id="97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>
                <a:stCxn id="93" idx="6"/>
                <a:endCxn id="98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94" idx="6"/>
                <a:endCxn id="97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>
                <a:stCxn id="94" idx="6"/>
                <a:endCxn id="95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>
                <a:stCxn id="94" idx="6"/>
                <a:endCxn id="96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>
                <a:stCxn id="94" idx="6"/>
                <a:endCxn id="98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群組 125"/>
          <p:cNvGrpSpPr/>
          <p:nvPr/>
        </p:nvGrpSpPr>
        <p:grpSpPr>
          <a:xfrm>
            <a:off x="2099245" y="3872788"/>
            <a:ext cx="1087336" cy="876526"/>
            <a:chOff x="2267744" y="890718"/>
            <a:chExt cx="3528392" cy="2844316"/>
          </a:xfrm>
        </p:grpSpPr>
        <p:sp>
          <p:nvSpPr>
            <p:cNvPr id="127" name="橢圓 126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8" name="群組 127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129" name="橢圓 128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橢圓 135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橢圓 136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9" name="直線接點 138"/>
              <p:cNvCxnSpPr>
                <a:stCxn id="129" idx="6"/>
                <a:endCxn id="132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>
                <a:stCxn id="129" idx="6"/>
                <a:endCxn id="133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>
                <a:stCxn id="129" idx="6"/>
                <a:endCxn id="134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29" idx="6"/>
                <a:endCxn id="135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>
                <a:stCxn id="132" idx="6"/>
                <a:endCxn id="136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接點 143"/>
              <p:cNvCxnSpPr>
                <a:stCxn id="133" idx="6"/>
                <a:endCxn id="136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>
                <a:stCxn id="132" idx="6"/>
                <a:endCxn id="137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/>
              <p:cNvCxnSpPr>
                <a:stCxn id="132" idx="6"/>
                <a:endCxn id="138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/>
              <p:cNvCxnSpPr>
                <a:stCxn id="133" idx="6"/>
                <a:endCxn id="137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>
                <a:stCxn id="133" idx="6"/>
                <a:endCxn id="138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>
                <a:stCxn id="134" idx="6"/>
                <a:endCxn id="136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/>
              <p:cNvCxnSpPr>
                <a:stCxn id="134" idx="6"/>
                <a:endCxn id="137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/>
              <p:cNvCxnSpPr>
                <a:stCxn id="134" idx="6"/>
                <a:endCxn id="138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>
                <a:stCxn id="135" idx="6"/>
                <a:endCxn id="138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/>
              <p:cNvCxnSpPr>
                <a:stCxn id="135" idx="6"/>
                <a:endCxn id="137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接點 153"/>
              <p:cNvCxnSpPr>
                <a:stCxn id="135" idx="6"/>
                <a:endCxn id="136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>
                <a:stCxn id="130" idx="6"/>
                <a:endCxn id="133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接點 155"/>
              <p:cNvCxnSpPr>
                <a:stCxn id="130" idx="6"/>
                <a:endCxn id="132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/>
              <p:cNvCxnSpPr>
                <a:stCxn id="130" idx="6"/>
                <a:endCxn id="134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/>
              <p:cNvCxnSpPr>
                <a:stCxn id="130" idx="6"/>
                <a:endCxn id="135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58"/>
              <p:cNvCxnSpPr>
                <a:stCxn id="131" idx="6"/>
                <a:endCxn id="134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接點 15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60"/>
              <p:cNvCxnSpPr>
                <a:stCxn id="131" idx="6"/>
                <a:endCxn id="133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/>
              <p:cNvCxnSpPr>
                <a:stCxn id="131" idx="6"/>
                <a:endCxn id="135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群組 162"/>
          <p:cNvGrpSpPr/>
          <p:nvPr/>
        </p:nvGrpSpPr>
        <p:grpSpPr>
          <a:xfrm>
            <a:off x="1814555" y="4771781"/>
            <a:ext cx="1087336" cy="876526"/>
            <a:chOff x="2267744" y="890718"/>
            <a:chExt cx="3528392" cy="2844316"/>
          </a:xfrm>
        </p:grpSpPr>
        <p:sp>
          <p:nvSpPr>
            <p:cNvPr id="164" name="橢圓 163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166" name="橢圓 165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橢圓 166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橢圓 167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橢圓 168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橢圓 174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接點 175"/>
              <p:cNvCxnSpPr>
                <a:stCxn id="166" idx="6"/>
                <a:endCxn id="169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>
                <a:stCxn id="166" idx="6"/>
                <a:endCxn id="170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>
                <a:stCxn id="166" idx="6"/>
                <a:endCxn id="171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/>
              <p:cNvCxnSpPr>
                <a:stCxn id="166" idx="6"/>
                <a:endCxn id="172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接點 179"/>
              <p:cNvCxnSpPr>
                <a:stCxn id="169" idx="6"/>
                <a:endCxn id="173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>
                <a:stCxn id="170" idx="6"/>
                <a:endCxn id="173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>
                <a:stCxn id="169" idx="6"/>
                <a:endCxn id="174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>
                <a:stCxn id="169" idx="6"/>
                <a:endCxn id="175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>
                <a:stCxn id="170" idx="6"/>
                <a:endCxn id="174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>
                <a:stCxn id="170" idx="6"/>
                <a:endCxn id="175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>
                <a:stCxn id="171" idx="6"/>
                <a:endCxn id="173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>
                <a:stCxn id="171" idx="6"/>
                <a:endCxn id="174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>
                <a:stCxn id="171" idx="6"/>
                <a:endCxn id="175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>
                <a:stCxn id="172" idx="6"/>
                <a:endCxn id="175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>
                <a:stCxn id="172" idx="6"/>
                <a:endCxn id="174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>
                <a:stCxn id="172" idx="6"/>
                <a:endCxn id="173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/>
              <p:cNvCxnSpPr>
                <a:stCxn id="167" idx="6"/>
                <a:endCxn id="170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/>
              <p:cNvCxnSpPr>
                <a:stCxn id="167" idx="6"/>
                <a:endCxn id="169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>
                <a:stCxn id="167" idx="6"/>
                <a:endCxn id="171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/>
              <p:cNvCxnSpPr>
                <a:stCxn id="167" idx="6"/>
                <a:endCxn id="172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>
                <a:stCxn id="168" idx="6"/>
                <a:endCxn id="171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>
                <a:stCxn id="168" idx="6"/>
                <a:endCxn id="169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>
                <a:stCxn id="168" idx="6"/>
                <a:endCxn id="170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>
                <a:stCxn id="168" idx="6"/>
                <a:endCxn id="172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8" name="直線單箭頭接點 227"/>
          <p:cNvCxnSpPr>
            <a:endCxn id="6" idx="1"/>
          </p:cNvCxnSpPr>
          <p:nvPr/>
        </p:nvCxnSpPr>
        <p:spPr>
          <a:xfrm>
            <a:off x="4184236" y="3360150"/>
            <a:ext cx="539639" cy="753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/>
          <p:nvPr/>
        </p:nvCxnSpPr>
        <p:spPr>
          <a:xfrm flipV="1">
            <a:off x="5333377" y="2613472"/>
            <a:ext cx="342008" cy="8399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 flipV="1">
            <a:off x="5360285" y="3182692"/>
            <a:ext cx="477148" cy="312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/>
          <p:cNvCxnSpPr/>
          <p:nvPr/>
        </p:nvCxnSpPr>
        <p:spPr>
          <a:xfrm>
            <a:off x="5360285" y="3491520"/>
            <a:ext cx="477148" cy="4376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5324588" y="3486595"/>
            <a:ext cx="238574" cy="9400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75" y="3075472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6" name="直線單箭頭接點 385"/>
          <p:cNvCxnSpPr>
            <a:endCxn id="239" idx="2"/>
          </p:cNvCxnSpPr>
          <p:nvPr/>
        </p:nvCxnSpPr>
        <p:spPr>
          <a:xfrm flipV="1">
            <a:off x="5951699" y="2231324"/>
            <a:ext cx="410075" cy="16643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單箭頭接點 386"/>
          <p:cNvCxnSpPr/>
          <p:nvPr/>
        </p:nvCxnSpPr>
        <p:spPr>
          <a:xfrm flipV="1">
            <a:off x="6165801" y="3209404"/>
            <a:ext cx="465142" cy="694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單箭頭接點 387"/>
          <p:cNvCxnSpPr/>
          <p:nvPr/>
        </p:nvCxnSpPr>
        <p:spPr>
          <a:xfrm>
            <a:off x="6157880" y="4023435"/>
            <a:ext cx="424896" cy="1170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/>
          <p:cNvCxnSpPr/>
          <p:nvPr/>
        </p:nvCxnSpPr>
        <p:spPr>
          <a:xfrm>
            <a:off x="5934518" y="4778473"/>
            <a:ext cx="363568" cy="2609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859" y="2087271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74" y="2975758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74" y="373019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699" y="442660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2" name="直線單箭頭接點 391"/>
          <p:cNvCxnSpPr/>
          <p:nvPr/>
        </p:nvCxnSpPr>
        <p:spPr>
          <a:xfrm>
            <a:off x="7302842" y="2175848"/>
            <a:ext cx="673417" cy="406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單箭頭接點 392"/>
          <p:cNvCxnSpPr/>
          <p:nvPr/>
        </p:nvCxnSpPr>
        <p:spPr>
          <a:xfrm flipV="1">
            <a:off x="7568456" y="3268619"/>
            <a:ext cx="531227" cy="287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單箭頭接點 393"/>
          <p:cNvCxnSpPr/>
          <p:nvPr/>
        </p:nvCxnSpPr>
        <p:spPr>
          <a:xfrm flipV="1">
            <a:off x="7449048" y="4283355"/>
            <a:ext cx="542002" cy="1793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單箭頭接點 394"/>
          <p:cNvCxnSpPr/>
          <p:nvPr/>
        </p:nvCxnSpPr>
        <p:spPr>
          <a:xfrm>
            <a:off x="7302842" y="5127427"/>
            <a:ext cx="436841" cy="114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6361774" y="1793061"/>
            <a:ext cx="1087336" cy="876526"/>
            <a:chOff x="2267744" y="890718"/>
            <a:chExt cx="3528392" cy="2844316"/>
          </a:xfrm>
        </p:grpSpPr>
        <p:sp>
          <p:nvSpPr>
            <p:cNvPr id="239" name="橢圓 238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0" name="群組 239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241" name="橢圓 240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橢圓 241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橢圓 242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橢圓 243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橢圓 244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橢圓 245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橢圓 246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橢圓 247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橢圓 248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橢圓 249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1" name="直線接點 250"/>
              <p:cNvCxnSpPr>
                <a:stCxn id="241" idx="6"/>
                <a:endCxn id="244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接點 251"/>
              <p:cNvCxnSpPr>
                <a:stCxn id="241" idx="6"/>
                <a:endCxn id="245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41" idx="6"/>
                <a:endCxn id="246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接點 253"/>
              <p:cNvCxnSpPr>
                <a:stCxn id="241" idx="6"/>
                <a:endCxn id="247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接點 254"/>
              <p:cNvCxnSpPr>
                <a:stCxn id="244" idx="6"/>
                <a:endCxn id="248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接點 255"/>
              <p:cNvCxnSpPr>
                <a:stCxn id="245" idx="6"/>
                <a:endCxn id="248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接點 256"/>
              <p:cNvCxnSpPr>
                <a:stCxn id="244" idx="6"/>
                <a:endCxn id="249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接點 257"/>
              <p:cNvCxnSpPr>
                <a:stCxn id="244" idx="6"/>
                <a:endCxn id="250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接點 258"/>
              <p:cNvCxnSpPr>
                <a:stCxn id="245" idx="6"/>
                <a:endCxn id="249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接點 259"/>
              <p:cNvCxnSpPr>
                <a:stCxn id="245" idx="6"/>
                <a:endCxn id="250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接點 260"/>
              <p:cNvCxnSpPr>
                <a:stCxn id="246" idx="6"/>
                <a:endCxn id="248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46" idx="6"/>
                <a:endCxn id="249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接點 262"/>
              <p:cNvCxnSpPr>
                <a:stCxn id="246" idx="6"/>
                <a:endCxn id="250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>
                <a:stCxn id="247" idx="6"/>
                <a:endCxn id="250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接點 264"/>
              <p:cNvCxnSpPr>
                <a:stCxn id="247" idx="6"/>
                <a:endCxn id="249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接點 265"/>
              <p:cNvCxnSpPr>
                <a:stCxn id="247" idx="6"/>
                <a:endCxn id="248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接點 266"/>
              <p:cNvCxnSpPr>
                <a:stCxn id="242" idx="6"/>
                <a:endCxn id="245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接點 267"/>
              <p:cNvCxnSpPr>
                <a:stCxn id="242" idx="6"/>
                <a:endCxn id="244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接點 268"/>
              <p:cNvCxnSpPr>
                <a:stCxn id="242" idx="6"/>
                <a:endCxn id="246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接點 269"/>
              <p:cNvCxnSpPr>
                <a:stCxn id="242" idx="6"/>
                <a:endCxn id="247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/>
              <p:cNvCxnSpPr>
                <a:stCxn id="243" idx="6"/>
                <a:endCxn id="246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接點 271"/>
              <p:cNvCxnSpPr>
                <a:stCxn id="243" idx="6"/>
                <a:endCxn id="244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接點 272"/>
              <p:cNvCxnSpPr>
                <a:stCxn id="243" idx="6"/>
                <a:endCxn id="245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線接點 273"/>
              <p:cNvCxnSpPr>
                <a:stCxn id="243" idx="6"/>
                <a:endCxn id="247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群組 274"/>
          <p:cNvGrpSpPr/>
          <p:nvPr/>
        </p:nvGrpSpPr>
        <p:grpSpPr>
          <a:xfrm>
            <a:off x="6628061" y="2753709"/>
            <a:ext cx="1087336" cy="876526"/>
            <a:chOff x="2267744" y="890718"/>
            <a:chExt cx="3528392" cy="2844316"/>
          </a:xfrm>
        </p:grpSpPr>
        <p:sp>
          <p:nvSpPr>
            <p:cNvPr id="276" name="橢圓 275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7" name="群組 276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278" name="橢圓 277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橢圓 278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橢圓 279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橢圓 280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橢圓 281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橢圓 282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橢圓 283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橢圓 284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橢圓 285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" name="橢圓 286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8" name="直線接點 287"/>
              <p:cNvCxnSpPr>
                <a:stCxn id="278" idx="6"/>
                <a:endCxn id="281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接點 288"/>
              <p:cNvCxnSpPr>
                <a:stCxn id="278" idx="6"/>
                <a:endCxn id="282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接點 289"/>
              <p:cNvCxnSpPr>
                <a:stCxn id="278" idx="6"/>
                <a:endCxn id="283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接點 290"/>
              <p:cNvCxnSpPr>
                <a:stCxn id="278" idx="6"/>
                <a:endCxn id="284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線接點 291"/>
              <p:cNvCxnSpPr>
                <a:stCxn id="281" idx="6"/>
                <a:endCxn id="285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線接點 292"/>
              <p:cNvCxnSpPr>
                <a:stCxn id="282" idx="6"/>
                <a:endCxn id="285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接點 293"/>
              <p:cNvCxnSpPr>
                <a:stCxn id="281" idx="6"/>
                <a:endCxn id="286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接點 294"/>
              <p:cNvCxnSpPr>
                <a:stCxn id="281" idx="6"/>
                <a:endCxn id="287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接點 295"/>
              <p:cNvCxnSpPr>
                <a:stCxn id="282" idx="6"/>
                <a:endCxn id="286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接點 296"/>
              <p:cNvCxnSpPr>
                <a:stCxn id="282" idx="6"/>
                <a:endCxn id="287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接點 297"/>
              <p:cNvCxnSpPr>
                <a:stCxn id="283" idx="6"/>
                <a:endCxn id="285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接點 298"/>
              <p:cNvCxnSpPr>
                <a:stCxn id="283" idx="6"/>
                <a:endCxn id="286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接點 299"/>
              <p:cNvCxnSpPr>
                <a:stCxn id="283" idx="6"/>
                <a:endCxn id="287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接點 300"/>
              <p:cNvCxnSpPr>
                <a:stCxn id="284" idx="6"/>
                <a:endCxn id="287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接點 301"/>
              <p:cNvCxnSpPr>
                <a:stCxn id="284" idx="6"/>
                <a:endCxn id="286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接點 302"/>
              <p:cNvCxnSpPr>
                <a:stCxn id="284" idx="6"/>
                <a:endCxn id="285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接點 303"/>
              <p:cNvCxnSpPr>
                <a:stCxn id="279" idx="6"/>
                <a:endCxn id="282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線接點 304"/>
              <p:cNvCxnSpPr>
                <a:stCxn id="279" idx="6"/>
                <a:endCxn id="281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線接點 305"/>
              <p:cNvCxnSpPr>
                <a:stCxn id="279" idx="6"/>
                <a:endCxn id="283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接點 306"/>
              <p:cNvCxnSpPr>
                <a:stCxn id="279" idx="6"/>
                <a:endCxn id="284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接點 307"/>
              <p:cNvCxnSpPr>
                <a:stCxn id="280" idx="6"/>
                <a:endCxn id="283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接點 308"/>
              <p:cNvCxnSpPr>
                <a:stCxn id="280" idx="6"/>
                <a:endCxn id="281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接點 309"/>
              <p:cNvCxnSpPr>
                <a:stCxn id="280" idx="6"/>
                <a:endCxn id="282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線接點 310"/>
              <p:cNvCxnSpPr>
                <a:stCxn id="280" idx="6"/>
                <a:endCxn id="284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群組 311"/>
          <p:cNvGrpSpPr/>
          <p:nvPr/>
        </p:nvGrpSpPr>
        <p:grpSpPr>
          <a:xfrm>
            <a:off x="6576724" y="3729194"/>
            <a:ext cx="1087336" cy="876526"/>
            <a:chOff x="2267744" y="890718"/>
            <a:chExt cx="3528392" cy="2844316"/>
          </a:xfrm>
        </p:grpSpPr>
        <p:sp>
          <p:nvSpPr>
            <p:cNvPr id="313" name="橢圓 312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14" name="群組 313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315" name="橢圓 314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6" name="橢圓 315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7" name="橢圓 316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8" name="橢圓 317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橢圓 318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" name="橢圓 319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" name="橢圓 320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" name="橢圓 321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" name="橢圓 322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" name="橢圓 323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5" name="直線接點 324"/>
              <p:cNvCxnSpPr>
                <a:stCxn id="315" idx="6"/>
                <a:endCxn id="318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接點 325"/>
              <p:cNvCxnSpPr>
                <a:stCxn id="315" idx="6"/>
                <a:endCxn id="319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接點 326"/>
              <p:cNvCxnSpPr>
                <a:stCxn id="315" idx="6"/>
                <a:endCxn id="320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線接點 327"/>
              <p:cNvCxnSpPr>
                <a:stCxn id="315" idx="6"/>
                <a:endCxn id="321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線接點 328"/>
              <p:cNvCxnSpPr>
                <a:stCxn id="318" idx="6"/>
                <a:endCxn id="322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接點 329"/>
              <p:cNvCxnSpPr>
                <a:stCxn id="319" idx="6"/>
                <a:endCxn id="322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接點 330"/>
              <p:cNvCxnSpPr>
                <a:stCxn id="318" idx="6"/>
                <a:endCxn id="323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接點 331"/>
              <p:cNvCxnSpPr>
                <a:stCxn id="318" idx="6"/>
                <a:endCxn id="324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線接點 332"/>
              <p:cNvCxnSpPr>
                <a:stCxn id="319" idx="6"/>
                <a:endCxn id="323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線接點 333"/>
              <p:cNvCxnSpPr>
                <a:stCxn id="319" idx="6"/>
                <a:endCxn id="324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線接點 334"/>
              <p:cNvCxnSpPr>
                <a:stCxn id="320" idx="6"/>
                <a:endCxn id="322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線接點 335"/>
              <p:cNvCxnSpPr>
                <a:stCxn id="320" idx="6"/>
                <a:endCxn id="323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線接點 336"/>
              <p:cNvCxnSpPr>
                <a:stCxn id="320" idx="6"/>
                <a:endCxn id="324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接點 337"/>
              <p:cNvCxnSpPr>
                <a:stCxn id="321" idx="6"/>
                <a:endCxn id="324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接點 338"/>
              <p:cNvCxnSpPr>
                <a:stCxn id="321" idx="6"/>
                <a:endCxn id="323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接點 339"/>
              <p:cNvCxnSpPr>
                <a:stCxn id="321" idx="6"/>
                <a:endCxn id="322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線接點 340"/>
              <p:cNvCxnSpPr>
                <a:stCxn id="316" idx="6"/>
                <a:endCxn id="319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線接點 341"/>
              <p:cNvCxnSpPr>
                <a:stCxn id="316" idx="6"/>
                <a:endCxn id="318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接點 342"/>
              <p:cNvCxnSpPr>
                <a:stCxn id="316" idx="6"/>
                <a:endCxn id="320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接點 343"/>
              <p:cNvCxnSpPr>
                <a:stCxn id="316" idx="6"/>
                <a:endCxn id="321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接點 344"/>
              <p:cNvCxnSpPr>
                <a:stCxn id="317" idx="6"/>
                <a:endCxn id="320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線接點 345"/>
              <p:cNvCxnSpPr>
                <a:stCxn id="317" idx="6"/>
                <a:endCxn id="318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線接點 346"/>
              <p:cNvCxnSpPr>
                <a:stCxn id="317" idx="6"/>
                <a:endCxn id="319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接點 347"/>
              <p:cNvCxnSpPr>
                <a:stCxn id="317" idx="6"/>
                <a:endCxn id="321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群組 348"/>
          <p:cNvGrpSpPr/>
          <p:nvPr/>
        </p:nvGrpSpPr>
        <p:grpSpPr>
          <a:xfrm>
            <a:off x="6295203" y="4667450"/>
            <a:ext cx="1087336" cy="876526"/>
            <a:chOff x="2267744" y="890718"/>
            <a:chExt cx="3528392" cy="2844316"/>
          </a:xfrm>
        </p:grpSpPr>
        <p:sp>
          <p:nvSpPr>
            <p:cNvPr id="350" name="橢圓 349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1" name="群組 350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352" name="橢圓 351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橢圓 352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" name="橢圓 353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" name="橢圓 354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" name="橢圓 355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橢圓 356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" name="橢圓 357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橢圓 358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橢圓 359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" name="橢圓 360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2" name="直線接點 361"/>
              <p:cNvCxnSpPr>
                <a:stCxn id="352" idx="6"/>
                <a:endCxn id="355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接點 362"/>
              <p:cNvCxnSpPr>
                <a:stCxn id="352" idx="6"/>
                <a:endCxn id="356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線接點 363"/>
              <p:cNvCxnSpPr>
                <a:stCxn id="352" idx="6"/>
                <a:endCxn id="357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線接點 364"/>
              <p:cNvCxnSpPr>
                <a:stCxn id="352" idx="6"/>
                <a:endCxn id="358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接點 365"/>
              <p:cNvCxnSpPr>
                <a:stCxn id="355" idx="6"/>
                <a:endCxn id="359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接點 366"/>
              <p:cNvCxnSpPr>
                <a:stCxn id="356" idx="6"/>
                <a:endCxn id="359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接點 367"/>
              <p:cNvCxnSpPr>
                <a:stCxn id="355" idx="6"/>
                <a:endCxn id="360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線接點 368"/>
              <p:cNvCxnSpPr>
                <a:stCxn id="355" idx="6"/>
                <a:endCxn id="361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線接點 369"/>
              <p:cNvCxnSpPr>
                <a:stCxn id="356" idx="6"/>
                <a:endCxn id="360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線接點 370"/>
              <p:cNvCxnSpPr>
                <a:stCxn id="356" idx="6"/>
                <a:endCxn id="361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線接點 371"/>
              <p:cNvCxnSpPr>
                <a:stCxn id="357" idx="6"/>
                <a:endCxn id="359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線接點 372"/>
              <p:cNvCxnSpPr>
                <a:stCxn id="357" idx="6"/>
                <a:endCxn id="360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接點 373"/>
              <p:cNvCxnSpPr>
                <a:stCxn id="357" idx="6"/>
                <a:endCxn id="361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接點 374"/>
              <p:cNvCxnSpPr>
                <a:stCxn id="358" idx="6"/>
                <a:endCxn id="361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接點 375"/>
              <p:cNvCxnSpPr>
                <a:stCxn id="358" idx="6"/>
                <a:endCxn id="360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線接點 376"/>
              <p:cNvCxnSpPr>
                <a:stCxn id="358" idx="6"/>
                <a:endCxn id="359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線接點 377"/>
              <p:cNvCxnSpPr>
                <a:stCxn id="353" idx="6"/>
                <a:endCxn id="356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接點 378"/>
              <p:cNvCxnSpPr>
                <a:stCxn id="353" idx="6"/>
                <a:endCxn id="355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/>
              <p:cNvCxnSpPr>
                <a:stCxn id="353" idx="6"/>
                <a:endCxn id="357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線接點 380"/>
              <p:cNvCxnSpPr>
                <a:stCxn id="353" idx="6"/>
                <a:endCxn id="358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線接點 381"/>
              <p:cNvCxnSpPr>
                <a:stCxn id="354" idx="6"/>
                <a:endCxn id="357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/>
              <p:cNvCxnSpPr>
                <a:stCxn id="354" idx="6"/>
                <a:endCxn id="355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接點 383"/>
              <p:cNvCxnSpPr>
                <a:stCxn id="354" idx="6"/>
                <a:endCxn id="356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接點 384"/>
              <p:cNvCxnSpPr>
                <a:stCxn id="354" idx="6"/>
                <a:endCxn id="358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803" y="2908619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59" y="3941285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83" y="4903569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B67C2EA-663D-45AC-A1C4-586DD1D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1846716-489E-4A01-9BD6-5DA622F2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TD-Afterstate Network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F7174CE-ED4F-46B6-9E8E-839AB9B4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45A996-75C1-4B95-8E69-B4C08E2A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10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CFEDD7-722E-48E5-B437-98714CB361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</a:t>
            </a:r>
          </a:p>
        </p:txBody>
      </p:sp>
    </p:spTree>
    <p:extLst>
      <p:ext uri="{BB962C8B-B14F-4D97-AF65-F5344CB8AC3E}">
        <p14:creationId xmlns:p14="http://schemas.microsoft.com/office/powerpoint/2010/main" val="7514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296872-04C8-4381-B7B3-87505364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TD-Afterstate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內容版面配置區 12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Play an episode of 2048, record the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 for each action performed. </a:t>
                </a:r>
                <a:endParaRPr lang="zh-TW" altLang="zh-TW" dirty="0"/>
              </a:p>
              <a:p>
                <a:r>
                  <a:rPr lang="en-US" altLang="zh-TW" dirty="0"/>
                  <a:t>Update from these tuples based on the following: </a:t>
                </a:r>
                <a:endParaRPr lang="zh-TW" altLang="en-US" dirty="0"/>
              </a:p>
              <a:p>
                <a:endParaRPr lang="en-US" altLang="zh-TW" dirty="0"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29" name="內容版面配置區 1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98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40759C-1192-4172-BD07-A215D326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B1DFA-24E3-47CE-8CB4-0CC569DC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11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8B587E-B80D-442C-B5EC-2085BC4B7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矩形 554"/>
              <p:cNvSpPr/>
              <p:nvPr/>
            </p:nvSpPr>
            <p:spPr>
              <a:xfrm>
                <a:off x="986685" y="2608855"/>
                <a:ext cx="70938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←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+</m:t>
                      </m:r>
                      <m:r>
                        <a:rPr lang="en-US" altLang="zh-TW" sz="24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zh-TW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5" name="矩形 5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85" y="2608855"/>
                <a:ext cx="7093848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群組 201"/>
          <p:cNvGrpSpPr/>
          <p:nvPr/>
        </p:nvGrpSpPr>
        <p:grpSpPr>
          <a:xfrm>
            <a:off x="4710525" y="4373368"/>
            <a:ext cx="3370008" cy="517992"/>
            <a:chOff x="4881936" y="4043475"/>
            <a:chExt cx="3370008" cy="517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字方塊 202"/>
                <p:cNvSpPr txBox="1"/>
                <p:nvPr/>
              </p:nvSpPr>
              <p:spPr>
                <a:xfrm>
                  <a:off x="5962925" y="4108330"/>
                  <a:ext cx="2289019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zh-TW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文字方塊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925" y="4108330"/>
                  <a:ext cx="2289019" cy="453137"/>
                </a:xfrm>
                <a:prstGeom prst="rect">
                  <a:avLst/>
                </a:prstGeom>
                <a:blipFill>
                  <a:blip r:embed="rId5"/>
                  <a:stretch>
                    <a:fillRect b="-94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936" y="4282740"/>
              <a:ext cx="1292750" cy="210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字方塊 204"/>
                <p:cNvSpPr txBox="1"/>
                <p:nvPr/>
              </p:nvSpPr>
              <p:spPr>
                <a:xfrm>
                  <a:off x="5041040" y="4043475"/>
                  <a:ext cx="9752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𝑢𝑝𝑑𝑎𝑡𝑒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5" name="文字方塊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040" y="4043475"/>
                  <a:ext cx="97520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790505" y="3771926"/>
            <a:ext cx="4850297" cy="1449796"/>
            <a:chOff x="790505" y="3771926"/>
            <a:chExt cx="4850297" cy="1449796"/>
          </a:xfrm>
        </p:grpSpPr>
        <p:grpSp>
          <p:nvGrpSpPr>
            <p:cNvPr id="206" name="群組 205"/>
            <p:cNvGrpSpPr/>
            <p:nvPr/>
          </p:nvGrpSpPr>
          <p:grpSpPr>
            <a:xfrm>
              <a:off x="790505" y="4205699"/>
              <a:ext cx="4850297" cy="1016023"/>
              <a:chOff x="788165" y="4210379"/>
              <a:chExt cx="4850297" cy="1016023"/>
            </a:xfrm>
          </p:grpSpPr>
          <p:cxnSp>
            <p:nvCxnSpPr>
              <p:cNvPr id="207" name="直線單箭頭接點 206"/>
              <p:cNvCxnSpPr>
                <a:endCxn id="209" idx="1"/>
              </p:cNvCxnSpPr>
              <p:nvPr/>
            </p:nvCxnSpPr>
            <p:spPr>
              <a:xfrm>
                <a:off x="2318113" y="4719026"/>
                <a:ext cx="130201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8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65" y="4210379"/>
                <a:ext cx="1008000" cy="10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矩形 208"/>
                  <p:cNvSpPr/>
                  <p:nvPr/>
                </p:nvSpPr>
                <p:spPr>
                  <a:xfrm>
                    <a:off x="3620129" y="4488193"/>
                    <a:ext cx="2018333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zh-TW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09" name="矩形 2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129" y="4488193"/>
                    <a:ext cx="201833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6" b="-657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" name="直線單箭頭接點 209"/>
              <p:cNvCxnSpPr>
                <a:stCxn id="208" idx="3"/>
                <a:endCxn id="213" idx="2"/>
              </p:cNvCxnSpPr>
              <p:nvPr/>
            </p:nvCxnSpPr>
            <p:spPr>
              <a:xfrm>
                <a:off x="1796165" y="4714379"/>
                <a:ext cx="214774" cy="4012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群組 210"/>
              <p:cNvGrpSpPr>
                <a:grpSpLocks noChangeAspect="1"/>
              </p:cNvGrpSpPr>
              <p:nvPr/>
            </p:nvGrpSpPr>
            <p:grpSpPr>
              <a:xfrm>
                <a:off x="2010939" y="4210379"/>
                <a:ext cx="1261458" cy="1016023"/>
                <a:chOff x="1157789" y="690388"/>
                <a:chExt cx="3528392" cy="2844316"/>
              </a:xfrm>
            </p:grpSpPr>
            <p:sp>
              <p:nvSpPr>
                <p:cNvPr id="213" name="橢圓 212"/>
                <p:cNvSpPr/>
                <p:nvPr/>
              </p:nvSpPr>
              <p:spPr>
                <a:xfrm>
                  <a:off x="1157789" y="690388"/>
                  <a:ext cx="3528392" cy="2844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14" name="群組 213"/>
                <p:cNvGrpSpPr/>
                <p:nvPr/>
              </p:nvGrpSpPr>
              <p:grpSpPr>
                <a:xfrm>
                  <a:off x="1661845" y="852406"/>
                  <a:ext cx="2520280" cy="2520280"/>
                  <a:chOff x="1661845" y="852406"/>
                  <a:chExt cx="2520280" cy="2520280"/>
                </a:xfrm>
              </p:grpSpPr>
              <p:sp>
                <p:nvSpPr>
                  <p:cNvPr id="215" name="橢圓 214"/>
                  <p:cNvSpPr/>
                  <p:nvPr/>
                </p:nvSpPr>
                <p:spPr>
                  <a:xfrm>
                    <a:off x="1661845" y="12124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6" name="橢圓 215"/>
                  <p:cNvSpPr/>
                  <p:nvPr/>
                </p:nvSpPr>
                <p:spPr>
                  <a:xfrm>
                    <a:off x="1661845" y="193252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7" name="橢圓 216"/>
                  <p:cNvSpPr/>
                  <p:nvPr/>
                </p:nvSpPr>
                <p:spPr>
                  <a:xfrm>
                    <a:off x="1661845" y="26526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8" name="橢圓 217"/>
                  <p:cNvSpPr/>
                  <p:nvPr/>
                </p:nvSpPr>
                <p:spPr>
                  <a:xfrm>
                    <a:off x="2741965" y="8524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9" name="橢圓 218"/>
                  <p:cNvSpPr/>
                  <p:nvPr/>
                </p:nvSpPr>
                <p:spPr>
                  <a:xfrm>
                    <a:off x="2741965" y="157248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20" name="橢圓 219"/>
                  <p:cNvSpPr/>
                  <p:nvPr/>
                </p:nvSpPr>
                <p:spPr>
                  <a:xfrm>
                    <a:off x="2741965" y="229256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21" name="橢圓 220"/>
                  <p:cNvSpPr/>
                  <p:nvPr/>
                </p:nvSpPr>
                <p:spPr>
                  <a:xfrm>
                    <a:off x="2741965" y="30126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22" name="橢圓 221"/>
                  <p:cNvSpPr/>
                  <p:nvPr/>
                </p:nvSpPr>
                <p:spPr>
                  <a:xfrm>
                    <a:off x="3822085" y="12124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23" name="橢圓 222"/>
                  <p:cNvSpPr/>
                  <p:nvPr/>
                </p:nvSpPr>
                <p:spPr>
                  <a:xfrm>
                    <a:off x="3822085" y="193252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24" name="橢圓 223"/>
                  <p:cNvSpPr/>
                  <p:nvPr/>
                </p:nvSpPr>
                <p:spPr>
                  <a:xfrm>
                    <a:off x="3822085" y="26526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225" name="直線接點 224"/>
                  <p:cNvCxnSpPr>
                    <a:stCxn id="215" idx="6"/>
                    <a:endCxn id="218" idx="2"/>
                  </p:cNvCxnSpPr>
                  <p:nvPr/>
                </p:nvCxnSpPr>
                <p:spPr>
                  <a:xfrm flipV="1">
                    <a:off x="2021885" y="10324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接點 225"/>
                  <p:cNvCxnSpPr>
                    <a:stCxn id="215" idx="6"/>
                    <a:endCxn id="219" idx="2"/>
                  </p:cNvCxnSpPr>
                  <p:nvPr/>
                </p:nvCxnSpPr>
                <p:spPr>
                  <a:xfrm>
                    <a:off x="2021885" y="139246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線接點 226"/>
                  <p:cNvCxnSpPr>
                    <a:stCxn id="215" idx="6"/>
                    <a:endCxn id="220" idx="2"/>
                  </p:cNvCxnSpPr>
                  <p:nvPr/>
                </p:nvCxnSpPr>
                <p:spPr>
                  <a:xfrm>
                    <a:off x="2021885" y="139246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接點 227"/>
                  <p:cNvCxnSpPr>
                    <a:stCxn id="215" idx="6"/>
                    <a:endCxn id="221" idx="2"/>
                  </p:cNvCxnSpPr>
                  <p:nvPr/>
                </p:nvCxnSpPr>
                <p:spPr>
                  <a:xfrm>
                    <a:off x="2021885" y="139246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接點 228"/>
                  <p:cNvCxnSpPr>
                    <a:stCxn id="218" idx="6"/>
                    <a:endCxn id="222" idx="2"/>
                  </p:cNvCxnSpPr>
                  <p:nvPr/>
                </p:nvCxnSpPr>
                <p:spPr>
                  <a:xfrm>
                    <a:off x="3102005" y="10324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>
                    <a:stCxn id="219" idx="6"/>
                    <a:endCxn id="222" idx="2"/>
                  </p:cNvCxnSpPr>
                  <p:nvPr/>
                </p:nvCxnSpPr>
                <p:spPr>
                  <a:xfrm flipV="1">
                    <a:off x="3102005" y="139246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線接點 231"/>
                  <p:cNvCxnSpPr>
                    <a:stCxn id="218" idx="6"/>
                    <a:endCxn id="223" idx="2"/>
                  </p:cNvCxnSpPr>
                  <p:nvPr/>
                </p:nvCxnSpPr>
                <p:spPr>
                  <a:xfrm>
                    <a:off x="3102005" y="103242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>
                    <a:stCxn id="218" idx="6"/>
                    <a:endCxn id="224" idx="2"/>
                  </p:cNvCxnSpPr>
                  <p:nvPr/>
                </p:nvCxnSpPr>
                <p:spPr>
                  <a:xfrm>
                    <a:off x="3102005" y="103242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線接點 236"/>
                  <p:cNvCxnSpPr>
                    <a:stCxn id="219" idx="6"/>
                    <a:endCxn id="223" idx="2"/>
                  </p:cNvCxnSpPr>
                  <p:nvPr/>
                </p:nvCxnSpPr>
                <p:spPr>
                  <a:xfrm>
                    <a:off x="3102005" y="175250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線接點 237"/>
                  <p:cNvCxnSpPr>
                    <a:stCxn id="219" idx="6"/>
                    <a:endCxn id="224" idx="2"/>
                  </p:cNvCxnSpPr>
                  <p:nvPr/>
                </p:nvCxnSpPr>
                <p:spPr>
                  <a:xfrm>
                    <a:off x="3102005" y="175250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線接點 238"/>
                  <p:cNvCxnSpPr>
                    <a:stCxn id="220" idx="6"/>
                    <a:endCxn id="222" idx="2"/>
                  </p:cNvCxnSpPr>
                  <p:nvPr/>
                </p:nvCxnSpPr>
                <p:spPr>
                  <a:xfrm flipV="1">
                    <a:off x="3102005" y="139246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線接點 239"/>
                  <p:cNvCxnSpPr>
                    <a:stCxn id="220" idx="6"/>
                    <a:endCxn id="223" idx="2"/>
                  </p:cNvCxnSpPr>
                  <p:nvPr/>
                </p:nvCxnSpPr>
                <p:spPr>
                  <a:xfrm flipV="1">
                    <a:off x="3102005" y="211254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線接點 240"/>
                  <p:cNvCxnSpPr>
                    <a:stCxn id="220" idx="6"/>
                    <a:endCxn id="224" idx="2"/>
                  </p:cNvCxnSpPr>
                  <p:nvPr/>
                </p:nvCxnSpPr>
                <p:spPr>
                  <a:xfrm>
                    <a:off x="3102005" y="247258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線接點 241"/>
                  <p:cNvCxnSpPr>
                    <a:stCxn id="221" idx="6"/>
                    <a:endCxn id="224" idx="2"/>
                  </p:cNvCxnSpPr>
                  <p:nvPr/>
                </p:nvCxnSpPr>
                <p:spPr>
                  <a:xfrm flipV="1">
                    <a:off x="3102005" y="28326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線接點 242"/>
                  <p:cNvCxnSpPr>
                    <a:stCxn id="221" idx="6"/>
                    <a:endCxn id="223" idx="2"/>
                  </p:cNvCxnSpPr>
                  <p:nvPr/>
                </p:nvCxnSpPr>
                <p:spPr>
                  <a:xfrm flipV="1">
                    <a:off x="3102005" y="211254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線接點 243"/>
                  <p:cNvCxnSpPr>
                    <a:stCxn id="221" idx="6"/>
                    <a:endCxn id="222" idx="2"/>
                  </p:cNvCxnSpPr>
                  <p:nvPr/>
                </p:nvCxnSpPr>
                <p:spPr>
                  <a:xfrm flipV="1">
                    <a:off x="3102005" y="139246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線接點 244"/>
                  <p:cNvCxnSpPr>
                    <a:stCxn id="216" idx="6"/>
                    <a:endCxn id="219" idx="2"/>
                  </p:cNvCxnSpPr>
                  <p:nvPr/>
                </p:nvCxnSpPr>
                <p:spPr>
                  <a:xfrm flipV="1">
                    <a:off x="2021885" y="175250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線接點 245"/>
                  <p:cNvCxnSpPr>
                    <a:stCxn id="216" idx="6"/>
                    <a:endCxn id="218" idx="2"/>
                  </p:cNvCxnSpPr>
                  <p:nvPr/>
                </p:nvCxnSpPr>
                <p:spPr>
                  <a:xfrm flipV="1">
                    <a:off x="2021885" y="103242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線接點 246"/>
                  <p:cNvCxnSpPr>
                    <a:stCxn id="216" idx="6"/>
                    <a:endCxn id="220" idx="2"/>
                  </p:cNvCxnSpPr>
                  <p:nvPr/>
                </p:nvCxnSpPr>
                <p:spPr>
                  <a:xfrm>
                    <a:off x="2021885" y="211254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線接點 247"/>
                  <p:cNvCxnSpPr>
                    <a:stCxn id="216" idx="6"/>
                    <a:endCxn id="221" idx="2"/>
                  </p:cNvCxnSpPr>
                  <p:nvPr/>
                </p:nvCxnSpPr>
                <p:spPr>
                  <a:xfrm>
                    <a:off x="2021885" y="211254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線接點 248"/>
                  <p:cNvCxnSpPr>
                    <a:stCxn id="217" idx="6"/>
                    <a:endCxn id="220" idx="2"/>
                  </p:cNvCxnSpPr>
                  <p:nvPr/>
                </p:nvCxnSpPr>
                <p:spPr>
                  <a:xfrm flipV="1">
                    <a:off x="2021885" y="247258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線接點 249"/>
                  <p:cNvCxnSpPr>
                    <a:stCxn id="217" idx="6"/>
                    <a:endCxn id="218" idx="2"/>
                  </p:cNvCxnSpPr>
                  <p:nvPr/>
                </p:nvCxnSpPr>
                <p:spPr>
                  <a:xfrm flipV="1">
                    <a:off x="2021885" y="103242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線接點 250"/>
                  <p:cNvCxnSpPr>
                    <a:stCxn id="217" idx="6"/>
                    <a:endCxn id="219" idx="2"/>
                  </p:cNvCxnSpPr>
                  <p:nvPr/>
                </p:nvCxnSpPr>
                <p:spPr>
                  <a:xfrm flipV="1">
                    <a:off x="2021885" y="175250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線接點 251"/>
                  <p:cNvCxnSpPr>
                    <a:stCxn id="217" idx="6"/>
                    <a:endCxn id="221" idx="2"/>
                  </p:cNvCxnSpPr>
                  <p:nvPr/>
                </p:nvCxnSpPr>
                <p:spPr>
                  <a:xfrm>
                    <a:off x="2021885" y="28326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80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0C06F3-A1BE-4BCE-A84B-DB069E99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TD-Afterstate Network</a:t>
            </a:r>
            <a:endParaRPr lang="zh-TW" altLang="en-US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4E59A-C60A-4246-B3F7-0D746CAF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D165B-591F-4327-B782-28AA44E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250B38-E16A-4B62-B0D6-A4350A289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</a:t>
            </a:r>
          </a:p>
        </p:txBody>
      </p:sp>
      <p:grpSp>
        <p:nvGrpSpPr>
          <p:cNvPr id="169" name="群組 168"/>
          <p:cNvGrpSpPr/>
          <p:nvPr/>
        </p:nvGrpSpPr>
        <p:grpSpPr>
          <a:xfrm>
            <a:off x="4912133" y="5761412"/>
            <a:ext cx="3935499" cy="523220"/>
            <a:chOff x="5128988" y="5692009"/>
            <a:chExt cx="3564559" cy="523220"/>
          </a:xfrm>
        </p:grpSpPr>
        <p:cxnSp>
          <p:nvCxnSpPr>
            <p:cNvPr id="168" name="直線單箭頭接點 167"/>
            <p:cNvCxnSpPr/>
            <p:nvPr/>
          </p:nvCxnSpPr>
          <p:spPr>
            <a:xfrm flipV="1">
              <a:off x="5128988" y="5844762"/>
              <a:ext cx="436868" cy="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/>
            <p:nvPr/>
          </p:nvCxnSpPr>
          <p:spPr>
            <a:xfrm>
              <a:off x="5128988" y="6052238"/>
              <a:ext cx="436868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字方塊 165"/>
            <p:cNvSpPr txBox="1"/>
            <p:nvPr/>
          </p:nvSpPr>
          <p:spPr>
            <a:xfrm>
              <a:off x="5609048" y="5692009"/>
              <a:ext cx="3084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Perform an action (</a:t>
              </a:r>
              <a:r>
                <a:rPr lang="zh-TW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↑ → ↓ ←</a:t>
              </a:r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new tile randomly appear</a:t>
              </a:r>
              <a:endPara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57808" y="1413588"/>
            <a:ext cx="1505868" cy="791507"/>
            <a:chOff x="557808" y="1413588"/>
            <a:chExt cx="1505868" cy="791507"/>
          </a:xfrm>
        </p:grpSpPr>
        <p:sp>
          <p:nvSpPr>
            <p:cNvPr id="131" name="文字方塊 130"/>
            <p:cNvSpPr txBox="1"/>
            <p:nvPr/>
          </p:nvSpPr>
          <p:spPr>
            <a:xfrm>
              <a:off x="865912" y="183576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afterstate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865912" y="141358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beforestate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2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808" y="1475954"/>
              <a:ext cx="270000" cy="27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808" y="1904479"/>
              <a:ext cx="270000" cy="2700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cxnSp>
        <p:nvCxnSpPr>
          <p:cNvPr id="83" name="直線單箭頭接點 82"/>
          <p:cNvCxnSpPr>
            <a:stCxn id="2053" idx="3"/>
            <a:endCxn id="2054" idx="1"/>
          </p:cNvCxnSpPr>
          <p:nvPr/>
        </p:nvCxnSpPr>
        <p:spPr>
          <a:xfrm>
            <a:off x="4067962" y="3740649"/>
            <a:ext cx="1005012" cy="0"/>
          </a:xfrm>
          <a:prstGeom prst="straightConnector1">
            <a:avLst/>
          </a:prstGeom>
          <a:ln w="28575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2056" idx="3"/>
            <a:endCxn id="2055" idx="1"/>
          </p:cNvCxnSpPr>
          <p:nvPr/>
        </p:nvCxnSpPr>
        <p:spPr>
          <a:xfrm>
            <a:off x="8236813" y="3740649"/>
            <a:ext cx="1004570" cy="0"/>
          </a:xfrm>
          <a:prstGeom prst="straightConnector1">
            <a:avLst/>
          </a:prstGeom>
          <a:ln w="28575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102" idx="3"/>
            <a:endCxn id="2050" idx="1"/>
          </p:cNvCxnSpPr>
          <p:nvPr/>
        </p:nvCxnSpPr>
        <p:spPr>
          <a:xfrm>
            <a:off x="-159350" y="3740649"/>
            <a:ext cx="1063473" cy="0"/>
          </a:xfrm>
          <a:prstGeom prst="straightConnector1">
            <a:avLst/>
          </a:prstGeom>
          <a:ln w="28575">
            <a:solidFill>
              <a:srgbClr val="BFBFBF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10321383" y="2806459"/>
            <a:ext cx="890443" cy="2787160"/>
            <a:chOff x="9923823" y="2806459"/>
            <a:chExt cx="890443" cy="2787160"/>
          </a:xfrm>
        </p:grpSpPr>
        <p:cxnSp>
          <p:nvCxnSpPr>
            <p:cNvPr id="98" name="直線單箭頭接點 97"/>
            <p:cNvCxnSpPr>
              <a:stCxn id="2055" idx="3"/>
              <a:endCxn id="103" idx="1"/>
            </p:cNvCxnSpPr>
            <p:nvPr/>
          </p:nvCxnSpPr>
          <p:spPr>
            <a:xfrm>
              <a:off x="9923823" y="3740649"/>
              <a:ext cx="890443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2055" idx="3"/>
              <a:endCxn id="146" idx="1"/>
            </p:cNvCxnSpPr>
            <p:nvPr/>
          </p:nvCxnSpPr>
          <p:spPr>
            <a:xfrm flipV="1">
              <a:off x="9923823" y="2806459"/>
              <a:ext cx="890443" cy="93419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2055" idx="3"/>
              <a:endCxn id="147" idx="1"/>
            </p:cNvCxnSpPr>
            <p:nvPr/>
          </p:nvCxnSpPr>
          <p:spPr>
            <a:xfrm>
              <a:off x="9923823" y="3740649"/>
              <a:ext cx="890443" cy="91878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2055" idx="3"/>
              <a:endCxn id="153" idx="1"/>
            </p:cNvCxnSpPr>
            <p:nvPr/>
          </p:nvCxnSpPr>
          <p:spPr>
            <a:xfrm>
              <a:off x="9923823" y="3740649"/>
              <a:ext cx="890443" cy="185297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350" y="3380649"/>
            <a:ext cx="720000" cy="72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11211826" y="2446459"/>
            <a:ext cx="720000" cy="3507160"/>
            <a:chOff x="10814266" y="2446459"/>
            <a:chExt cx="720000" cy="3507160"/>
          </a:xfrm>
        </p:grpSpPr>
        <p:pic>
          <p:nvPicPr>
            <p:cNvPr id="10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338064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6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244645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429942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523361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10998577" y="2621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↑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577" y="2621793"/>
                  <a:ext cx="351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字方塊 108"/>
                <p:cNvSpPr txBox="1"/>
                <p:nvPr/>
              </p:nvSpPr>
              <p:spPr>
                <a:xfrm>
                  <a:off x="10955296" y="3555983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→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字方塊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5296" y="3555983"/>
                  <a:ext cx="43794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0998577" y="4550827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↓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577" y="4550827"/>
                  <a:ext cx="35137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0955296" y="5408953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←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5296" y="5408953"/>
                  <a:ext cx="43794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83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0" name="直線單箭頭接點 89"/>
          <p:cNvCxnSpPr>
            <a:stCxn id="2054" idx="3"/>
            <a:endCxn id="2056" idx="1"/>
          </p:cNvCxnSpPr>
          <p:nvPr/>
        </p:nvCxnSpPr>
        <p:spPr>
          <a:xfrm>
            <a:off x="6152974" y="3740649"/>
            <a:ext cx="1003839" cy="0"/>
          </a:xfrm>
          <a:prstGeom prst="straightConnector1">
            <a:avLst/>
          </a:prstGeom>
          <a:ln w="28575">
            <a:solidFill>
              <a:srgbClr val="BFBFB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2050" idx="3"/>
            <a:endCxn id="10" idx="1"/>
          </p:cNvCxnSpPr>
          <p:nvPr/>
        </p:nvCxnSpPr>
        <p:spPr>
          <a:xfrm>
            <a:off x="1984123" y="3740649"/>
            <a:ext cx="1183839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2050" idx="3"/>
            <a:endCxn id="2053" idx="1"/>
          </p:cNvCxnSpPr>
          <p:nvPr/>
        </p:nvCxnSpPr>
        <p:spPr>
          <a:xfrm>
            <a:off x="1984123" y="3740649"/>
            <a:ext cx="1003839" cy="0"/>
          </a:xfrm>
          <a:prstGeom prst="straightConnector1">
            <a:avLst/>
          </a:prstGeom>
          <a:ln w="28575">
            <a:solidFill>
              <a:srgbClr val="BFBFB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050" idx="3"/>
            <a:endCxn id="11" idx="1"/>
          </p:cNvCxnSpPr>
          <p:nvPr/>
        </p:nvCxnSpPr>
        <p:spPr>
          <a:xfrm flipV="1">
            <a:off x="1984123" y="2423211"/>
            <a:ext cx="1183839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2053" idx="3"/>
            <a:endCxn id="95" idx="1"/>
          </p:cNvCxnSpPr>
          <p:nvPr/>
        </p:nvCxnSpPr>
        <p:spPr>
          <a:xfrm flipV="1">
            <a:off x="4067962" y="2423211"/>
            <a:ext cx="1185012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2053" idx="3"/>
            <a:endCxn id="93" idx="1"/>
          </p:cNvCxnSpPr>
          <p:nvPr/>
        </p:nvCxnSpPr>
        <p:spPr>
          <a:xfrm>
            <a:off x="4067962" y="3740649"/>
            <a:ext cx="1185012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476558" y="1189547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5476558" y="5593172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267877" y="2975620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new tile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popup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131611" y="2975620"/>
            <a:ext cx="8034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cs typeface="Times New Roman" panose="02020603050405020304" pitchFamily="18" charset="0"/>
              </a:rPr>
              <a:t>performed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272152" y="2975620"/>
            <a:ext cx="8034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cs typeface="Times New Roman" panose="02020603050405020304" pitchFamily="18" charset="0"/>
              </a:rPr>
              <a:t>performed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560397" y="1985463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7560397" y="4508108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3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62" y="3200649"/>
            <a:ext cx="1080000" cy="108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74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13" y="3200649"/>
            <a:ext cx="1080000" cy="108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62" y="4698087"/>
            <a:ext cx="720000" cy="720000"/>
          </a:xfrm>
          <a:prstGeom prst="rect">
            <a:avLst/>
          </a:prstGeom>
          <a:noFill/>
          <a:ln w="19050">
            <a:solidFill>
              <a:srgbClr val="0070C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62" y="2063211"/>
            <a:ext cx="720000" cy="720000"/>
          </a:xfrm>
          <a:prstGeom prst="rect">
            <a:avLst/>
          </a:prstGeom>
          <a:noFill/>
          <a:ln w="19050">
            <a:solidFill>
              <a:srgbClr val="0070C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5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74" y="2063211"/>
            <a:ext cx="720000" cy="720000"/>
          </a:xfrm>
          <a:prstGeom prst="rect">
            <a:avLst/>
          </a:prstGeom>
          <a:noFill/>
          <a:ln w="19050">
            <a:solidFill>
              <a:srgbClr val="FF000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74" y="4698087"/>
            <a:ext cx="720000" cy="720000"/>
          </a:xfrm>
          <a:prstGeom prst="rect">
            <a:avLst/>
          </a:prstGeom>
          <a:noFill/>
          <a:ln w="19050">
            <a:solidFill>
              <a:srgbClr val="FF000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4" name="矩形 63"/>
          <p:cNvSpPr/>
          <p:nvPr/>
        </p:nvSpPr>
        <p:spPr>
          <a:xfrm>
            <a:off x="2799876" y="2748023"/>
            <a:ext cx="1468001" cy="1728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964444" y="2748023"/>
            <a:ext cx="1468001" cy="1728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/>
          <p:nvPr/>
        </p:nvCxnSpPr>
        <p:spPr>
          <a:xfrm rot="5400000">
            <a:off x="5605800" y="2385065"/>
            <a:ext cx="12700" cy="4168851"/>
          </a:xfrm>
          <a:prstGeom prst="bentConnector3">
            <a:avLst>
              <a:gd name="adj1" fmla="val 3130472"/>
            </a:avLst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1178869" y="2743771"/>
                <a:ext cx="522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869" y="2743771"/>
                <a:ext cx="522964" cy="461665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272599" y="2748239"/>
                <a:ext cx="522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9" y="2748239"/>
                <a:ext cx="522964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5201217" y="2747998"/>
                <a:ext cx="816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17" y="2747998"/>
                <a:ext cx="816313" cy="461665"/>
              </a:xfrm>
              <a:prstGeom prst="rect">
                <a:avLst/>
              </a:prstGeom>
              <a:blipFill>
                <a:blip r:embed="rId1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288700" y="2748239"/>
                <a:ext cx="816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0" y="2748239"/>
                <a:ext cx="816313" cy="461665"/>
              </a:xfrm>
              <a:prstGeom prst="rect">
                <a:avLst/>
              </a:prstGeom>
              <a:blipFill>
                <a:blip r:embed="rId2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群組 70"/>
          <p:cNvGrpSpPr/>
          <p:nvPr/>
        </p:nvGrpSpPr>
        <p:grpSpPr>
          <a:xfrm>
            <a:off x="6228754" y="3274570"/>
            <a:ext cx="852669" cy="754393"/>
            <a:chOff x="6248850" y="3454017"/>
            <a:chExt cx="852669" cy="754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字方塊 71"/>
                <p:cNvSpPr txBox="1"/>
                <p:nvPr/>
              </p:nvSpPr>
              <p:spPr>
                <a:xfrm>
                  <a:off x="6248850" y="3454017"/>
                  <a:ext cx="8526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72" name="文字方塊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850" y="3454017"/>
                  <a:ext cx="852669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6268946" y="3869856"/>
                  <a:ext cx="7453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946" y="3869856"/>
                  <a:ext cx="745332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/>
          <p:cNvGrpSpPr/>
          <p:nvPr/>
        </p:nvGrpSpPr>
        <p:grpSpPr>
          <a:xfrm>
            <a:off x="2247393" y="3280150"/>
            <a:ext cx="559319" cy="748813"/>
            <a:chOff x="2267489" y="3459597"/>
            <a:chExt cx="559319" cy="748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2267489" y="3459597"/>
                  <a:ext cx="559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9" y="3459597"/>
                  <a:ext cx="55931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2267489" y="3869856"/>
                  <a:ext cx="5497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n>
                              <a:noFill/>
                            </a:ln>
                            <a:effectLst/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9" y="3869856"/>
                  <a:ext cx="549766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918239" y="5765194"/>
                <a:ext cx="42829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39" y="5765194"/>
                <a:ext cx="4282977" cy="276999"/>
              </a:xfrm>
              <a:prstGeom prst="rect">
                <a:avLst/>
              </a:prstGeom>
              <a:blipFill>
                <a:blip r:embed="rId25"/>
                <a:stretch>
                  <a:fillRect l="-2137" b="-2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9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F64A9B-8381-4308-9E57-2D0FDB8B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TD-Afterstate Backward 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←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b="0" dirty="0"/>
                  <a:t> is unavailable during the gameplay,</a:t>
                </a:r>
                <a:br>
                  <a:rPr lang="en-US" altLang="zh-TW" b="0" dirty="0"/>
                </a:br>
                <a:r>
                  <a:rPr lang="en-US" altLang="zh-TW" b="0" dirty="0"/>
                  <a:t>so it is necessary to save the sequence of states,</a:t>
                </a:r>
                <a:br>
                  <a:rPr lang="en-US" altLang="zh-TW" b="0" dirty="0"/>
                </a:br>
                <a:r>
                  <a:rPr lang="en-US" altLang="zh-TW" b="0" dirty="0"/>
                  <a:t>and update them after an episode.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 state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 will be updated after its successor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 has been updated.</a:t>
                </a:r>
                <a:br>
                  <a:rPr lang="en-US" altLang="zh-TW" dirty="0"/>
                </a:br>
                <a:r>
                  <a:rPr lang="en-US" altLang="zh-TW" dirty="0"/>
                  <a:t>The terminal state is updated with 0.</a:t>
                </a:r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FD83CE-B0A2-48B0-86C1-298A597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332CC7-7287-4651-9355-F46C0E55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13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15B72E-A0B3-4719-BF56-49975FBB5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 Training</a:t>
            </a:r>
          </a:p>
        </p:txBody>
      </p:sp>
    </p:spTree>
    <p:extLst>
      <p:ext uri="{BB962C8B-B14F-4D97-AF65-F5344CB8AC3E}">
        <p14:creationId xmlns:p14="http://schemas.microsoft.com/office/powerpoint/2010/main" val="332017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1389-EBF0-4D62-88A6-112827E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TD-Afterstate Backward 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Step 1: after game over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altLang="zh-TW" sz="2400" dirty="0"/>
                  <a:t>), update the last state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/>
                          </a:rPr>
                          <m:t>+2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Step 2: update the previous </a:t>
                </a:r>
                <a:r>
                  <a:rPr lang="en-US" altLang="zh-TW" sz="2400" i="1" dirty="0"/>
                  <a:t>afterstate</a:t>
                </a:r>
                <a:r>
                  <a:rPr lang="en-US" altLang="zh-TW" sz="2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</a:t>
                </a:r>
              </a:p>
              <a:p>
                <a:endParaRPr lang="en-US" altLang="zh-TW" sz="2400" i="1" dirty="0"/>
              </a:p>
              <a:p>
                <a:endParaRPr lang="en-US" altLang="zh-TW" sz="2400" i="1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Step 3: update the previous </a:t>
                </a:r>
                <a:r>
                  <a:rPr lang="en-US" altLang="zh-TW" sz="2400" i="1" dirty="0"/>
                  <a:t>afterstate</a:t>
                </a:r>
                <a:r>
                  <a:rPr lang="en-US" altLang="zh-TW" sz="2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9F1A-B553-4DEF-B9E1-16F46421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E79F-1AF2-42FD-916D-29BA7156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7526F8-CE21-407E-9B20-8F77C607F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 Training</a:t>
            </a:r>
          </a:p>
        </p:txBody>
      </p:sp>
      <p:grpSp>
        <p:nvGrpSpPr>
          <p:cNvPr id="135" name="群組 134"/>
          <p:cNvGrpSpPr/>
          <p:nvPr/>
        </p:nvGrpSpPr>
        <p:grpSpPr>
          <a:xfrm>
            <a:off x="935596" y="2060848"/>
            <a:ext cx="6552728" cy="572341"/>
            <a:chOff x="935596" y="2250811"/>
            <a:chExt cx="6552728" cy="572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/>
                <p:cNvSpPr/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矩形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/>
                <p:cNvSpPr/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矩形 138"/>
                <p:cNvSpPr/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9" name="矩形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/>
                <p:cNvSpPr/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0" name="矩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5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矩形 140"/>
                <p:cNvSpPr/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1" name="矩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矩形 141"/>
                <p:cNvSpPr/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2" name="矩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線單箭頭接點 142"/>
            <p:cNvCxnSpPr>
              <a:stCxn id="136" idx="3"/>
              <a:endCxn id="137" idx="1"/>
            </p:cNvCxnSpPr>
            <p:nvPr/>
          </p:nvCxnSpPr>
          <p:spPr>
            <a:xfrm>
              <a:off x="1439652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>
              <a:stCxn id="137" idx="3"/>
              <a:endCxn id="138" idx="1"/>
            </p:cNvCxnSpPr>
            <p:nvPr/>
          </p:nvCxnSpPr>
          <p:spPr>
            <a:xfrm>
              <a:off x="2447764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140" idx="3"/>
              <a:endCxn id="141" idx="1"/>
            </p:cNvCxnSpPr>
            <p:nvPr/>
          </p:nvCxnSpPr>
          <p:spPr>
            <a:xfrm>
              <a:off x="5472100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>
              <a:stCxn id="138" idx="3"/>
              <a:endCxn id="139" idx="1"/>
            </p:cNvCxnSpPr>
            <p:nvPr/>
          </p:nvCxnSpPr>
          <p:spPr>
            <a:xfrm>
              <a:off x="3455876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>
              <a:stCxn id="139" idx="3"/>
              <a:endCxn id="140" idx="1"/>
            </p:cNvCxnSpPr>
            <p:nvPr/>
          </p:nvCxnSpPr>
          <p:spPr>
            <a:xfrm>
              <a:off x="4463988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141" idx="3"/>
              <a:endCxn id="142" idx="1"/>
            </p:cNvCxnSpPr>
            <p:nvPr/>
          </p:nvCxnSpPr>
          <p:spPr>
            <a:xfrm>
              <a:off x="6480212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49" name="矩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矩形 149"/>
                <p:cNvSpPr/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50" name="矩形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51" name="矩形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群組 156"/>
          <p:cNvGrpSpPr/>
          <p:nvPr/>
        </p:nvGrpSpPr>
        <p:grpSpPr>
          <a:xfrm>
            <a:off x="935596" y="3789040"/>
            <a:ext cx="6552728" cy="572341"/>
            <a:chOff x="935596" y="2250811"/>
            <a:chExt cx="6552728" cy="572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/>
                <p:cNvSpPr/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矩形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/>
                <p:cNvSpPr/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9" name="矩形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矩形 159"/>
                <p:cNvSpPr/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0" name="矩形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/>
                <p:cNvSpPr/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/>
                <p:cNvSpPr/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45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/>
                <p:cNvSpPr/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4" name="矩形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4651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線單箭頭接點 164"/>
            <p:cNvCxnSpPr>
              <a:stCxn id="158" idx="3"/>
              <a:endCxn id="159" idx="1"/>
            </p:cNvCxnSpPr>
            <p:nvPr/>
          </p:nvCxnSpPr>
          <p:spPr>
            <a:xfrm>
              <a:off x="1439652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159" idx="3"/>
              <a:endCxn id="160" idx="1"/>
            </p:cNvCxnSpPr>
            <p:nvPr/>
          </p:nvCxnSpPr>
          <p:spPr>
            <a:xfrm>
              <a:off x="2447764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>
              <a:stCxn id="162" idx="3"/>
              <a:endCxn id="163" idx="1"/>
            </p:cNvCxnSpPr>
            <p:nvPr/>
          </p:nvCxnSpPr>
          <p:spPr>
            <a:xfrm>
              <a:off x="5472100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60" idx="3"/>
              <a:endCxn id="161" idx="1"/>
            </p:cNvCxnSpPr>
            <p:nvPr/>
          </p:nvCxnSpPr>
          <p:spPr>
            <a:xfrm>
              <a:off x="3455876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61" idx="3"/>
              <a:endCxn id="162" idx="1"/>
            </p:cNvCxnSpPr>
            <p:nvPr/>
          </p:nvCxnSpPr>
          <p:spPr>
            <a:xfrm>
              <a:off x="4463988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63" idx="3"/>
              <a:endCxn id="164" idx="1"/>
            </p:cNvCxnSpPr>
            <p:nvPr/>
          </p:nvCxnSpPr>
          <p:spPr>
            <a:xfrm>
              <a:off x="6480212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矩形 170"/>
                <p:cNvSpPr/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71" name="矩形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 171"/>
                <p:cNvSpPr/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72" name="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矩形 172"/>
                <p:cNvSpPr/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73" name="矩形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群組 173"/>
          <p:cNvGrpSpPr/>
          <p:nvPr/>
        </p:nvGrpSpPr>
        <p:grpSpPr>
          <a:xfrm>
            <a:off x="4211960" y="4312096"/>
            <a:ext cx="2045165" cy="315152"/>
            <a:chOff x="4197600" y="4482000"/>
            <a:chExt cx="2045165" cy="315152"/>
          </a:xfrm>
        </p:grpSpPr>
        <p:sp>
          <p:nvSpPr>
            <p:cNvPr id="175" name="右大括弧 174"/>
            <p:cNvSpPr/>
            <p:nvPr/>
          </p:nvSpPr>
          <p:spPr>
            <a:xfrm rot="5400000">
              <a:off x="5873573" y="4287668"/>
              <a:ext cx="147739" cy="590644"/>
            </a:xfrm>
            <a:prstGeom prst="rightBrace">
              <a:avLst>
                <a:gd name="adj1" fmla="val 2849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6" name="直線接點 175"/>
            <p:cNvCxnSpPr>
              <a:stCxn id="175" idx="1"/>
            </p:cNvCxnSpPr>
            <p:nvPr/>
          </p:nvCxnSpPr>
          <p:spPr>
            <a:xfrm flipH="1">
              <a:off x="5947442" y="4656860"/>
              <a:ext cx="1" cy="1402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H="1">
              <a:off x="4197600" y="4797152"/>
              <a:ext cx="176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177"/>
            <p:cNvCxnSpPr/>
            <p:nvPr/>
          </p:nvCxnSpPr>
          <p:spPr>
            <a:xfrm flipV="1">
              <a:off x="4211960" y="4482000"/>
              <a:ext cx="0" cy="315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群組 178"/>
          <p:cNvGrpSpPr/>
          <p:nvPr/>
        </p:nvGrpSpPr>
        <p:grpSpPr>
          <a:xfrm>
            <a:off x="935596" y="5589240"/>
            <a:ext cx="6552728" cy="572341"/>
            <a:chOff x="935596" y="2250811"/>
            <a:chExt cx="6552728" cy="572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矩形 179"/>
                <p:cNvSpPr/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矩形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矩形 180"/>
                <p:cNvSpPr/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1" name="矩形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矩形 181"/>
                <p:cNvSpPr/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2" name="矩形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矩形 182"/>
                <p:cNvSpPr/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3" name="矩形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矩形 183"/>
                <p:cNvSpPr/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4" name="矩形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4598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矩形 184"/>
                <p:cNvSpPr/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5" name="矩形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3448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矩形 185"/>
                <p:cNvSpPr/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6" name="矩形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4651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直線單箭頭接點 186"/>
            <p:cNvCxnSpPr>
              <a:stCxn id="180" idx="3"/>
              <a:endCxn id="181" idx="1"/>
            </p:cNvCxnSpPr>
            <p:nvPr/>
          </p:nvCxnSpPr>
          <p:spPr>
            <a:xfrm>
              <a:off x="1439652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單箭頭接點 187"/>
            <p:cNvCxnSpPr>
              <a:stCxn id="181" idx="3"/>
              <a:endCxn id="182" idx="1"/>
            </p:cNvCxnSpPr>
            <p:nvPr/>
          </p:nvCxnSpPr>
          <p:spPr>
            <a:xfrm>
              <a:off x="2447764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>
              <a:stCxn id="184" idx="3"/>
              <a:endCxn id="185" idx="1"/>
            </p:cNvCxnSpPr>
            <p:nvPr/>
          </p:nvCxnSpPr>
          <p:spPr>
            <a:xfrm>
              <a:off x="5472100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單箭頭接點 189"/>
            <p:cNvCxnSpPr>
              <a:stCxn id="182" idx="3"/>
              <a:endCxn id="183" idx="1"/>
            </p:cNvCxnSpPr>
            <p:nvPr/>
          </p:nvCxnSpPr>
          <p:spPr>
            <a:xfrm>
              <a:off x="3455876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/>
            <p:cNvCxnSpPr>
              <a:stCxn id="183" idx="3"/>
              <a:endCxn id="184" idx="1"/>
            </p:cNvCxnSpPr>
            <p:nvPr/>
          </p:nvCxnSpPr>
          <p:spPr>
            <a:xfrm>
              <a:off x="4463988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85" idx="3"/>
              <a:endCxn id="186" idx="1"/>
            </p:cNvCxnSpPr>
            <p:nvPr/>
          </p:nvCxnSpPr>
          <p:spPr>
            <a:xfrm>
              <a:off x="6480212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矩形 192"/>
                <p:cNvSpPr/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93" name="矩形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矩形 193"/>
                <p:cNvSpPr/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94" name="矩形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矩形 194"/>
                <p:cNvSpPr/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95" name="矩形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群組 198"/>
          <p:cNvGrpSpPr/>
          <p:nvPr/>
        </p:nvGrpSpPr>
        <p:grpSpPr>
          <a:xfrm>
            <a:off x="6213713" y="2611024"/>
            <a:ext cx="1764000" cy="315152"/>
            <a:chOff x="4197600" y="4482000"/>
            <a:chExt cx="1764000" cy="315152"/>
          </a:xfrm>
        </p:grpSpPr>
        <p:cxnSp>
          <p:nvCxnSpPr>
            <p:cNvPr id="200" name="直線接點 199"/>
            <p:cNvCxnSpPr/>
            <p:nvPr/>
          </p:nvCxnSpPr>
          <p:spPr>
            <a:xfrm flipH="1">
              <a:off x="4197600" y="4797152"/>
              <a:ext cx="176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單箭頭接點 200"/>
            <p:cNvCxnSpPr/>
            <p:nvPr/>
          </p:nvCxnSpPr>
          <p:spPr>
            <a:xfrm flipV="1">
              <a:off x="4211960" y="4482000"/>
              <a:ext cx="0" cy="315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/>
              <p:cNvSpPr txBox="1"/>
              <p:nvPr/>
            </p:nvSpPr>
            <p:spPr>
              <a:xfrm>
                <a:off x="8009454" y="274151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2" name="文字方塊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454" y="2741510"/>
                <a:ext cx="365805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群組 202"/>
          <p:cNvGrpSpPr/>
          <p:nvPr/>
        </p:nvGrpSpPr>
        <p:grpSpPr>
          <a:xfrm>
            <a:off x="2166795" y="6138184"/>
            <a:ext cx="2045165" cy="315152"/>
            <a:chOff x="4197600" y="4482000"/>
            <a:chExt cx="2045165" cy="315152"/>
          </a:xfrm>
        </p:grpSpPr>
        <p:sp>
          <p:nvSpPr>
            <p:cNvPr id="204" name="右大括弧 203"/>
            <p:cNvSpPr/>
            <p:nvPr/>
          </p:nvSpPr>
          <p:spPr>
            <a:xfrm rot="5400000">
              <a:off x="5873573" y="4287668"/>
              <a:ext cx="147739" cy="590644"/>
            </a:xfrm>
            <a:prstGeom prst="rightBrace">
              <a:avLst>
                <a:gd name="adj1" fmla="val 2849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" name="直線接點 204"/>
            <p:cNvCxnSpPr>
              <a:stCxn id="204" idx="1"/>
            </p:cNvCxnSpPr>
            <p:nvPr/>
          </p:nvCxnSpPr>
          <p:spPr>
            <a:xfrm flipH="1">
              <a:off x="5947442" y="4656860"/>
              <a:ext cx="1" cy="1402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H="1">
              <a:off x="4197600" y="4797152"/>
              <a:ext cx="176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單箭頭接點 206"/>
            <p:cNvCxnSpPr/>
            <p:nvPr/>
          </p:nvCxnSpPr>
          <p:spPr>
            <a:xfrm flipV="1">
              <a:off x="4211960" y="4482000"/>
              <a:ext cx="0" cy="315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28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A5741-2CCF-4AB5-A7F5-4A2DCADA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TD-Afterstate Forward 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←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b="0" dirty="0"/>
                  <a:t> is unavailable during the gameplay,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b="0" dirty="0"/>
                  <a:t> is available!</a:t>
                </a:r>
              </a:p>
              <a:p>
                <a:pPr lvl="1"/>
                <a:endParaRPr lang="en-US" altLang="zh-TW" sz="1200" b="0" i="1" dirty="0">
                  <a:latin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←</m:t>
                      </m:r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:endParaRPr lang="en-US" altLang="zh-TW" b="0" dirty="0"/>
              </a:p>
              <a:p>
                <a:pPr lvl="1"/>
                <a:r>
                  <a:rPr lang="en-US" altLang="zh-TW" dirty="0"/>
                  <a:t>The previous state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 is updated after applying a new action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.</a:t>
                </a:r>
                <a:br>
                  <a:rPr lang="en-US" altLang="zh-TW" dirty="0"/>
                </a:br>
                <a:r>
                  <a:rPr lang="en-US" altLang="zh-TW" dirty="0"/>
                  <a:t>The last state is updated with 0.</a:t>
                </a:r>
                <a:endParaRPr lang="en-US" altLang="zh-TW" b="0" dirty="0"/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109B2D-31E0-45B5-8BEB-F81FA17B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C77897-848A-4476-9043-E29A65C4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15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26700-E177-4443-9199-D2570D1C9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 Training</a:t>
            </a:r>
          </a:p>
        </p:txBody>
      </p:sp>
    </p:spTree>
    <p:extLst>
      <p:ext uri="{BB962C8B-B14F-4D97-AF65-F5344CB8AC3E}">
        <p14:creationId xmlns:p14="http://schemas.microsoft.com/office/powerpoint/2010/main" val="387398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E97B197-7A8F-4CCF-AF32-21DE20B3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TD-Afterstate Forward 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Step 1: apply an action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), update previous state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).</a:t>
                </a:r>
                <a:endParaRPr lang="zh-TW" altLang="en-US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Step 2: apply an action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/>
                          </a:rPr>
                          <m:t>+2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), update previous state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).</a:t>
                </a:r>
              </a:p>
              <a:p>
                <a:endParaRPr lang="en-US" altLang="zh-TW" sz="2400" i="1" dirty="0"/>
              </a:p>
              <a:p>
                <a:endParaRPr lang="en-US" altLang="zh-TW" sz="2400" i="1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Step 3: after game over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altLang="zh-TW" sz="2400" dirty="0"/>
                  <a:t>), update the last state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/>
                          </a:rPr>
                          <m:t>+2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9CC798E-EDC7-4FD7-BCF6-BA7D9DF0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3CBF098-9C93-4219-B820-E00A52B0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16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3D95383-DB78-4D81-96E8-85699728B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 Training</a:t>
            </a:r>
          </a:p>
        </p:txBody>
      </p:sp>
      <p:grpSp>
        <p:nvGrpSpPr>
          <p:cNvPr id="39" name="群組 38"/>
          <p:cNvGrpSpPr/>
          <p:nvPr/>
        </p:nvGrpSpPr>
        <p:grpSpPr>
          <a:xfrm>
            <a:off x="935596" y="2060848"/>
            <a:ext cx="6552728" cy="572341"/>
            <a:chOff x="935596" y="2250811"/>
            <a:chExt cx="6552728" cy="572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598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448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651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/>
            <p:cNvCxnSpPr>
              <a:stCxn id="4" idx="3"/>
              <a:endCxn id="5" idx="1"/>
            </p:cNvCxnSpPr>
            <p:nvPr/>
          </p:nvCxnSpPr>
          <p:spPr>
            <a:xfrm>
              <a:off x="1439652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5" idx="3"/>
              <a:endCxn id="7" idx="1"/>
            </p:cNvCxnSpPr>
            <p:nvPr/>
          </p:nvCxnSpPr>
          <p:spPr>
            <a:xfrm>
              <a:off x="2447764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10" idx="3"/>
              <a:endCxn id="12" idx="1"/>
            </p:cNvCxnSpPr>
            <p:nvPr/>
          </p:nvCxnSpPr>
          <p:spPr>
            <a:xfrm>
              <a:off x="5472100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7" idx="3"/>
              <a:endCxn id="9" idx="1"/>
            </p:cNvCxnSpPr>
            <p:nvPr/>
          </p:nvCxnSpPr>
          <p:spPr>
            <a:xfrm>
              <a:off x="3455876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9" idx="3"/>
              <a:endCxn id="10" idx="1"/>
            </p:cNvCxnSpPr>
            <p:nvPr/>
          </p:nvCxnSpPr>
          <p:spPr>
            <a:xfrm>
              <a:off x="4463988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12" idx="3"/>
              <a:endCxn id="13" idx="1"/>
            </p:cNvCxnSpPr>
            <p:nvPr/>
          </p:nvCxnSpPr>
          <p:spPr>
            <a:xfrm>
              <a:off x="6480212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群組 63"/>
          <p:cNvGrpSpPr/>
          <p:nvPr/>
        </p:nvGrpSpPr>
        <p:grpSpPr>
          <a:xfrm>
            <a:off x="2152435" y="2583904"/>
            <a:ext cx="2045165" cy="315152"/>
            <a:chOff x="4197600" y="4482000"/>
            <a:chExt cx="2045165" cy="315152"/>
          </a:xfrm>
        </p:grpSpPr>
        <p:sp>
          <p:nvSpPr>
            <p:cNvPr id="65" name="右大括弧 64"/>
            <p:cNvSpPr/>
            <p:nvPr/>
          </p:nvSpPr>
          <p:spPr>
            <a:xfrm rot="5400000">
              <a:off x="5873573" y="4287668"/>
              <a:ext cx="147739" cy="590644"/>
            </a:xfrm>
            <a:prstGeom prst="rightBrace">
              <a:avLst>
                <a:gd name="adj1" fmla="val 2849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>
              <a:stCxn id="65" idx="1"/>
            </p:cNvCxnSpPr>
            <p:nvPr/>
          </p:nvCxnSpPr>
          <p:spPr>
            <a:xfrm flipH="1">
              <a:off x="5947442" y="4656860"/>
              <a:ext cx="1" cy="1402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4197600" y="4797152"/>
              <a:ext cx="176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/>
            <p:nvPr/>
          </p:nvCxnSpPr>
          <p:spPr>
            <a:xfrm flipV="1">
              <a:off x="4211960" y="4482000"/>
              <a:ext cx="0" cy="315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935596" y="3789040"/>
            <a:ext cx="6552728" cy="572341"/>
            <a:chOff x="935596" y="2250811"/>
            <a:chExt cx="6552728" cy="572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/>
                <p:cNvSpPr/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2" name="矩形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45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4651"/>
                  </a:stretch>
                </a:blipFill>
                <a:ln>
                  <a:solidFill>
                    <a:schemeClr val="accent1">
                      <a:shade val="95000"/>
                      <a:satMod val="105000"/>
                      <a:alpha val="2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線單箭頭接點 76"/>
            <p:cNvCxnSpPr>
              <a:stCxn id="70" idx="3"/>
              <a:endCxn id="71" idx="1"/>
            </p:cNvCxnSpPr>
            <p:nvPr/>
          </p:nvCxnSpPr>
          <p:spPr>
            <a:xfrm>
              <a:off x="1439652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71" idx="3"/>
              <a:endCxn id="72" idx="1"/>
            </p:cNvCxnSpPr>
            <p:nvPr/>
          </p:nvCxnSpPr>
          <p:spPr>
            <a:xfrm>
              <a:off x="2447764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74" idx="3"/>
              <a:endCxn id="75" idx="1"/>
            </p:cNvCxnSpPr>
            <p:nvPr/>
          </p:nvCxnSpPr>
          <p:spPr>
            <a:xfrm>
              <a:off x="5472100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72" idx="3"/>
              <a:endCxn id="73" idx="1"/>
            </p:cNvCxnSpPr>
            <p:nvPr/>
          </p:nvCxnSpPr>
          <p:spPr>
            <a:xfrm>
              <a:off x="3455876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73" idx="3"/>
              <a:endCxn id="74" idx="1"/>
            </p:cNvCxnSpPr>
            <p:nvPr/>
          </p:nvCxnSpPr>
          <p:spPr>
            <a:xfrm>
              <a:off x="4463988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75" idx="3"/>
              <a:endCxn id="76" idx="1"/>
            </p:cNvCxnSpPr>
            <p:nvPr/>
          </p:nvCxnSpPr>
          <p:spPr>
            <a:xfrm>
              <a:off x="6480212" y="2502839"/>
              <a:ext cx="504056" cy="0"/>
            </a:xfrm>
            <a:prstGeom prst="straightConnector1">
              <a:avLst/>
            </a:prstGeom>
            <a:ln w="28575">
              <a:solidFill>
                <a:schemeClr val="accent1">
                  <a:shade val="95000"/>
                  <a:satMod val="105000"/>
                  <a:alpha val="2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/>
                <p:cNvSpPr/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83" name="矩形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/>
                <p:cNvSpPr/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群組 85"/>
          <p:cNvGrpSpPr/>
          <p:nvPr/>
        </p:nvGrpSpPr>
        <p:grpSpPr>
          <a:xfrm>
            <a:off x="4211960" y="4312096"/>
            <a:ext cx="2045165" cy="315152"/>
            <a:chOff x="4197600" y="4482000"/>
            <a:chExt cx="2045165" cy="315152"/>
          </a:xfrm>
        </p:grpSpPr>
        <p:sp>
          <p:nvSpPr>
            <p:cNvPr id="87" name="右大括弧 86"/>
            <p:cNvSpPr/>
            <p:nvPr/>
          </p:nvSpPr>
          <p:spPr>
            <a:xfrm rot="5400000">
              <a:off x="5873573" y="4287668"/>
              <a:ext cx="147739" cy="590644"/>
            </a:xfrm>
            <a:prstGeom prst="rightBrace">
              <a:avLst>
                <a:gd name="adj1" fmla="val 2849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7" idx="1"/>
            </p:cNvCxnSpPr>
            <p:nvPr/>
          </p:nvCxnSpPr>
          <p:spPr>
            <a:xfrm flipH="1">
              <a:off x="5947442" y="4656860"/>
              <a:ext cx="1" cy="1402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4197600" y="4797152"/>
              <a:ext cx="176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V="1">
              <a:off x="4211960" y="4482000"/>
              <a:ext cx="0" cy="315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935596" y="5589240"/>
            <a:ext cx="6552728" cy="572341"/>
            <a:chOff x="935596" y="2250811"/>
            <a:chExt cx="6552728" cy="572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6" y="2250811"/>
                  <a:ext cx="504056" cy="50405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708" y="2250811"/>
                  <a:ext cx="504056" cy="504056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20" y="2250811"/>
                  <a:ext cx="504056" cy="504056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932" y="2250811"/>
                  <a:ext cx="504056" cy="50405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44" y="2250811"/>
                  <a:ext cx="504056" cy="50405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45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156" y="2250811"/>
                  <a:ext cx="504056" cy="50405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68" y="2250811"/>
                  <a:ext cx="504056" cy="504056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/>
            <p:cNvCxnSpPr>
              <a:stCxn id="94" idx="3"/>
              <a:endCxn id="95" idx="1"/>
            </p:cNvCxnSpPr>
            <p:nvPr/>
          </p:nvCxnSpPr>
          <p:spPr>
            <a:xfrm>
              <a:off x="1439652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95" idx="3"/>
              <a:endCxn id="96" idx="1"/>
            </p:cNvCxnSpPr>
            <p:nvPr/>
          </p:nvCxnSpPr>
          <p:spPr>
            <a:xfrm>
              <a:off x="2447764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stCxn id="98" idx="3"/>
              <a:endCxn id="99" idx="1"/>
            </p:cNvCxnSpPr>
            <p:nvPr/>
          </p:nvCxnSpPr>
          <p:spPr>
            <a:xfrm>
              <a:off x="5472100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96" idx="3"/>
              <a:endCxn id="97" idx="1"/>
            </p:cNvCxnSpPr>
            <p:nvPr/>
          </p:nvCxnSpPr>
          <p:spPr>
            <a:xfrm>
              <a:off x="3455876" y="2502839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97" idx="3"/>
              <a:endCxn id="98" idx="1"/>
            </p:cNvCxnSpPr>
            <p:nvPr/>
          </p:nvCxnSpPr>
          <p:spPr>
            <a:xfrm>
              <a:off x="4463988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>
              <a:stCxn id="99" idx="3"/>
              <a:endCxn id="100" idx="1"/>
            </p:cNvCxnSpPr>
            <p:nvPr/>
          </p:nvCxnSpPr>
          <p:spPr>
            <a:xfrm>
              <a:off x="6480212" y="2502839"/>
              <a:ext cx="504056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/>
                <p:cNvSpPr/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179" y="2453820"/>
                  <a:ext cx="408958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/>
                <p:cNvSpPr/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08" name="矩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68" y="2453820"/>
                  <a:ext cx="628570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/>
                <p:cNvSpPr/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392" y="2453820"/>
                  <a:ext cx="628570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群組 109"/>
          <p:cNvGrpSpPr/>
          <p:nvPr/>
        </p:nvGrpSpPr>
        <p:grpSpPr>
          <a:xfrm>
            <a:off x="6213713" y="6139416"/>
            <a:ext cx="1764000" cy="315152"/>
            <a:chOff x="4197600" y="4482000"/>
            <a:chExt cx="1764000" cy="315152"/>
          </a:xfrm>
        </p:grpSpPr>
        <p:cxnSp>
          <p:nvCxnSpPr>
            <p:cNvPr id="137" name="直線接點 136"/>
            <p:cNvCxnSpPr/>
            <p:nvPr/>
          </p:nvCxnSpPr>
          <p:spPr>
            <a:xfrm flipH="1">
              <a:off x="4197600" y="4797152"/>
              <a:ext cx="176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/>
            <p:nvPr/>
          </p:nvCxnSpPr>
          <p:spPr>
            <a:xfrm flipV="1">
              <a:off x="4211960" y="4482000"/>
              <a:ext cx="0" cy="315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8009454" y="626990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454" y="6269902"/>
                <a:ext cx="365805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6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F9B38-24D9-4C64-A512-01107220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N-Tuple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-tuple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network (a.k.a. RAM-based neural network) is a type of artificial neural network.</a:t>
                </a:r>
              </a:p>
              <a:p>
                <a:pPr lvl="1"/>
                <a:r>
                  <a:rPr lang="en-US" altLang="zh-TW" dirty="0"/>
                  <a:t>Only 1 output node.</a:t>
                </a:r>
              </a:p>
              <a:p>
                <a:pPr lvl="1"/>
                <a:r>
                  <a:rPr lang="en-US" altLang="zh-TW" dirty="0"/>
                  <a:t>No hidden layers.</a:t>
                </a:r>
              </a:p>
              <a:p>
                <a:pPr lvl="1"/>
                <a:r>
                  <a:rPr lang="en-US" altLang="zh-TW" dirty="0"/>
                  <a:t>A large number of input nodes.</a:t>
                </a:r>
              </a:p>
              <a:p>
                <a:pPr lvl="2"/>
                <a:r>
                  <a:rPr lang="en-US" altLang="zh-TW" dirty="0"/>
                  <a:t>Input values are either 1 or 0.</a:t>
                </a:r>
              </a:p>
              <a:p>
                <a:pPr lvl="2"/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sparse vector.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91" r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61B55-3A17-4C6E-85BE-6ED84942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F7E06-3AFA-4CBF-8D25-89D2B90C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17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063297-6A0D-4056-9DBE-430F14198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N-Tuple Network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7398172" y="2487481"/>
          <a:ext cx="7973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28">
                  <a:extLst>
                    <a:ext uri="{9D8B030D-6E8A-4147-A177-3AD203B41FA5}">
                      <a16:colId xmlns:a16="http://schemas.microsoft.com/office/drawing/2014/main" val="15436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9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1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7857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7398172" y="4419490"/>
          <a:ext cx="7973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28">
                  <a:extLst>
                    <a:ext uri="{9D8B030D-6E8A-4147-A177-3AD203B41FA5}">
                      <a16:colId xmlns:a16="http://schemas.microsoft.com/office/drawing/2014/main" val="15436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n-4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9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n-3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1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n-2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altLang="zh-TW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n-1</a:t>
                      </a:r>
                      <a:endParaRPr lang="zh-TW" altLang="en-US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78576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 rot="16200000">
            <a:off x="7485045" y="3998862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…</a:t>
            </a:r>
            <a:endParaRPr lang="zh-TW" alt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5334523" y="2455351"/>
            <a:ext cx="1428810" cy="3476074"/>
            <a:chOff x="5304379" y="2194093"/>
            <a:chExt cx="1428810" cy="3476074"/>
          </a:xfrm>
        </p:grpSpPr>
        <p:grpSp>
          <p:nvGrpSpPr>
            <p:cNvPr id="19" name="群組 18"/>
            <p:cNvGrpSpPr/>
            <p:nvPr/>
          </p:nvGrpSpPr>
          <p:grpSpPr>
            <a:xfrm>
              <a:off x="5304379" y="2194093"/>
              <a:ext cx="1428810" cy="3476074"/>
              <a:chOff x="1720548" y="2138940"/>
              <a:chExt cx="1428810" cy="3476074"/>
            </a:xfrm>
          </p:grpSpPr>
          <p:cxnSp>
            <p:nvCxnSpPr>
              <p:cNvPr id="20" name="直線接點 19"/>
              <p:cNvCxnSpPr>
                <a:stCxn id="29" idx="6"/>
                <a:endCxn id="36" idx="2"/>
              </p:cNvCxnSpPr>
              <p:nvPr/>
            </p:nvCxnSpPr>
            <p:spPr>
              <a:xfrm>
                <a:off x="2152897" y="2292533"/>
                <a:ext cx="689015" cy="15824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stCxn id="28" idx="6"/>
                <a:endCxn id="36" idx="2"/>
              </p:cNvCxnSpPr>
              <p:nvPr/>
            </p:nvCxnSpPr>
            <p:spPr>
              <a:xfrm>
                <a:off x="2152897" y="2700057"/>
                <a:ext cx="689015" cy="117494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>
                <a:stCxn id="30" idx="6"/>
                <a:endCxn id="36" idx="2"/>
              </p:cNvCxnSpPr>
              <p:nvPr/>
            </p:nvCxnSpPr>
            <p:spPr>
              <a:xfrm>
                <a:off x="2152897" y="3107581"/>
                <a:ext cx="689015" cy="76742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>
                <a:stCxn id="31" idx="6"/>
                <a:endCxn id="36" idx="2"/>
              </p:cNvCxnSpPr>
              <p:nvPr/>
            </p:nvCxnSpPr>
            <p:spPr>
              <a:xfrm>
                <a:off x="2152897" y="3515105"/>
                <a:ext cx="689015" cy="35989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>
                <a:stCxn id="32" idx="6"/>
                <a:endCxn id="36" idx="2"/>
              </p:cNvCxnSpPr>
              <p:nvPr/>
            </p:nvCxnSpPr>
            <p:spPr>
              <a:xfrm flipV="1">
                <a:off x="2152897" y="3875004"/>
                <a:ext cx="689015" cy="36384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>
                <a:stCxn id="33" idx="6"/>
                <a:endCxn id="36" idx="2"/>
              </p:cNvCxnSpPr>
              <p:nvPr/>
            </p:nvCxnSpPr>
            <p:spPr>
              <a:xfrm flipV="1">
                <a:off x="2152897" y="3875004"/>
                <a:ext cx="689015" cy="77136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>
                <a:stCxn id="34" idx="6"/>
                <a:endCxn id="36" idx="2"/>
              </p:cNvCxnSpPr>
              <p:nvPr/>
            </p:nvCxnSpPr>
            <p:spPr>
              <a:xfrm flipV="1">
                <a:off x="2152897" y="3875004"/>
                <a:ext cx="689015" cy="117889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>
                <a:stCxn id="35" idx="6"/>
                <a:endCxn id="36" idx="2"/>
              </p:cNvCxnSpPr>
              <p:nvPr/>
            </p:nvCxnSpPr>
            <p:spPr>
              <a:xfrm flipV="1">
                <a:off x="2152897" y="3875004"/>
                <a:ext cx="689015" cy="158641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橢圓 27"/>
              <p:cNvSpPr/>
              <p:nvPr/>
            </p:nvSpPr>
            <p:spPr>
              <a:xfrm>
                <a:off x="1845451" y="2546464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845451" y="2138940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845451" y="2953988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1845451" y="3361512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1845451" y="4085256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1845451" y="4492780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1845451" y="4900304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1845451" y="5307828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841912" y="3721411"/>
                <a:ext cx="307446" cy="3071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 rot="16200000">
                <a:off x="1700030" y="3674949"/>
                <a:ext cx="44114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…</a:t>
                </a:r>
                <a:endParaRPr lang="zh-TW" altLang="en-US" sz="2000" dirty="0"/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5736438" y="249975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736438" y="284040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736438" y="316044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736438" y="343811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732090" y="506201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n-1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736438" y="431309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n-3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736437" y="464874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n-2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736438" y="397738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zh-TW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n-4</a:t>
              </a:r>
              <a:endParaRPr lang="zh-TW" altLang="en-US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75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396CEE-9E1F-48F5-A567-8DE3CDFE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TD-Afterstate </a:t>
            </a:r>
            <a:r>
              <a:rPr lang="en-US" altLang="zh-TW" dirty="0"/>
              <a:t>&amp; N-Tuple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Approximate V(s) with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-tuple network.</a:t>
                </a:r>
              </a:p>
              <a:p>
                <a:pPr lvl="1"/>
                <a:r>
                  <a:rPr lang="en-US" altLang="zh-TW" dirty="0"/>
                  <a:t>An explicit value table is computationally infeasible.</a:t>
                </a:r>
              </a:p>
              <a:p>
                <a:r>
                  <a:rPr lang="en-US" altLang="zh-TW" dirty="0"/>
                  <a:t>Estimated value: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Update: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98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52B56AF-2B2A-49FE-9C19-BC356B71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ACD9B7-AB69-48C1-80F9-91125C90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18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99F97B-3336-4C46-8640-09962B20F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N-Tuple Network</a:t>
            </a:r>
          </a:p>
        </p:txBody>
      </p:sp>
      <p:cxnSp>
        <p:nvCxnSpPr>
          <p:cNvPr id="19" name="直線接點 18"/>
          <p:cNvCxnSpPr>
            <a:stCxn id="5" idx="6"/>
            <a:endCxn id="14" idx="2"/>
          </p:cNvCxnSpPr>
          <p:nvPr/>
        </p:nvCxnSpPr>
        <p:spPr>
          <a:xfrm>
            <a:off x="6202421" y="3750111"/>
            <a:ext cx="681263" cy="1021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6"/>
            <a:endCxn id="14" idx="2"/>
          </p:cNvCxnSpPr>
          <p:nvPr/>
        </p:nvCxnSpPr>
        <p:spPr>
          <a:xfrm>
            <a:off x="6202421" y="4153049"/>
            <a:ext cx="681263" cy="6181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6"/>
            <a:endCxn id="14" idx="2"/>
          </p:cNvCxnSpPr>
          <p:nvPr/>
        </p:nvCxnSpPr>
        <p:spPr>
          <a:xfrm>
            <a:off x="6202421" y="4555988"/>
            <a:ext cx="681263" cy="2151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6"/>
            <a:endCxn id="14" idx="2"/>
          </p:cNvCxnSpPr>
          <p:nvPr/>
        </p:nvCxnSpPr>
        <p:spPr>
          <a:xfrm flipV="1">
            <a:off x="6202421" y="4771166"/>
            <a:ext cx="681263" cy="2190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1" idx="6"/>
            <a:endCxn id="14" idx="2"/>
          </p:cNvCxnSpPr>
          <p:nvPr/>
        </p:nvCxnSpPr>
        <p:spPr>
          <a:xfrm flipV="1">
            <a:off x="6202421" y="4771166"/>
            <a:ext cx="681263" cy="6220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2" idx="6"/>
            <a:endCxn id="14" idx="2"/>
          </p:cNvCxnSpPr>
          <p:nvPr/>
        </p:nvCxnSpPr>
        <p:spPr>
          <a:xfrm flipV="1">
            <a:off x="6202421" y="4771166"/>
            <a:ext cx="681263" cy="10249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5898434" y="3598246"/>
            <a:ext cx="303987" cy="3037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5898434" y="4001184"/>
            <a:ext cx="303987" cy="3037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898434" y="4404123"/>
            <a:ext cx="303987" cy="3037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TW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898434" y="4838380"/>
            <a:ext cx="303987" cy="3037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898434" y="5241319"/>
            <a:ext cx="303987" cy="3037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898434" y="5644258"/>
            <a:ext cx="303987" cy="3037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883684" y="4619301"/>
            <a:ext cx="303987" cy="3037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b="1"/>
          </a:p>
        </p:txBody>
      </p:sp>
      <p:sp>
        <p:nvSpPr>
          <p:cNvPr id="15" name="文字方塊 14"/>
          <p:cNvSpPr txBox="1"/>
          <p:nvPr/>
        </p:nvSpPr>
        <p:spPr>
          <a:xfrm rot="16200000">
            <a:off x="5779862" y="31878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4"/>
          <a:srcRect l="52773" r="-592" b="-1493"/>
          <a:stretch/>
        </p:blipFill>
        <p:spPr>
          <a:xfrm flipH="1">
            <a:off x="578574" y="3937201"/>
            <a:ext cx="1736709" cy="1672830"/>
          </a:xfrm>
          <a:prstGeom prst="rect">
            <a:avLst/>
          </a:prstGeom>
        </p:spPr>
      </p:pic>
      <p:grpSp>
        <p:nvGrpSpPr>
          <p:cNvPr id="26" name="群組 25"/>
          <p:cNvGrpSpPr>
            <a:grpSpLocks noChangeAspect="1"/>
          </p:cNvGrpSpPr>
          <p:nvPr/>
        </p:nvGrpSpPr>
        <p:grpSpPr>
          <a:xfrm>
            <a:off x="2716882" y="3949742"/>
            <a:ext cx="1656519" cy="1647748"/>
            <a:chOff x="2709862" y="484187"/>
            <a:chExt cx="2505075" cy="2486025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9862" y="484187"/>
              <a:ext cx="2505075" cy="2486025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2709862" y="484187"/>
              <a:ext cx="1239241" cy="183229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20" name="肘形接點 19"/>
          <p:cNvCxnSpPr>
            <a:stCxn id="30" idx="3"/>
            <a:endCxn id="8" idx="2"/>
          </p:cNvCxnSpPr>
          <p:nvPr/>
        </p:nvCxnSpPr>
        <p:spPr>
          <a:xfrm flipV="1">
            <a:off x="3536349" y="4555988"/>
            <a:ext cx="2362085" cy="9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30438" y="4539356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0x735051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27300"/>
              </p:ext>
            </p:extLst>
          </p:nvPr>
        </p:nvGraphicFramePr>
        <p:xfrm>
          <a:off x="7658152" y="3673642"/>
          <a:ext cx="79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28">
                  <a:extLst>
                    <a:ext uri="{9D8B030D-6E8A-4147-A177-3AD203B41FA5}">
                      <a16:colId xmlns:a16="http://schemas.microsoft.com/office/drawing/2014/main" val="15436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0.34</a:t>
                      </a:r>
                      <a:endParaRPr lang="zh-TW" altLang="en-US" sz="14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39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4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59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6.48</a:t>
                      </a:r>
                      <a:endParaRPr lang="zh-TW" altLang="en-US" sz="1400" b="1" baseline="-250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3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-3.14</a:t>
                      </a:r>
                      <a:endParaRPr lang="zh-TW" altLang="en-US" sz="14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  <a:endParaRPr lang="zh-TW" altLang="en-US" sz="14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1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4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513801"/>
                  </a:ext>
                </a:extLst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 rot="16200000">
            <a:off x="7779985" y="327536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 rot="16200000">
            <a:off x="5769814" y="599116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 rot="16200000">
            <a:off x="7779985" y="591985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06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2048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2048 framework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Command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python3 2048.py --total=20000 --block=5000 --</a:t>
            </a:r>
            <a:r>
              <a:rPr lang="en-US" altLang="zh-TW" dirty="0">
                <a:solidFill>
                  <a:srgbClr val="FF0000"/>
                </a:solidFill>
              </a:rPr>
              <a:t>limit</a:t>
            </a:r>
            <a:r>
              <a:rPr lang="en-US" altLang="zh-TW" dirty="0"/>
              <a:t>=1000 --play=“load=</a:t>
            </a:r>
            <a:r>
              <a:rPr lang="en-US" altLang="zh-TW" dirty="0" err="1"/>
              <a:t>demoTest</a:t>
            </a:r>
            <a:r>
              <a:rPr lang="en-US" altLang="zh-TW" dirty="0"/>
              <a:t> </a:t>
            </a:r>
            <a:r>
              <a:rPr lang="en-US" altLang="zh-TW" dirty="0" smtClean="0"/>
              <a:t>save=</a:t>
            </a:r>
            <a:r>
              <a:rPr lang="en-US" altLang="zh-TW" dirty="0" err="1" smtClean="0"/>
              <a:t>demoTest</a:t>
            </a:r>
            <a:r>
              <a:rPr lang="en-US" altLang="zh-TW" dirty="0" smtClean="0"/>
              <a:t> alpha=0.001”</a:t>
            </a:r>
            <a:endParaRPr lang="en-US" altLang="zh-TW" dirty="0"/>
          </a:p>
          <a:p>
            <a:r>
              <a:rPr lang="en-US" altLang="zh-TW" dirty="0" smtClean="0"/>
              <a:t>Command parameters: (refer to 2048.py)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total: Total game episode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block: Show game result summary in N game episode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limit: Clear memory </a:t>
            </a:r>
            <a:r>
              <a:rPr lang="en-US" altLang="zh-TW" dirty="0" err="1" smtClean="0"/>
              <a:t>frequence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MUST assign a proper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play: Player parameters: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{You can adjust or add some parameters}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init</a:t>
            </a:r>
            <a:r>
              <a:rPr lang="en-US" altLang="zh-TW" dirty="0" smtClean="0"/>
              <a:t>: Flag to initialize the weights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load/save: Load/Save weights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alpha: Discount factor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2048 game</a:t>
            </a:r>
          </a:p>
          <a:p>
            <a:r>
              <a:rPr lang="en-US" altLang="zh-TW" dirty="0" smtClean="0"/>
              <a:t>Q-Learning</a:t>
            </a:r>
          </a:p>
          <a:p>
            <a:r>
              <a:rPr lang="en-US" altLang="zh-TW" dirty="0" smtClean="0"/>
              <a:t>TD-</a:t>
            </a:r>
            <a:r>
              <a:rPr lang="en-US" altLang="zh-TW" dirty="0" err="1" smtClean="0"/>
              <a:t>Afterstate</a:t>
            </a:r>
            <a:endParaRPr lang="en-US" altLang="zh-TW" dirty="0" smtClean="0"/>
          </a:p>
          <a:p>
            <a:r>
              <a:rPr lang="en-US" altLang="zh-TW" dirty="0" smtClean="0"/>
              <a:t>N-Tuple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2048 framework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2048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2048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2048 framework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Hint: At least finish those parts in agent.py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Design your weights to get better performance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46" y="2128227"/>
            <a:ext cx="6248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45077A-08C0-457B-A365-AB6D864A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Episode &amp; States</a:t>
            </a:r>
            <a:endParaRPr lang="zh-TW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941CDA-2C2A-4CB6-B97E-FB1BD625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DDF82-006A-47FB-9879-BE0656DA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3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A14CAF-1815-485D-BCE9-096A2A912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en-US" dirty="0"/>
          </a:p>
        </p:txBody>
      </p:sp>
      <p:grpSp>
        <p:nvGrpSpPr>
          <p:cNvPr id="169" name="群組 168"/>
          <p:cNvGrpSpPr/>
          <p:nvPr/>
        </p:nvGrpSpPr>
        <p:grpSpPr>
          <a:xfrm>
            <a:off x="279643" y="5852305"/>
            <a:ext cx="3935499" cy="523220"/>
            <a:chOff x="5128988" y="5692009"/>
            <a:chExt cx="3564559" cy="523220"/>
          </a:xfrm>
        </p:grpSpPr>
        <p:cxnSp>
          <p:nvCxnSpPr>
            <p:cNvPr id="168" name="直線單箭頭接點 167"/>
            <p:cNvCxnSpPr/>
            <p:nvPr/>
          </p:nvCxnSpPr>
          <p:spPr>
            <a:xfrm flipV="1">
              <a:off x="5128988" y="5844762"/>
              <a:ext cx="436868" cy="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/>
            <p:nvPr/>
          </p:nvCxnSpPr>
          <p:spPr>
            <a:xfrm>
              <a:off x="5128988" y="6052238"/>
              <a:ext cx="436868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字方塊 165"/>
            <p:cNvSpPr txBox="1"/>
            <p:nvPr/>
          </p:nvSpPr>
          <p:spPr>
            <a:xfrm>
              <a:off x="5609048" y="5692009"/>
              <a:ext cx="3084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Perform an action (</a:t>
              </a:r>
              <a:r>
                <a:rPr lang="zh-TW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↑ → ↓ ←</a:t>
              </a:r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new tile randomly appear</a:t>
              </a:r>
              <a:endPara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57808" y="1413588"/>
            <a:ext cx="1505868" cy="791507"/>
            <a:chOff x="557808" y="1413588"/>
            <a:chExt cx="1505868" cy="791507"/>
          </a:xfrm>
        </p:grpSpPr>
        <p:sp>
          <p:nvSpPr>
            <p:cNvPr id="131" name="文字方塊 130"/>
            <p:cNvSpPr txBox="1"/>
            <p:nvPr/>
          </p:nvSpPr>
          <p:spPr>
            <a:xfrm>
              <a:off x="865912" y="183576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afterstate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865912" y="141358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beforestate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2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808" y="1475954"/>
              <a:ext cx="270000" cy="27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808" y="1904479"/>
              <a:ext cx="270000" cy="2700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cxnSp>
        <p:nvCxnSpPr>
          <p:cNvPr id="83" name="直線單箭頭接點 82"/>
          <p:cNvCxnSpPr>
            <a:stCxn id="2053" idx="3"/>
            <a:endCxn id="2054" idx="1"/>
          </p:cNvCxnSpPr>
          <p:nvPr/>
        </p:nvCxnSpPr>
        <p:spPr>
          <a:xfrm>
            <a:off x="4067962" y="3740649"/>
            <a:ext cx="100501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2056" idx="3"/>
            <a:endCxn id="2055" idx="1"/>
          </p:cNvCxnSpPr>
          <p:nvPr/>
        </p:nvCxnSpPr>
        <p:spPr>
          <a:xfrm>
            <a:off x="8236813" y="3740649"/>
            <a:ext cx="100457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102" idx="3"/>
            <a:endCxn id="2050" idx="1"/>
          </p:cNvCxnSpPr>
          <p:nvPr/>
        </p:nvCxnSpPr>
        <p:spPr>
          <a:xfrm>
            <a:off x="-159350" y="3740649"/>
            <a:ext cx="106347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10321383" y="2806459"/>
            <a:ext cx="890443" cy="2787160"/>
            <a:chOff x="9923823" y="2806459"/>
            <a:chExt cx="890443" cy="2787160"/>
          </a:xfrm>
        </p:grpSpPr>
        <p:cxnSp>
          <p:nvCxnSpPr>
            <p:cNvPr id="98" name="直線單箭頭接點 97"/>
            <p:cNvCxnSpPr>
              <a:stCxn id="2055" idx="3"/>
              <a:endCxn id="103" idx="1"/>
            </p:cNvCxnSpPr>
            <p:nvPr/>
          </p:nvCxnSpPr>
          <p:spPr>
            <a:xfrm>
              <a:off x="9923823" y="3740649"/>
              <a:ext cx="890443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2055" idx="3"/>
              <a:endCxn id="146" idx="1"/>
            </p:cNvCxnSpPr>
            <p:nvPr/>
          </p:nvCxnSpPr>
          <p:spPr>
            <a:xfrm flipV="1">
              <a:off x="9923823" y="2806459"/>
              <a:ext cx="890443" cy="93419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2055" idx="3"/>
              <a:endCxn id="147" idx="1"/>
            </p:cNvCxnSpPr>
            <p:nvPr/>
          </p:nvCxnSpPr>
          <p:spPr>
            <a:xfrm>
              <a:off x="9923823" y="3740649"/>
              <a:ext cx="890443" cy="91878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2055" idx="3"/>
              <a:endCxn id="153" idx="1"/>
            </p:cNvCxnSpPr>
            <p:nvPr/>
          </p:nvCxnSpPr>
          <p:spPr>
            <a:xfrm>
              <a:off x="9923823" y="3740649"/>
              <a:ext cx="890443" cy="185297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350" y="3380649"/>
            <a:ext cx="720000" cy="72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11211826" y="2446459"/>
            <a:ext cx="720000" cy="3507160"/>
            <a:chOff x="10814266" y="2446459"/>
            <a:chExt cx="720000" cy="3507160"/>
          </a:xfrm>
        </p:grpSpPr>
        <p:pic>
          <p:nvPicPr>
            <p:cNvPr id="10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338064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6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244645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429942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523361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10998577" y="2621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↑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577" y="2621793"/>
                  <a:ext cx="351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字方塊 108"/>
                <p:cNvSpPr txBox="1"/>
                <p:nvPr/>
              </p:nvSpPr>
              <p:spPr>
                <a:xfrm>
                  <a:off x="10955296" y="3555983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→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字方塊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5296" y="3555983"/>
                  <a:ext cx="43794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0998577" y="4550827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↓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577" y="4550827"/>
                  <a:ext cx="35137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0955296" y="5408953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←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5296" y="5408953"/>
                  <a:ext cx="43794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178869" y="2743771"/>
                <a:ext cx="522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869" y="2743771"/>
                <a:ext cx="522964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3272599" y="2748239"/>
                <a:ext cx="522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9" y="2748239"/>
                <a:ext cx="522964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5201217" y="2747998"/>
                <a:ext cx="816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17" y="2747998"/>
                <a:ext cx="816313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/>
              <p:cNvSpPr txBox="1"/>
              <p:nvPr/>
            </p:nvSpPr>
            <p:spPr>
              <a:xfrm>
                <a:off x="7288700" y="2748239"/>
                <a:ext cx="816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0" y="2748239"/>
                <a:ext cx="816313" cy="461665"/>
              </a:xfrm>
              <a:prstGeom prst="rect">
                <a:avLst/>
              </a:prstGeom>
              <a:blipFill>
                <a:blip r:embed="rId1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83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0" name="直線單箭頭接點 89"/>
          <p:cNvCxnSpPr>
            <a:stCxn id="2054" idx="3"/>
            <a:endCxn id="2056" idx="1"/>
          </p:cNvCxnSpPr>
          <p:nvPr/>
        </p:nvCxnSpPr>
        <p:spPr>
          <a:xfrm>
            <a:off x="6152974" y="3740649"/>
            <a:ext cx="1003839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6228754" y="3274570"/>
            <a:ext cx="852669" cy="754393"/>
            <a:chOff x="6248850" y="3454017"/>
            <a:chExt cx="852669" cy="754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/>
                <p:cNvSpPr txBox="1"/>
                <p:nvPr/>
              </p:nvSpPr>
              <p:spPr>
                <a:xfrm>
                  <a:off x="6248850" y="3454017"/>
                  <a:ext cx="8526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137" name="文字方塊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850" y="3454017"/>
                  <a:ext cx="85266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字方塊 190"/>
                <p:cNvSpPr txBox="1"/>
                <p:nvPr/>
              </p:nvSpPr>
              <p:spPr>
                <a:xfrm>
                  <a:off x="6268946" y="3869856"/>
                  <a:ext cx="7453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191" name="文字方塊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946" y="3869856"/>
                  <a:ext cx="745332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直線單箭頭接點 77"/>
          <p:cNvCxnSpPr>
            <a:cxnSpLocks/>
            <a:stCxn id="2050" idx="3"/>
            <a:endCxn id="74" idx="1"/>
          </p:cNvCxnSpPr>
          <p:nvPr/>
        </p:nvCxnSpPr>
        <p:spPr>
          <a:xfrm>
            <a:off x="1984123" y="3740649"/>
            <a:ext cx="1183839" cy="131743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2050" idx="3"/>
            <a:endCxn id="2053" idx="1"/>
          </p:cNvCxnSpPr>
          <p:nvPr/>
        </p:nvCxnSpPr>
        <p:spPr>
          <a:xfrm>
            <a:off x="1984123" y="3740649"/>
            <a:ext cx="1003839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2247393" y="3280150"/>
            <a:ext cx="559319" cy="748813"/>
            <a:chOff x="2267489" y="3459597"/>
            <a:chExt cx="559319" cy="748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/>
                <p:cNvSpPr txBox="1"/>
                <p:nvPr/>
              </p:nvSpPr>
              <p:spPr>
                <a:xfrm>
                  <a:off x="2267489" y="3459597"/>
                  <a:ext cx="559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138" name="文字方塊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9" y="3459597"/>
                  <a:ext cx="559319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/>
                <p:cNvSpPr txBox="1"/>
                <p:nvPr/>
              </p:nvSpPr>
              <p:spPr>
                <a:xfrm>
                  <a:off x="2267489" y="3869856"/>
                  <a:ext cx="5497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n>
                              <a:noFill/>
                            </a:ln>
                            <a:effectLst/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9" y="3869856"/>
                  <a:ext cx="549766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直線單箭頭接點 57"/>
          <p:cNvCxnSpPr>
            <a:stCxn id="2050" idx="3"/>
            <a:endCxn id="11" idx="1"/>
          </p:cNvCxnSpPr>
          <p:nvPr/>
        </p:nvCxnSpPr>
        <p:spPr>
          <a:xfrm flipV="1">
            <a:off x="1984123" y="2423211"/>
            <a:ext cx="1183839" cy="131743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  <a:stCxn id="2053" idx="3"/>
            <a:endCxn id="75" idx="1"/>
          </p:cNvCxnSpPr>
          <p:nvPr/>
        </p:nvCxnSpPr>
        <p:spPr>
          <a:xfrm flipV="1">
            <a:off x="4067962" y="2423211"/>
            <a:ext cx="1185012" cy="131743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  <a:stCxn id="2053" idx="3"/>
            <a:endCxn id="77" idx="1"/>
          </p:cNvCxnSpPr>
          <p:nvPr/>
        </p:nvCxnSpPr>
        <p:spPr>
          <a:xfrm>
            <a:off x="4067962" y="3740649"/>
            <a:ext cx="1185012" cy="131743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476558" y="1189547"/>
            <a:ext cx="272832" cy="702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5476558" y="5593172"/>
            <a:ext cx="272832" cy="702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267877" y="2975620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new tile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popup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131611" y="2975620"/>
            <a:ext cx="8034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cs typeface="Times New Roman" panose="02020603050405020304" pitchFamily="18" charset="0"/>
              </a:rPr>
              <a:t>performed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272152" y="2975620"/>
            <a:ext cx="8034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cs typeface="Times New Roman" panose="02020603050405020304" pitchFamily="18" charset="0"/>
              </a:rPr>
              <a:t>performed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560397" y="1985463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7560397" y="4508108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3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62" y="2063211"/>
            <a:ext cx="720000" cy="72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62" y="3200649"/>
            <a:ext cx="1080000" cy="108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74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13" y="3200649"/>
            <a:ext cx="1080000" cy="108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4" name="Picture 7">
            <a:extLst>
              <a:ext uri="{FF2B5EF4-FFF2-40B4-BE49-F238E27FC236}">
                <a16:creationId xmlns:a16="http://schemas.microsoft.com/office/drawing/2014/main" id="{E149779E-AEFF-44F6-84F6-A2919C8C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62" y="4698087"/>
            <a:ext cx="720000" cy="72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5" name="Picture 7">
            <a:extLst>
              <a:ext uri="{FF2B5EF4-FFF2-40B4-BE49-F238E27FC236}">
                <a16:creationId xmlns:a16="http://schemas.microsoft.com/office/drawing/2014/main" id="{CB54E299-BC7F-4C7F-A786-B9424B51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74" y="2063211"/>
            <a:ext cx="720000" cy="72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7" name="Picture 7">
            <a:extLst>
              <a:ext uri="{FF2B5EF4-FFF2-40B4-BE49-F238E27FC236}">
                <a16:creationId xmlns:a16="http://schemas.microsoft.com/office/drawing/2014/main" id="{F0D9A1B0-59D5-46B3-AC03-56540F62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74" y="4698087"/>
            <a:ext cx="720000" cy="72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0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Value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Estimated value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of a 2048 state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expected sum of rewards</a:t>
                </a:r>
                <a:r>
                  <a:rPr lang="en-US" altLang="zh-TW" dirty="0"/>
                  <a:t> from current state to terminal state.</a:t>
                </a: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8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8ADB33-9862-45E6-9D80-F2C4FF9FD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4802199"/>
            <a:ext cx="1368152" cy="137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283726"/>
            <a:ext cx="1368152" cy="136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V="1">
            <a:off x="2771801" y="3973433"/>
            <a:ext cx="4981530" cy="178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67558" y="3971820"/>
            <a:ext cx="20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Estimated value &gt;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95936" y="5494943"/>
            <a:ext cx="20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Estimated value = 0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771801" y="5488645"/>
            <a:ext cx="4981530" cy="178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號 16"/>
          <p:cNvSpPr/>
          <p:nvPr/>
        </p:nvSpPr>
        <p:spPr>
          <a:xfrm>
            <a:off x="6732240" y="5129850"/>
            <a:ext cx="734425" cy="73442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FB881D7-DFDA-48E7-8D37-1C7E00CA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CC47D20-57EA-4C2C-B91B-F97E8E1D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Reinforcement Learning for 2048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4F73BA-58F6-44E0-BE70-4FC603D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4E36-DE9C-4F26-A01F-F3050029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Q-Learning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Input: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Times New Roman"/>
                      </a:rPr>
                      <m:t>𝑠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Output: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expected value for applying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TW" dirty="0"/>
                  <a:t> 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𝑠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98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DAF26-8331-4229-85C5-BB9A170B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CD9E40-056D-41C1-9C9D-E7C68918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A2D7A8-C96F-4951-84EC-AC4311ED09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788165" y="3382399"/>
            <a:ext cx="4961076" cy="2593269"/>
            <a:chOff x="788165" y="3382399"/>
            <a:chExt cx="4961076" cy="2593269"/>
          </a:xfrm>
        </p:grpSpPr>
        <p:pic>
          <p:nvPicPr>
            <p:cNvPr id="118" name="Picture 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165" y="4214236"/>
              <a:ext cx="1009167" cy="1008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9" name="直線單箭頭接點 118"/>
            <p:cNvCxnSpPr>
              <a:stCxn id="118" idx="3"/>
              <a:endCxn id="132" idx="2"/>
            </p:cNvCxnSpPr>
            <p:nvPr/>
          </p:nvCxnSpPr>
          <p:spPr>
            <a:xfrm>
              <a:off x="1797332" y="4718390"/>
              <a:ext cx="213607" cy="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/>
                <p:cNvSpPr/>
                <p:nvPr/>
              </p:nvSpPr>
              <p:spPr>
                <a:xfrm>
                  <a:off x="3730908" y="3382399"/>
                  <a:ext cx="2018333" cy="461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/>
                              </a:rPr>
                              <m:t>,↑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0" name="矩形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908" y="3382399"/>
                  <a:ext cx="2018333" cy="461664"/>
                </a:xfrm>
                <a:prstGeom prst="rect">
                  <a:avLst/>
                </a:prstGeom>
                <a:blipFill>
                  <a:blip r:embed="rId5"/>
                  <a:stretch>
                    <a:fillRect l="-2417" b="-157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/>
                <p:cNvSpPr/>
                <p:nvPr/>
              </p:nvSpPr>
              <p:spPr>
                <a:xfrm>
                  <a:off x="3730908" y="4107437"/>
                  <a:ext cx="2018333" cy="461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/>
                              </a:rPr>
                              <m:t>,→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1" name="矩形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908" y="4107437"/>
                  <a:ext cx="2018333" cy="461664"/>
                </a:xfrm>
                <a:prstGeom prst="rect">
                  <a:avLst/>
                </a:prstGeom>
                <a:blipFill>
                  <a:blip r:embed="rId6"/>
                  <a:stretch>
                    <a:fillRect l="-2417" b="-157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/>
                <p:cNvSpPr/>
                <p:nvPr/>
              </p:nvSpPr>
              <p:spPr>
                <a:xfrm>
                  <a:off x="3730908" y="4821856"/>
                  <a:ext cx="2018333" cy="461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/>
                              </a:rPr>
                              <m:t>,↓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矩形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908" y="4821856"/>
                  <a:ext cx="2018333" cy="461664"/>
                </a:xfrm>
                <a:prstGeom prst="rect">
                  <a:avLst/>
                </a:prstGeom>
                <a:blipFill>
                  <a:blip r:embed="rId7"/>
                  <a:stretch>
                    <a:fillRect l="-2417" b="-157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/>
                <p:cNvSpPr/>
                <p:nvPr/>
              </p:nvSpPr>
              <p:spPr>
                <a:xfrm>
                  <a:off x="3730908" y="5514004"/>
                  <a:ext cx="2018333" cy="461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/>
                              </a:rPr>
                              <m:t>,←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3" name="矩形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908" y="5514004"/>
                  <a:ext cx="2018333" cy="461664"/>
                </a:xfrm>
                <a:prstGeom prst="rect">
                  <a:avLst/>
                </a:prstGeom>
                <a:blipFill>
                  <a:blip r:embed="rId8"/>
                  <a:stretch>
                    <a:fillRect l="-2417" b="-17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/>
            <p:cNvCxnSpPr>
              <a:stCxn id="135" idx="6"/>
              <a:endCxn id="120" idx="1"/>
            </p:cNvCxnSpPr>
            <p:nvPr/>
          </p:nvCxnSpPr>
          <p:spPr>
            <a:xfrm flipV="1">
              <a:off x="2319867" y="3613232"/>
              <a:ext cx="1411041" cy="110516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/>
            <p:cNvCxnSpPr>
              <a:stCxn id="135" idx="6"/>
              <a:endCxn id="122" idx="1"/>
            </p:cNvCxnSpPr>
            <p:nvPr/>
          </p:nvCxnSpPr>
          <p:spPr>
            <a:xfrm>
              <a:off x="2319867" y="4718391"/>
              <a:ext cx="1411041" cy="33429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/>
            <p:cNvCxnSpPr>
              <a:stCxn id="135" idx="6"/>
              <a:endCxn id="121" idx="1"/>
            </p:cNvCxnSpPr>
            <p:nvPr/>
          </p:nvCxnSpPr>
          <p:spPr>
            <a:xfrm flipV="1">
              <a:off x="2319867" y="4338269"/>
              <a:ext cx="1411041" cy="38012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/>
            <p:cNvCxnSpPr>
              <a:stCxn id="135" idx="6"/>
              <a:endCxn id="123" idx="1"/>
            </p:cNvCxnSpPr>
            <p:nvPr/>
          </p:nvCxnSpPr>
          <p:spPr>
            <a:xfrm>
              <a:off x="2319867" y="4718392"/>
              <a:ext cx="1411041" cy="1026444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群組 128"/>
            <p:cNvGrpSpPr>
              <a:grpSpLocks noChangeAspect="1"/>
            </p:cNvGrpSpPr>
            <p:nvPr/>
          </p:nvGrpSpPr>
          <p:grpSpPr>
            <a:xfrm>
              <a:off x="2010939" y="4210379"/>
              <a:ext cx="1261458" cy="1016023"/>
              <a:chOff x="1157789" y="690388"/>
              <a:chExt cx="3528392" cy="2844316"/>
            </a:xfrm>
          </p:grpSpPr>
          <p:sp>
            <p:nvSpPr>
              <p:cNvPr id="132" name="橢圓 131"/>
              <p:cNvSpPr/>
              <p:nvPr/>
            </p:nvSpPr>
            <p:spPr>
              <a:xfrm>
                <a:off x="1157789" y="690388"/>
                <a:ext cx="3528392" cy="284431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3" name="群組 132"/>
              <p:cNvGrpSpPr/>
              <p:nvPr/>
            </p:nvGrpSpPr>
            <p:grpSpPr>
              <a:xfrm>
                <a:off x="1661845" y="852406"/>
                <a:ext cx="2520280" cy="2520280"/>
                <a:chOff x="1661845" y="852406"/>
                <a:chExt cx="2520280" cy="2520280"/>
              </a:xfrm>
            </p:grpSpPr>
            <p:sp>
              <p:nvSpPr>
                <p:cNvPr id="134" name="橢圓 133"/>
                <p:cNvSpPr/>
                <p:nvPr/>
              </p:nvSpPr>
              <p:spPr>
                <a:xfrm>
                  <a:off x="1661845" y="121244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橢圓 134"/>
                <p:cNvSpPr/>
                <p:nvPr/>
              </p:nvSpPr>
              <p:spPr>
                <a:xfrm>
                  <a:off x="1661845" y="193252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6" name="橢圓 135"/>
                <p:cNvSpPr/>
                <p:nvPr/>
              </p:nvSpPr>
              <p:spPr>
                <a:xfrm>
                  <a:off x="1661845" y="265260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7" name="橢圓 136"/>
                <p:cNvSpPr/>
                <p:nvPr/>
              </p:nvSpPr>
              <p:spPr>
                <a:xfrm>
                  <a:off x="2741965" y="85240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8" name="橢圓 137"/>
                <p:cNvSpPr/>
                <p:nvPr/>
              </p:nvSpPr>
              <p:spPr>
                <a:xfrm>
                  <a:off x="2741965" y="157248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9" name="橢圓 138"/>
                <p:cNvSpPr/>
                <p:nvPr/>
              </p:nvSpPr>
              <p:spPr>
                <a:xfrm>
                  <a:off x="2741965" y="229256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0" name="橢圓 139"/>
                <p:cNvSpPr/>
                <p:nvPr/>
              </p:nvSpPr>
              <p:spPr>
                <a:xfrm>
                  <a:off x="2741965" y="301264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1" name="橢圓 140"/>
                <p:cNvSpPr/>
                <p:nvPr/>
              </p:nvSpPr>
              <p:spPr>
                <a:xfrm>
                  <a:off x="3822085" y="121244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橢圓 141"/>
                <p:cNvSpPr/>
                <p:nvPr/>
              </p:nvSpPr>
              <p:spPr>
                <a:xfrm>
                  <a:off x="3822085" y="193252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3" name="橢圓 142"/>
                <p:cNvSpPr/>
                <p:nvPr/>
              </p:nvSpPr>
              <p:spPr>
                <a:xfrm>
                  <a:off x="3822085" y="2652606"/>
                  <a:ext cx="360040" cy="3600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cxnSp>
              <p:nvCxnSpPr>
                <p:cNvPr id="144" name="直線接點 143"/>
                <p:cNvCxnSpPr>
                  <a:stCxn id="134" idx="6"/>
                  <a:endCxn id="137" idx="2"/>
                </p:cNvCxnSpPr>
                <p:nvPr/>
              </p:nvCxnSpPr>
              <p:spPr>
                <a:xfrm flipV="1">
                  <a:off x="2021885" y="103242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>
                  <a:stCxn id="134" idx="6"/>
                  <a:endCxn id="138" idx="2"/>
                </p:cNvCxnSpPr>
                <p:nvPr/>
              </p:nvCxnSpPr>
              <p:spPr>
                <a:xfrm>
                  <a:off x="2021885" y="139246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>
                  <a:stCxn id="134" idx="6"/>
                  <a:endCxn id="139" idx="2"/>
                </p:cNvCxnSpPr>
                <p:nvPr/>
              </p:nvCxnSpPr>
              <p:spPr>
                <a:xfrm>
                  <a:off x="2021885" y="139246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接點 146"/>
                <p:cNvCxnSpPr>
                  <a:stCxn id="134" idx="6"/>
                  <a:endCxn id="140" idx="2"/>
                </p:cNvCxnSpPr>
                <p:nvPr/>
              </p:nvCxnSpPr>
              <p:spPr>
                <a:xfrm>
                  <a:off x="2021885" y="1392466"/>
                  <a:ext cx="720080" cy="18002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/>
                <p:cNvCxnSpPr>
                  <a:stCxn id="137" idx="6"/>
                  <a:endCxn id="141" idx="2"/>
                </p:cNvCxnSpPr>
                <p:nvPr/>
              </p:nvCxnSpPr>
              <p:spPr>
                <a:xfrm>
                  <a:off x="3102005" y="103242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接點 148"/>
                <p:cNvCxnSpPr>
                  <a:stCxn id="138" idx="6"/>
                  <a:endCxn id="141" idx="2"/>
                </p:cNvCxnSpPr>
                <p:nvPr/>
              </p:nvCxnSpPr>
              <p:spPr>
                <a:xfrm flipV="1">
                  <a:off x="3102005" y="139246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>
                  <a:stCxn id="137" idx="6"/>
                  <a:endCxn id="142" idx="2"/>
                </p:cNvCxnSpPr>
                <p:nvPr/>
              </p:nvCxnSpPr>
              <p:spPr>
                <a:xfrm>
                  <a:off x="3102005" y="103242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接點 150"/>
                <p:cNvCxnSpPr>
                  <a:stCxn id="137" idx="6"/>
                  <a:endCxn id="143" idx="2"/>
                </p:cNvCxnSpPr>
                <p:nvPr/>
              </p:nvCxnSpPr>
              <p:spPr>
                <a:xfrm>
                  <a:off x="3102005" y="1032426"/>
                  <a:ext cx="720080" cy="18002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接點 151"/>
                <p:cNvCxnSpPr>
                  <a:stCxn id="138" idx="6"/>
                  <a:endCxn id="142" idx="2"/>
                </p:cNvCxnSpPr>
                <p:nvPr/>
              </p:nvCxnSpPr>
              <p:spPr>
                <a:xfrm>
                  <a:off x="3102005" y="175250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>
                  <a:stCxn id="138" idx="6"/>
                  <a:endCxn id="143" idx="2"/>
                </p:cNvCxnSpPr>
                <p:nvPr/>
              </p:nvCxnSpPr>
              <p:spPr>
                <a:xfrm>
                  <a:off x="3102005" y="175250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接點 153"/>
                <p:cNvCxnSpPr>
                  <a:stCxn id="139" idx="6"/>
                  <a:endCxn id="141" idx="2"/>
                </p:cNvCxnSpPr>
                <p:nvPr/>
              </p:nvCxnSpPr>
              <p:spPr>
                <a:xfrm flipV="1">
                  <a:off x="3102005" y="139246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接點 154"/>
                <p:cNvCxnSpPr>
                  <a:stCxn id="139" idx="6"/>
                  <a:endCxn id="142" idx="2"/>
                </p:cNvCxnSpPr>
                <p:nvPr/>
              </p:nvCxnSpPr>
              <p:spPr>
                <a:xfrm flipV="1">
                  <a:off x="3102005" y="211254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/>
                <p:cNvCxnSpPr>
                  <a:stCxn id="139" idx="6"/>
                  <a:endCxn id="143" idx="2"/>
                </p:cNvCxnSpPr>
                <p:nvPr/>
              </p:nvCxnSpPr>
              <p:spPr>
                <a:xfrm>
                  <a:off x="3102005" y="247258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接點 156"/>
                <p:cNvCxnSpPr>
                  <a:stCxn id="140" idx="6"/>
                  <a:endCxn id="143" idx="2"/>
                </p:cNvCxnSpPr>
                <p:nvPr/>
              </p:nvCxnSpPr>
              <p:spPr>
                <a:xfrm flipV="1">
                  <a:off x="3102005" y="283262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線接點 157"/>
                <p:cNvCxnSpPr>
                  <a:stCxn id="140" idx="6"/>
                  <a:endCxn id="142" idx="2"/>
                </p:cNvCxnSpPr>
                <p:nvPr/>
              </p:nvCxnSpPr>
              <p:spPr>
                <a:xfrm flipV="1">
                  <a:off x="3102005" y="211254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接點 158"/>
                <p:cNvCxnSpPr>
                  <a:stCxn id="140" idx="6"/>
                  <a:endCxn id="141" idx="2"/>
                </p:cNvCxnSpPr>
                <p:nvPr/>
              </p:nvCxnSpPr>
              <p:spPr>
                <a:xfrm flipV="1">
                  <a:off x="3102005" y="1392466"/>
                  <a:ext cx="720080" cy="18002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接點 159"/>
                <p:cNvCxnSpPr>
                  <a:stCxn id="135" idx="6"/>
                  <a:endCxn id="138" idx="2"/>
                </p:cNvCxnSpPr>
                <p:nvPr/>
              </p:nvCxnSpPr>
              <p:spPr>
                <a:xfrm flipV="1">
                  <a:off x="2021885" y="175250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接點 160"/>
                <p:cNvCxnSpPr>
                  <a:stCxn id="135" idx="6"/>
                  <a:endCxn id="137" idx="2"/>
                </p:cNvCxnSpPr>
                <p:nvPr/>
              </p:nvCxnSpPr>
              <p:spPr>
                <a:xfrm flipV="1">
                  <a:off x="2021885" y="103242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接點 161"/>
                <p:cNvCxnSpPr>
                  <a:stCxn id="135" idx="6"/>
                  <a:endCxn id="139" idx="2"/>
                </p:cNvCxnSpPr>
                <p:nvPr/>
              </p:nvCxnSpPr>
              <p:spPr>
                <a:xfrm>
                  <a:off x="2021885" y="211254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接點 162"/>
                <p:cNvCxnSpPr>
                  <a:stCxn id="135" idx="6"/>
                  <a:endCxn id="140" idx="2"/>
                </p:cNvCxnSpPr>
                <p:nvPr/>
              </p:nvCxnSpPr>
              <p:spPr>
                <a:xfrm>
                  <a:off x="2021885" y="211254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接點 163"/>
                <p:cNvCxnSpPr>
                  <a:stCxn id="136" idx="6"/>
                  <a:endCxn id="139" idx="2"/>
                </p:cNvCxnSpPr>
                <p:nvPr/>
              </p:nvCxnSpPr>
              <p:spPr>
                <a:xfrm flipV="1">
                  <a:off x="2021885" y="247258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接點 164"/>
                <p:cNvCxnSpPr>
                  <a:stCxn id="136" idx="6"/>
                  <a:endCxn id="137" idx="2"/>
                </p:cNvCxnSpPr>
                <p:nvPr/>
              </p:nvCxnSpPr>
              <p:spPr>
                <a:xfrm flipV="1">
                  <a:off x="2021885" y="1032426"/>
                  <a:ext cx="720080" cy="18002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>
                  <a:stCxn id="136" idx="6"/>
                  <a:endCxn id="138" idx="2"/>
                </p:cNvCxnSpPr>
                <p:nvPr/>
              </p:nvCxnSpPr>
              <p:spPr>
                <a:xfrm flipV="1">
                  <a:off x="2021885" y="1752506"/>
                  <a:ext cx="720080" cy="108012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/>
                <p:cNvCxnSpPr>
                  <a:stCxn id="136" idx="6"/>
                  <a:endCxn id="140" idx="2"/>
                </p:cNvCxnSpPr>
                <p:nvPr/>
              </p:nvCxnSpPr>
              <p:spPr>
                <a:xfrm>
                  <a:off x="2021885" y="2832626"/>
                  <a:ext cx="720080" cy="36004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/>
                <p:cNvSpPr txBox="1"/>
                <p:nvPr/>
              </p:nvSpPr>
              <p:spPr>
                <a:xfrm>
                  <a:off x="3118316" y="3995580"/>
                  <a:ext cx="559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316" y="3995580"/>
                  <a:ext cx="55931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873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直線單箭頭接點 148"/>
          <p:cNvCxnSpPr>
            <a:stCxn id="90" idx="3"/>
            <a:endCxn id="91" idx="1"/>
          </p:cNvCxnSpPr>
          <p:nvPr/>
        </p:nvCxnSpPr>
        <p:spPr>
          <a:xfrm>
            <a:off x="4254676" y="3123711"/>
            <a:ext cx="491824" cy="198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9" y="3091015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676" y="2763711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95" y="2111249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676" y="3780637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76" y="1665992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62" y="4725144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698" y="3905851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36" y="4693506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698" y="2969016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線單箭頭接點 139"/>
          <p:cNvCxnSpPr>
            <a:stCxn id="89" idx="3"/>
            <a:endCxn id="87" idx="2"/>
          </p:cNvCxnSpPr>
          <p:nvPr/>
        </p:nvCxnSpPr>
        <p:spPr>
          <a:xfrm>
            <a:off x="1094929" y="3451015"/>
            <a:ext cx="424896" cy="1214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V="1">
            <a:off x="2794814" y="2385992"/>
            <a:ext cx="379862" cy="44525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>
            <a:stCxn id="87" idx="5"/>
            <a:endCxn id="94" idx="1"/>
          </p:cNvCxnSpPr>
          <p:nvPr/>
        </p:nvCxnSpPr>
        <p:spPr>
          <a:xfrm>
            <a:off x="3001034" y="3957747"/>
            <a:ext cx="533642" cy="18289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endCxn id="90" idx="1"/>
          </p:cNvCxnSpPr>
          <p:nvPr/>
        </p:nvCxnSpPr>
        <p:spPr>
          <a:xfrm flipV="1">
            <a:off x="3174676" y="3123711"/>
            <a:ext cx="360000" cy="893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endCxn id="96" idx="0"/>
          </p:cNvCxnSpPr>
          <p:nvPr/>
        </p:nvCxnSpPr>
        <p:spPr>
          <a:xfrm>
            <a:off x="2706276" y="4085645"/>
            <a:ext cx="243386" cy="63949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群組 87"/>
          <p:cNvGrpSpPr/>
          <p:nvPr/>
        </p:nvGrpSpPr>
        <p:grpSpPr>
          <a:xfrm>
            <a:off x="1519825" y="2763711"/>
            <a:ext cx="1735344" cy="1398900"/>
            <a:chOff x="2267744" y="890718"/>
            <a:chExt cx="3528392" cy="2844316"/>
          </a:xfrm>
        </p:grpSpPr>
        <p:sp>
          <p:nvSpPr>
            <p:cNvPr id="87" name="橢圓 86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7" name="直線接點 36"/>
              <p:cNvCxnSpPr>
                <a:stCxn id="4" idx="6"/>
                <a:endCxn id="16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4" idx="6"/>
                <a:endCxn id="17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4" idx="6"/>
                <a:endCxn id="18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>
                <a:stCxn id="4" idx="6"/>
                <a:endCxn id="19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>
                <a:stCxn id="16" idx="6"/>
                <a:endCxn id="32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>
                <a:stCxn id="17" idx="6"/>
                <a:endCxn id="32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>
                <a:stCxn id="16" idx="6"/>
                <a:endCxn id="33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>
                <a:stCxn id="16" idx="6"/>
                <a:endCxn id="34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>
                <a:stCxn id="17" idx="6"/>
                <a:endCxn id="33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>
                <a:stCxn id="17" idx="6"/>
                <a:endCxn id="34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>
                <a:stCxn id="18" idx="6"/>
                <a:endCxn id="32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>
                <a:stCxn id="18" idx="6"/>
                <a:endCxn id="33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>
                <a:stCxn id="18" idx="6"/>
                <a:endCxn id="34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>
                <a:stCxn id="19" idx="6"/>
                <a:endCxn id="34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>
                <a:stCxn id="19" idx="6"/>
                <a:endCxn id="33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>
                <a:stCxn id="19" idx="6"/>
                <a:endCxn id="32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>
                <a:stCxn id="5" idx="6"/>
                <a:endCxn id="17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>
                <a:stCxn id="5" idx="6"/>
                <a:endCxn id="16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>
                <a:stCxn id="5" idx="6"/>
                <a:endCxn id="18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>
                <a:stCxn id="5" idx="6"/>
                <a:endCxn id="19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>
                <a:stCxn id="7" idx="6"/>
                <a:endCxn id="18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>
                <a:stCxn id="7" idx="6"/>
                <a:endCxn id="16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>
                <a:stCxn id="7" idx="6"/>
                <a:endCxn id="17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>
                <a:stCxn id="7" idx="6"/>
                <a:endCxn id="19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2" name="直線單箭頭接點 151"/>
          <p:cNvCxnSpPr>
            <a:endCxn id="98" idx="2"/>
          </p:cNvCxnSpPr>
          <p:nvPr/>
        </p:nvCxnSpPr>
        <p:spPr>
          <a:xfrm>
            <a:off x="5148564" y="2991992"/>
            <a:ext cx="717091" cy="67647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00" y="2783557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4" name="直線單箭頭接點 153"/>
          <p:cNvCxnSpPr>
            <a:endCxn id="138" idx="1"/>
          </p:cNvCxnSpPr>
          <p:nvPr/>
        </p:nvCxnSpPr>
        <p:spPr>
          <a:xfrm flipV="1">
            <a:off x="7400064" y="3329016"/>
            <a:ext cx="571634" cy="3600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V="1">
            <a:off x="7176016" y="2608620"/>
            <a:ext cx="486379" cy="5652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09" idx="6"/>
            <a:endCxn id="136" idx="1"/>
          </p:cNvCxnSpPr>
          <p:nvPr/>
        </p:nvCxnSpPr>
        <p:spPr>
          <a:xfrm>
            <a:off x="7353092" y="4022618"/>
            <a:ext cx="618606" cy="2432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endCxn id="137" idx="0"/>
          </p:cNvCxnSpPr>
          <p:nvPr/>
        </p:nvCxnSpPr>
        <p:spPr>
          <a:xfrm>
            <a:off x="7090036" y="4131952"/>
            <a:ext cx="360000" cy="5615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群組 96"/>
          <p:cNvGrpSpPr/>
          <p:nvPr/>
        </p:nvGrpSpPr>
        <p:grpSpPr>
          <a:xfrm>
            <a:off x="5865655" y="2969016"/>
            <a:ext cx="1735344" cy="1398900"/>
            <a:chOff x="2267744" y="890718"/>
            <a:chExt cx="3528392" cy="2844316"/>
          </a:xfrm>
        </p:grpSpPr>
        <p:sp>
          <p:nvSpPr>
            <p:cNvPr id="98" name="橢圓 97"/>
            <p:cNvSpPr/>
            <p:nvPr/>
          </p:nvSpPr>
          <p:spPr>
            <a:xfrm>
              <a:off x="2267744" y="890718"/>
              <a:ext cx="3528392" cy="28443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9" name="群組 98"/>
            <p:cNvGrpSpPr/>
            <p:nvPr/>
          </p:nvGrpSpPr>
          <p:grpSpPr>
            <a:xfrm>
              <a:off x="2771800" y="1052736"/>
              <a:ext cx="2520280" cy="2520280"/>
              <a:chOff x="1691680" y="1052736"/>
              <a:chExt cx="2520280" cy="2520280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69168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169168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169168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2771800" y="10527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2771800" y="177281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2771800" y="249289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2771800" y="32129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3851920" y="141277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3851920" y="21328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3851920" y="285293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0" name="直線接點 109"/>
              <p:cNvCxnSpPr>
                <a:stCxn id="100" idx="6"/>
                <a:endCxn id="103" idx="2"/>
              </p:cNvCxnSpPr>
              <p:nvPr/>
            </p:nvCxnSpPr>
            <p:spPr>
              <a:xfrm flipV="1">
                <a:off x="205172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>
                <a:stCxn id="100" idx="6"/>
                <a:endCxn id="104" idx="2"/>
              </p:cNvCxnSpPr>
              <p:nvPr/>
            </p:nvCxnSpPr>
            <p:spPr>
              <a:xfrm>
                <a:off x="205172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00" idx="6"/>
                <a:endCxn id="105" idx="2"/>
              </p:cNvCxnSpPr>
              <p:nvPr/>
            </p:nvCxnSpPr>
            <p:spPr>
              <a:xfrm>
                <a:off x="205172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>
                <a:stCxn id="100" idx="6"/>
                <a:endCxn id="106" idx="2"/>
              </p:cNvCxnSpPr>
              <p:nvPr/>
            </p:nvCxnSpPr>
            <p:spPr>
              <a:xfrm>
                <a:off x="205172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/>
              <p:cNvCxnSpPr>
                <a:stCxn id="103" idx="6"/>
                <a:endCxn id="107" idx="2"/>
              </p:cNvCxnSpPr>
              <p:nvPr/>
            </p:nvCxnSpPr>
            <p:spPr>
              <a:xfrm>
                <a:off x="3131840" y="12327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3131840" y="159279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>
                <a:stCxn id="103" idx="6"/>
                <a:endCxn id="108" idx="2"/>
              </p:cNvCxnSpPr>
              <p:nvPr/>
            </p:nvCxnSpPr>
            <p:spPr>
              <a:xfrm>
                <a:off x="313184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>
                <a:stCxn id="103" idx="6"/>
                <a:endCxn id="109" idx="2"/>
              </p:cNvCxnSpPr>
              <p:nvPr/>
            </p:nvCxnSpPr>
            <p:spPr>
              <a:xfrm>
                <a:off x="313184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>
                <a:stCxn id="104" idx="6"/>
                <a:endCxn id="108" idx="2"/>
              </p:cNvCxnSpPr>
              <p:nvPr/>
            </p:nvCxnSpPr>
            <p:spPr>
              <a:xfrm>
                <a:off x="313184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>
                <a:stCxn id="104" idx="6"/>
                <a:endCxn id="109" idx="2"/>
              </p:cNvCxnSpPr>
              <p:nvPr/>
            </p:nvCxnSpPr>
            <p:spPr>
              <a:xfrm>
                <a:off x="313184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>
                <a:stCxn id="105" idx="6"/>
                <a:endCxn id="107" idx="2"/>
              </p:cNvCxnSpPr>
              <p:nvPr/>
            </p:nvCxnSpPr>
            <p:spPr>
              <a:xfrm flipV="1">
                <a:off x="3131840" y="159279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>
                <a:stCxn id="105" idx="6"/>
                <a:endCxn id="108" idx="2"/>
              </p:cNvCxnSpPr>
              <p:nvPr/>
            </p:nvCxnSpPr>
            <p:spPr>
              <a:xfrm flipV="1">
                <a:off x="313184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05" idx="6"/>
                <a:endCxn id="109" idx="2"/>
              </p:cNvCxnSpPr>
              <p:nvPr/>
            </p:nvCxnSpPr>
            <p:spPr>
              <a:xfrm>
                <a:off x="313184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>
                <a:stCxn id="106" idx="6"/>
                <a:endCxn id="109" idx="2"/>
              </p:cNvCxnSpPr>
              <p:nvPr/>
            </p:nvCxnSpPr>
            <p:spPr>
              <a:xfrm flipV="1">
                <a:off x="313184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>
                <a:stCxn id="106" idx="6"/>
                <a:endCxn id="108" idx="2"/>
              </p:cNvCxnSpPr>
              <p:nvPr/>
            </p:nvCxnSpPr>
            <p:spPr>
              <a:xfrm flipV="1">
                <a:off x="313184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>
                <a:stCxn id="106" idx="6"/>
                <a:endCxn id="107" idx="2"/>
              </p:cNvCxnSpPr>
              <p:nvPr/>
            </p:nvCxnSpPr>
            <p:spPr>
              <a:xfrm flipV="1">
                <a:off x="3131840" y="159279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>
                <a:stCxn id="101" idx="6"/>
                <a:endCxn id="104" idx="2"/>
              </p:cNvCxnSpPr>
              <p:nvPr/>
            </p:nvCxnSpPr>
            <p:spPr>
              <a:xfrm flipV="1">
                <a:off x="2051720" y="195283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>
                <a:stCxn id="101" idx="6"/>
                <a:endCxn id="103" idx="2"/>
              </p:cNvCxnSpPr>
              <p:nvPr/>
            </p:nvCxnSpPr>
            <p:spPr>
              <a:xfrm flipV="1">
                <a:off x="2051720" y="123275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>
                <a:stCxn id="101" idx="6"/>
                <a:endCxn id="105" idx="2"/>
              </p:cNvCxnSpPr>
              <p:nvPr/>
            </p:nvCxnSpPr>
            <p:spPr>
              <a:xfrm>
                <a:off x="2051720" y="231287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>
                <a:stCxn id="101" idx="6"/>
                <a:endCxn id="106" idx="2"/>
              </p:cNvCxnSpPr>
              <p:nvPr/>
            </p:nvCxnSpPr>
            <p:spPr>
              <a:xfrm>
                <a:off x="2051720" y="231287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>
                <a:stCxn id="102" idx="6"/>
                <a:endCxn id="105" idx="2"/>
              </p:cNvCxnSpPr>
              <p:nvPr/>
            </p:nvCxnSpPr>
            <p:spPr>
              <a:xfrm flipV="1">
                <a:off x="2051720" y="267291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>
                <a:stCxn id="102" idx="6"/>
                <a:endCxn id="103" idx="2"/>
              </p:cNvCxnSpPr>
              <p:nvPr/>
            </p:nvCxnSpPr>
            <p:spPr>
              <a:xfrm flipV="1">
                <a:off x="2051720" y="1232756"/>
                <a:ext cx="720080" cy="18002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02" idx="6"/>
                <a:endCxn id="104" idx="2"/>
              </p:cNvCxnSpPr>
              <p:nvPr/>
            </p:nvCxnSpPr>
            <p:spPr>
              <a:xfrm flipV="1">
                <a:off x="2051720" y="1952836"/>
                <a:ext cx="720080" cy="10801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>
                <a:stCxn id="102" idx="6"/>
                <a:endCxn id="106" idx="2"/>
              </p:cNvCxnSpPr>
              <p:nvPr/>
            </p:nvCxnSpPr>
            <p:spPr>
              <a:xfrm>
                <a:off x="2051720" y="3032956"/>
                <a:ext cx="720080" cy="36004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FC25753-C254-43B9-BECC-DFA2B326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27D36DC-078E-4CF3-AD6E-9C6D459F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Q-Learning Network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480297D-EC22-4F95-A241-B6CFAA7C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DE50CA-8F7B-4EA0-82E0-B9FC21D5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6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A54750-C59A-4444-BC49-5DED81701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02535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2DF20A-9E01-4CD3-9DDD-F06465EC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Q-Learning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Play an episode of 2048, record the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for each action performed. </a:t>
                </a:r>
                <a:endParaRPr lang="zh-TW" altLang="zh-TW" dirty="0"/>
              </a:p>
              <a:p>
                <a:r>
                  <a:rPr lang="en-US" altLang="zh-TW" dirty="0"/>
                  <a:t>Then, update from these tuples based on the following: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720EE1-E933-40A4-B13E-406D9AAF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EE1820F-3A9B-45C1-935E-DA095746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7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5C2B394-957A-48D3-A481-CF52C5FC3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53143" y="2593989"/>
                <a:ext cx="8350180" cy="650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←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zh-TW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+</m:t>
                      </m:r>
                      <m:r>
                        <a:rPr lang="en-US" altLang="zh-TW" sz="24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TW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𝑚𝑎𝑥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zh-TW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𝑄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593989"/>
                <a:ext cx="8350180" cy="650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4939086" y="4013876"/>
            <a:ext cx="4164940" cy="640918"/>
            <a:chOff x="4939086" y="4043475"/>
            <a:chExt cx="4164940" cy="640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5983139" y="4149888"/>
                  <a:ext cx="3120887" cy="534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TW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𝑚𝑎𝑥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TW" sz="2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zh-TW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139" y="4149888"/>
                  <a:ext cx="3120887" cy="534505"/>
                </a:xfrm>
                <a:prstGeom prst="rect">
                  <a:avLst/>
                </a:prstGeom>
                <a:blipFill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86" y="4282740"/>
              <a:ext cx="1253780" cy="20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5098190" y="4043475"/>
                  <a:ext cx="9752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𝑢𝑝𝑑𝑎𝑡𝑒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190" y="4043475"/>
                  <a:ext cx="9752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788165" y="3382399"/>
            <a:ext cx="4961076" cy="2593269"/>
            <a:chOff x="788165" y="3382399"/>
            <a:chExt cx="4961076" cy="2593269"/>
          </a:xfrm>
        </p:grpSpPr>
        <p:grpSp>
          <p:nvGrpSpPr>
            <p:cNvPr id="167" name="群組 166"/>
            <p:cNvGrpSpPr/>
            <p:nvPr/>
          </p:nvGrpSpPr>
          <p:grpSpPr>
            <a:xfrm>
              <a:off x="788165" y="3382399"/>
              <a:ext cx="4961076" cy="2593269"/>
              <a:chOff x="456775" y="3035672"/>
              <a:chExt cx="3539529" cy="1850196"/>
            </a:xfrm>
          </p:grpSpPr>
          <p:pic>
            <p:nvPicPr>
              <p:cNvPr id="168" name="Picture 10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775" y="3629155"/>
                <a:ext cx="720000" cy="71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9" name="直線單箭頭接點 168"/>
              <p:cNvCxnSpPr>
                <a:stCxn id="168" idx="3"/>
                <a:endCxn id="181" idx="2"/>
              </p:cNvCxnSpPr>
              <p:nvPr/>
            </p:nvCxnSpPr>
            <p:spPr>
              <a:xfrm>
                <a:off x="1176775" y="3988849"/>
                <a:ext cx="152400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矩形 169"/>
                  <p:cNvSpPr/>
                  <p:nvPr/>
                </p:nvSpPr>
                <p:spPr>
                  <a:xfrm>
                    <a:off x="2556304" y="3035672"/>
                    <a:ext cx="1440000" cy="32937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,↑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70" name="矩形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304" y="3035672"/>
                    <a:ext cx="1440000" cy="32937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1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矩形 170"/>
                  <p:cNvSpPr/>
                  <p:nvPr/>
                </p:nvSpPr>
                <p:spPr>
                  <a:xfrm>
                    <a:off x="2556304" y="3552958"/>
                    <a:ext cx="1440000" cy="32937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zh-TW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,→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71" name="矩形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304" y="3552958"/>
                    <a:ext cx="1440000" cy="32937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41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矩形 171"/>
                  <p:cNvSpPr/>
                  <p:nvPr/>
                </p:nvSpPr>
                <p:spPr>
                  <a:xfrm>
                    <a:off x="2556304" y="4062668"/>
                    <a:ext cx="1440000" cy="32937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,↓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72" name="矩形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304" y="4062668"/>
                    <a:ext cx="1440000" cy="32937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41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矩形 172"/>
                  <p:cNvSpPr/>
                  <p:nvPr/>
                </p:nvSpPr>
                <p:spPr>
                  <a:xfrm>
                    <a:off x="2556304" y="4556489"/>
                    <a:ext cx="1440000" cy="32937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,←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73" name="矩形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304" y="4556489"/>
                    <a:ext cx="1440000" cy="32937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417"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直線單箭頭接點 173"/>
              <p:cNvCxnSpPr>
                <a:stCxn id="184" idx="6"/>
                <a:endCxn id="170" idx="1"/>
              </p:cNvCxnSpPr>
              <p:nvPr/>
            </p:nvCxnSpPr>
            <p:spPr>
              <a:xfrm flipV="1">
                <a:off x="1549583" y="3200362"/>
                <a:ext cx="1006721" cy="78848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單箭頭接點 174"/>
              <p:cNvCxnSpPr>
                <a:stCxn id="184" idx="6"/>
                <a:endCxn id="172" idx="1"/>
              </p:cNvCxnSpPr>
              <p:nvPr/>
            </p:nvCxnSpPr>
            <p:spPr>
              <a:xfrm>
                <a:off x="1549583" y="3988850"/>
                <a:ext cx="1006721" cy="238508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單箭頭接點 175"/>
              <p:cNvCxnSpPr>
                <a:stCxn id="184" idx="6"/>
                <a:endCxn id="171" idx="1"/>
              </p:cNvCxnSpPr>
              <p:nvPr/>
            </p:nvCxnSpPr>
            <p:spPr>
              <a:xfrm flipV="1">
                <a:off x="1549583" y="3717648"/>
                <a:ext cx="1006721" cy="271202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84" idx="6"/>
                <a:endCxn id="173" idx="1"/>
              </p:cNvCxnSpPr>
              <p:nvPr/>
            </p:nvCxnSpPr>
            <p:spPr>
              <a:xfrm>
                <a:off x="1549583" y="3988851"/>
                <a:ext cx="1006721" cy="732328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群組 177"/>
              <p:cNvGrpSpPr>
                <a:grpSpLocks noChangeAspect="1"/>
              </p:cNvGrpSpPr>
              <p:nvPr/>
            </p:nvGrpSpPr>
            <p:grpSpPr>
              <a:xfrm>
                <a:off x="1329175" y="3626403"/>
                <a:ext cx="900000" cy="724893"/>
                <a:chOff x="1157789" y="690388"/>
                <a:chExt cx="3528392" cy="2844316"/>
              </a:xfrm>
            </p:grpSpPr>
            <p:sp>
              <p:nvSpPr>
                <p:cNvPr id="181" name="橢圓 180"/>
                <p:cNvSpPr/>
                <p:nvPr/>
              </p:nvSpPr>
              <p:spPr>
                <a:xfrm>
                  <a:off x="1157789" y="690388"/>
                  <a:ext cx="3528392" cy="2844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182" name="群組 181"/>
                <p:cNvGrpSpPr/>
                <p:nvPr/>
              </p:nvGrpSpPr>
              <p:grpSpPr>
                <a:xfrm>
                  <a:off x="1661845" y="852406"/>
                  <a:ext cx="2520280" cy="2520280"/>
                  <a:chOff x="1661845" y="852406"/>
                  <a:chExt cx="2520280" cy="2520280"/>
                </a:xfrm>
              </p:grpSpPr>
              <p:sp>
                <p:nvSpPr>
                  <p:cNvPr id="183" name="橢圓 182"/>
                  <p:cNvSpPr/>
                  <p:nvPr/>
                </p:nvSpPr>
                <p:spPr>
                  <a:xfrm>
                    <a:off x="1661845" y="12124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" name="橢圓 183"/>
                  <p:cNvSpPr/>
                  <p:nvPr/>
                </p:nvSpPr>
                <p:spPr>
                  <a:xfrm>
                    <a:off x="1661845" y="193252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" name="橢圓 184"/>
                  <p:cNvSpPr/>
                  <p:nvPr/>
                </p:nvSpPr>
                <p:spPr>
                  <a:xfrm>
                    <a:off x="1661845" y="26526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6" name="橢圓 185"/>
                  <p:cNvSpPr/>
                  <p:nvPr/>
                </p:nvSpPr>
                <p:spPr>
                  <a:xfrm>
                    <a:off x="2741965" y="8524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7" name="橢圓 186"/>
                  <p:cNvSpPr/>
                  <p:nvPr/>
                </p:nvSpPr>
                <p:spPr>
                  <a:xfrm>
                    <a:off x="2741965" y="157248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8" name="橢圓 187"/>
                  <p:cNvSpPr/>
                  <p:nvPr/>
                </p:nvSpPr>
                <p:spPr>
                  <a:xfrm>
                    <a:off x="2741965" y="229256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9" name="橢圓 188"/>
                  <p:cNvSpPr/>
                  <p:nvPr/>
                </p:nvSpPr>
                <p:spPr>
                  <a:xfrm>
                    <a:off x="2741965" y="30126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90" name="橢圓 189"/>
                  <p:cNvSpPr/>
                  <p:nvPr/>
                </p:nvSpPr>
                <p:spPr>
                  <a:xfrm>
                    <a:off x="3822085" y="12124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91" name="橢圓 190"/>
                  <p:cNvSpPr/>
                  <p:nvPr/>
                </p:nvSpPr>
                <p:spPr>
                  <a:xfrm>
                    <a:off x="3822085" y="193252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92" name="橢圓 191"/>
                  <p:cNvSpPr/>
                  <p:nvPr/>
                </p:nvSpPr>
                <p:spPr>
                  <a:xfrm>
                    <a:off x="3822085" y="26526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93" name="直線接點 192"/>
                  <p:cNvCxnSpPr>
                    <a:stCxn id="183" idx="6"/>
                    <a:endCxn id="186" idx="2"/>
                  </p:cNvCxnSpPr>
                  <p:nvPr/>
                </p:nvCxnSpPr>
                <p:spPr>
                  <a:xfrm flipV="1">
                    <a:off x="2021885" y="10324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線接點 193"/>
                  <p:cNvCxnSpPr>
                    <a:stCxn id="183" idx="6"/>
                    <a:endCxn id="187" idx="2"/>
                  </p:cNvCxnSpPr>
                  <p:nvPr/>
                </p:nvCxnSpPr>
                <p:spPr>
                  <a:xfrm>
                    <a:off x="2021885" y="139246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線接點 194"/>
                  <p:cNvCxnSpPr>
                    <a:stCxn id="183" idx="6"/>
                    <a:endCxn id="188" idx="2"/>
                  </p:cNvCxnSpPr>
                  <p:nvPr/>
                </p:nvCxnSpPr>
                <p:spPr>
                  <a:xfrm>
                    <a:off x="2021885" y="139246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線接點 195"/>
                  <p:cNvCxnSpPr>
                    <a:stCxn id="183" idx="6"/>
                    <a:endCxn id="189" idx="2"/>
                  </p:cNvCxnSpPr>
                  <p:nvPr/>
                </p:nvCxnSpPr>
                <p:spPr>
                  <a:xfrm>
                    <a:off x="2021885" y="139246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接點 196"/>
                  <p:cNvCxnSpPr>
                    <a:stCxn id="186" idx="6"/>
                    <a:endCxn id="190" idx="2"/>
                  </p:cNvCxnSpPr>
                  <p:nvPr/>
                </p:nvCxnSpPr>
                <p:spPr>
                  <a:xfrm>
                    <a:off x="3102005" y="10324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接點 197"/>
                  <p:cNvCxnSpPr>
                    <a:stCxn id="187" idx="6"/>
                    <a:endCxn id="190" idx="2"/>
                  </p:cNvCxnSpPr>
                  <p:nvPr/>
                </p:nvCxnSpPr>
                <p:spPr>
                  <a:xfrm flipV="1">
                    <a:off x="3102005" y="139246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線接點 198"/>
                  <p:cNvCxnSpPr>
                    <a:stCxn id="186" idx="6"/>
                    <a:endCxn id="191" idx="2"/>
                  </p:cNvCxnSpPr>
                  <p:nvPr/>
                </p:nvCxnSpPr>
                <p:spPr>
                  <a:xfrm>
                    <a:off x="3102005" y="103242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線接點 199"/>
                  <p:cNvCxnSpPr>
                    <a:stCxn id="186" idx="6"/>
                    <a:endCxn id="192" idx="2"/>
                  </p:cNvCxnSpPr>
                  <p:nvPr/>
                </p:nvCxnSpPr>
                <p:spPr>
                  <a:xfrm>
                    <a:off x="3102005" y="103242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接點 200"/>
                  <p:cNvCxnSpPr>
                    <a:stCxn id="187" idx="6"/>
                    <a:endCxn id="191" idx="2"/>
                  </p:cNvCxnSpPr>
                  <p:nvPr/>
                </p:nvCxnSpPr>
                <p:spPr>
                  <a:xfrm>
                    <a:off x="3102005" y="175250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線接點 201"/>
                  <p:cNvCxnSpPr>
                    <a:stCxn id="187" idx="6"/>
                    <a:endCxn id="192" idx="2"/>
                  </p:cNvCxnSpPr>
                  <p:nvPr/>
                </p:nvCxnSpPr>
                <p:spPr>
                  <a:xfrm>
                    <a:off x="3102005" y="175250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線接點 202"/>
                  <p:cNvCxnSpPr>
                    <a:stCxn id="188" idx="6"/>
                    <a:endCxn id="190" idx="2"/>
                  </p:cNvCxnSpPr>
                  <p:nvPr/>
                </p:nvCxnSpPr>
                <p:spPr>
                  <a:xfrm flipV="1">
                    <a:off x="3102005" y="139246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線接點 203"/>
                  <p:cNvCxnSpPr>
                    <a:stCxn id="188" idx="6"/>
                    <a:endCxn id="191" idx="2"/>
                  </p:cNvCxnSpPr>
                  <p:nvPr/>
                </p:nvCxnSpPr>
                <p:spPr>
                  <a:xfrm flipV="1">
                    <a:off x="3102005" y="211254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線接點 204"/>
                  <p:cNvCxnSpPr>
                    <a:stCxn id="188" idx="6"/>
                    <a:endCxn id="192" idx="2"/>
                  </p:cNvCxnSpPr>
                  <p:nvPr/>
                </p:nvCxnSpPr>
                <p:spPr>
                  <a:xfrm>
                    <a:off x="3102005" y="247258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線接點 205"/>
                  <p:cNvCxnSpPr>
                    <a:stCxn id="189" idx="6"/>
                    <a:endCxn id="192" idx="2"/>
                  </p:cNvCxnSpPr>
                  <p:nvPr/>
                </p:nvCxnSpPr>
                <p:spPr>
                  <a:xfrm flipV="1">
                    <a:off x="3102005" y="28326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線接點 206"/>
                  <p:cNvCxnSpPr>
                    <a:stCxn id="189" idx="6"/>
                    <a:endCxn id="191" idx="2"/>
                  </p:cNvCxnSpPr>
                  <p:nvPr/>
                </p:nvCxnSpPr>
                <p:spPr>
                  <a:xfrm flipV="1">
                    <a:off x="3102005" y="211254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線接點 207"/>
                  <p:cNvCxnSpPr>
                    <a:stCxn id="189" idx="6"/>
                    <a:endCxn id="190" idx="2"/>
                  </p:cNvCxnSpPr>
                  <p:nvPr/>
                </p:nvCxnSpPr>
                <p:spPr>
                  <a:xfrm flipV="1">
                    <a:off x="3102005" y="139246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線接點 208"/>
                  <p:cNvCxnSpPr>
                    <a:stCxn id="184" idx="6"/>
                    <a:endCxn id="187" idx="2"/>
                  </p:cNvCxnSpPr>
                  <p:nvPr/>
                </p:nvCxnSpPr>
                <p:spPr>
                  <a:xfrm flipV="1">
                    <a:off x="2021885" y="175250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線接點 209"/>
                  <p:cNvCxnSpPr>
                    <a:stCxn id="184" idx="6"/>
                    <a:endCxn id="186" idx="2"/>
                  </p:cNvCxnSpPr>
                  <p:nvPr/>
                </p:nvCxnSpPr>
                <p:spPr>
                  <a:xfrm flipV="1">
                    <a:off x="2021885" y="103242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線接點 210"/>
                  <p:cNvCxnSpPr>
                    <a:stCxn id="184" idx="6"/>
                    <a:endCxn id="188" idx="2"/>
                  </p:cNvCxnSpPr>
                  <p:nvPr/>
                </p:nvCxnSpPr>
                <p:spPr>
                  <a:xfrm>
                    <a:off x="2021885" y="211254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線接點 211"/>
                  <p:cNvCxnSpPr>
                    <a:stCxn id="184" idx="6"/>
                    <a:endCxn id="189" idx="2"/>
                  </p:cNvCxnSpPr>
                  <p:nvPr/>
                </p:nvCxnSpPr>
                <p:spPr>
                  <a:xfrm>
                    <a:off x="2021885" y="211254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線接點 212"/>
                  <p:cNvCxnSpPr>
                    <a:stCxn id="185" idx="6"/>
                    <a:endCxn id="188" idx="2"/>
                  </p:cNvCxnSpPr>
                  <p:nvPr/>
                </p:nvCxnSpPr>
                <p:spPr>
                  <a:xfrm flipV="1">
                    <a:off x="2021885" y="247258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線接點 213"/>
                  <p:cNvCxnSpPr>
                    <a:stCxn id="185" idx="6"/>
                    <a:endCxn id="186" idx="2"/>
                  </p:cNvCxnSpPr>
                  <p:nvPr/>
                </p:nvCxnSpPr>
                <p:spPr>
                  <a:xfrm flipV="1">
                    <a:off x="2021885" y="103242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線接點 214"/>
                  <p:cNvCxnSpPr>
                    <a:stCxn id="185" idx="6"/>
                    <a:endCxn id="187" idx="2"/>
                  </p:cNvCxnSpPr>
                  <p:nvPr/>
                </p:nvCxnSpPr>
                <p:spPr>
                  <a:xfrm flipV="1">
                    <a:off x="2021885" y="175250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線接點 215"/>
                  <p:cNvCxnSpPr>
                    <a:stCxn id="185" idx="6"/>
                    <a:endCxn id="189" idx="2"/>
                  </p:cNvCxnSpPr>
                  <p:nvPr/>
                </p:nvCxnSpPr>
                <p:spPr>
                  <a:xfrm>
                    <a:off x="2021885" y="28326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3118316" y="3995580"/>
                  <a:ext cx="559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316" y="3995580"/>
                  <a:ext cx="559319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24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642D69-D880-469C-8B4E-9D7DBCEC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Q-Learning Network</a:t>
            </a:r>
            <a:endParaRPr lang="zh-TW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10F2-4321-46BD-8AFF-1D7786BD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9CFAE8-0CC1-4A46-94EB-035EFA2F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8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B67849-8065-4C4F-8ED2-DAE4BB599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grpSp>
        <p:nvGrpSpPr>
          <p:cNvPr id="169" name="群組 168"/>
          <p:cNvGrpSpPr/>
          <p:nvPr/>
        </p:nvGrpSpPr>
        <p:grpSpPr>
          <a:xfrm>
            <a:off x="4803599" y="5789925"/>
            <a:ext cx="3935499" cy="523220"/>
            <a:chOff x="5128988" y="5692009"/>
            <a:chExt cx="3564559" cy="523220"/>
          </a:xfrm>
        </p:grpSpPr>
        <p:cxnSp>
          <p:nvCxnSpPr>
            <p:cNvPr id="168" name="直線單箭頭接點 167"/>
            <p:cNvCxnSpPr/>
            <p:nvPr/>
          </p:nvCxnSpPr>
          <p:spPr>
            <a:xfrm flipV="1">
              <a:off x="5128988" y="5844762"/>
              <a:ext cx="436868" cy="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/>
            <p:nvPr/>
          </p:nvCxnSpPr>
          <p:spPr>
            <a:xfrm>
              <a:off x="5128988" y="6052238"/>
              <a:ext cx="436868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字方塊 165"/>
            <p:cNvSpPr txBox="1"/>
            <p:nvPr/>
          </p:nvSpPr>
          <p:spPr>
            <a:xfrm>
              <a:off x="5609048" y="5692009"/>
              <a:ext cx="3084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Perform an action (</a:t>
              </a:r>
              <a:r>
                <a:rPr lang="zh-TW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↑ → ↓ ←</a:t>
              </a:r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zh-TW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new tile randomly appear</a:t>
              </a:r>
              <a:endPara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57808" y="1413588"/>
            <a:ext cx="1505868" cy="791507"/>
            <a:chOff x="557808" y="1413588"/>
            <a:chExt cx="1505868" cy="791507"/>
          </a:xfrm>
        </p:grpSpPr>
        <p:sp>
          <p:nvSpPr>
            <p:cNvPr id="131" name="文字方塊 130"/>
            <p:cNvSpPr txBox="1"/>
            <p:nvPr/>
          </p:nvSpPr>
          <p:spPr>
            <a:xfrm>
              <a:off x="865912" y="183576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afterstate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865912" y="141358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beforestate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2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808" y="1475954"/>
              <a:ext cx="270000" cy="27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808" y="1904479"/>
              <a:ext cx="270000" cy="2700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cxnSp>
        <p:nvCxnSpPr>
          <p:cNvPr id="83" name="直線單箭頭接點 82"/>
          <p:cNvCxnSpPr>
            <a:stCxn id="2053" idx="3"/>
            <a:endCxn id="2054" idx="1"/>
          </p:cNvCxnSpPr>
          <p:nvPr/>
        </p:nvCxnSpPr>
        <p:spPr>
          <a:xfrm>
            <a:off x="4067962" y="3740649"/>
            <a:ext cx="1005012" cy="0"/>
          </a:xfrm>
          <a:prstGeom prst="straightConnector1">
            <a:avLst/>
          </a:prstGeom>
          <a:ln w="28575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2" idx="3"/>
            <a:endCxn id="2055" idx="1"/>
          </p:cNvCxnSpPr>
          <p:nvPr/>
        </p:nvCxnSpPr>
        <p:spPr>
          <a:xfrm>
            <a:off x="8236813" y="3740649"/>
            <a:ext cx="1004570" cy="0"/>
          </a:xfrm>
          <a:prstGeom prst="straightConnector1">
            <a:avLst/>
          </a:prstGeom>
          <a:ln w="28575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102" idx="3"/>
            <a:endCxn id="2050" idx="1"/>
          </p:cNvCxnSpPr>
          <p:nvPr/>
        </p:nvCxnSpPr>
        <p:spPr>
          <a:xfrm>
            <a:off x="-159350" y="3740649"/>
            <a:ext cx="1063473" cy="0"/>
          </a:xfrm>
          <a:prstGeom prst="straightConnector1">
            <a:avLst/>
          </a:prstGeom>
          <a:ln w="28575">
            <a:solidFill>
              <a:srgbClr val="BFBFBF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10321383" y="2806459"/>
            <a:ext cx="890443" cy="2787160"/>
            <a:chOff x="9923823" y="2806459"/>
            <a:chExt cx="890443" cy="2787160"/>
          </a:xfrm>
        </p:grpSpPr>
        <p:cxnSp>
          <p:nvCxnSpPr>
            <p:cNvPr id="98" name="直線單箭頭接點 97"/>
            <p:cNvCxnSpPr>
              <a:stCxn id="2055" idx="3"/>
              <a:endCxn id="103" idx="1"/>
            </p:cNvCxnSpPr>
            <p:nvPr/>
          </p:nvCxnSpPr>
          <p:spPr>
            <a:xfrm>
              <a:off x="9923823" y="3740649"/>
              <a:ext cx="890443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2055" idx="3"/>
              <a:endCxn id="146" idx="1"/>
            </p:cNvCxnSpPr>
            <p:nvPr/>
          </p:nvCxnSpPr>
          <p:spPr>
            <a:xfrm flipV="1">
              <a:off x="9923823" y="2806459"/>
              <a:ext cx="890443" cy="93419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2055" idx="3"/>
              <a:endCxn id="147" idx="1"/>
            </p:cNvCxnSpPr>
            <p:nvPr/>
          </p:nvCxnSpPr>
          <p:spPr>
            <a:xfrm>
              <a:off x="9923823" y="3740649"/>
              <a:ext cx="890443" cy="91878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2055" idx="3"/>
              <a:endCxn id="153" idx="1"/>
            </p:cNvCxnSpPr>
            <p:nvPr/>
          </p:nvCxnSpPr>
          <p:spPr>
            <a:xfrm>
              <a:off x="9923823" y="3740649"/>
              <a:ext cx="890443" cy="185297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350" y="3380649"/>
            <a:ext cx="720000" cy="72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11211826" y="2446459"/>
            <a:ext cx="720000" cy="3507160"/>
            <a:chOff x="10814266" y="2446459"/>
            <a:chExt cx="720000" cy="3507160"/>
          </a:xfrm>
        </p:grpSpPr>
        <p:pic>
          <p:nvPicPr>
            <p:cNvPr id="10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338064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6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244645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429942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66" y="5233619"/>
              <a:ext cx="720000" cy="720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10998577" y="2621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↑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577" y="2621793"/>
                  <a:ext cx="351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字方塊 108"/>
                <p:cNvSpPr txBox="1"/>
                <p:nvPr/>
              </p:nvSpPr>
              <p:spPr>
                <a:xfrm>
                  <a:off x="10955296" y="3555983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→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字方塊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5296" y="3555983"/>
                  <a:ext cx="43794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0998577" y="4550827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↓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577" y="4550827"/>
                  <a:ext cx="35137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0955296" y="5408953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←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5296" y="5408953"/>
                  <a:ext cx="43794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83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0" name="直線單箭頭接點 89"/>
          <p:cNvCxnSpPr>
            <a:stCxn id="2054" idx="3"/>
            <a:endCxn id="72" idx="1"/>
          </p:cNvCxnSpPr>
          <p:nvPr/>
        </p:nvCxnSpPr>
        <p:spPr>
          <a:xfrm>
            <a:off x="6152974" y="3740649"/>
            <a:ext cx="1003839" cy="0"/>
          </a:xfrm>
          <a:prstGeom prst="straightConnector1">
            <a:avLst/>
          </a:prstGeom>
          <a:ln w="28575">
            <a:solidFill>
              <a:srgbClr val="BFBFB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2050" idx="3"/>
            <a:endCxn id="10" idx="1"/>
          </p:cNvCxnSpPr>
          <p:nvPr/>
        </p:nvCxnSpPr>
        <p:spPr>
          <a:xfrm>
            <a:off x="1984123" y="3740649"/>
            <a:ext cx="1183839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2050" idx="3"/>
            <a:endCxn id="2053" idx="1"/>
          </p:cNvCxnSpPr>
          <p:nvPr/>
        </p:nvCxnSpPr>
        <p:spPr>
          <a:xfrm>
            <a:off x="1984123" y="3740649"/>
            <a:ext cx="1003839" cy="0"/>
          </a:xfrm>
          <a:prstGeom prst="straightConnector1">
            <a:avLst/>
          </a:prstGeom>
          <a:ln w="28575">
            <a:solidFill>
              <a:srgbClr val="BFBFB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050" idx="3"/>
            <a:endCxn id="11" idx="1"/>
          </p:cNvCxnSpPr>
          <p:nvPr/>
        </p:nvCxnSpPr>
        <p:spPr>
          <a:xfrm flipV="1">
            <a:off x="1984123" y="2423211"/>
            <a:ext cx="1183839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2053" idx="3"/>
            <a:endCxn id="95" idx="1"/>
          </p:cNvCxnSpPr>
          <p:nvPr/>
        </p:nvCxnSpPr>
        <p:spPr>
          <a:xfrm flipV="1">
            <a:off x="4067962" y="2423211"/>
            <a:ext cx="1185012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2053" idx="3"/>
            <a:endCxn id="93" idx="1"/>
          </p:cNvCxnSpPr>
          <p:nvPr/>
        </p:nvCxnSpPr>
        <p:spPr>
          <a:xfrm>
            <a:off x="4067962" y="3740649"/>
            <a:ext cx="1185012" cy="1317438"/>
          </a:xfrm>
          <a:prstGeom prst="straightConnector1">
            <a:avLst/>
          </a:prstGeom>
          <a:ln w="28575">
            <a:solidFill>
              <a:srgbClr val="BFBFBF">
                <a:alpha val="40000"/>
              </a:srgb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476558" y="1189547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5476558" y="5593172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FFD1D1"/>
                </a:solidFill>
              </a:rPr>
              <a:t>.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267877" y="2975620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new tile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popup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131611" y="2975620"/>
            <a:ext cx="8034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cs typeface="Times New Roman" panose="02020603050405020304" pitchFamily="18" charset="0"/>
              </a:rPr>
              <a:t>performed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272152" y="2975620"/>
            <a:ext cx="8034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altLang="zh-TW" sz="1050" dirty="0">
                <a:latin typeface="Cambria Math" panose="02040503050406030204" pitchFamily="18" charset="0"/>
                <a:cs typeface="Times New Roman" panose="02020603050405020304" pitchFamily="18" charset="0"/>
              </a:rPr>
              <a:t>performed</a:t>
            </a:r>
            <a:endParaRPr lang="zh-TW" altLang="en-US" sz="105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560397" y="1985463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7560397" y="4508108"/>
            <a:ext cx="27283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rgbClr val="BDE3FF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3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62" y="3200649"/>
            <a:ext cx="1080000" cy="108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74" y="3200649"/>
            <a:ext cx="1080000" cy="1080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62" y="4698087"/>
            <a:ext cx="720000" cy="720000"/>
          </a:xfrm>
          <a:prstGeom prst="rect">
            <a:avLst/>
          </a:prstGeom>
          <a:noFill/>
          <a:ln w="19050">
            <a:solidFill>
              <a:srgbClr val="0070C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62" y="2063211"/>
            <a:ext cx="720000" cy="720000"/>
          </a:xfrm>
          <a:prstGeom prst="rect">
            <a:avLst/>
          </a:prstGeom>
          <a:noFill/>
          <a:ln w="19050">
            <a:solidFill>
              <a:srgbClr val="0070C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5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74" y="2063211"/>
            <a:ext cx="720000" cy="720000"/>
          </a:xfrm>
          <a:prstGeom prst="rect">
            <a:avLst/>
          </a:prstGeom>
          <a:noFill/>
          <a:ln w="19050">
            <a:solidFill>
              <a:srgbClr val="FF000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74" y="4698087"/>
            <a:ext cx="720000" cy="720000"/>
          </a:xfrm>
          <a:prstGeom prst="rect">
            <a:avLst/>
          </a:prstGeom>
          <a:noFill/>
          <a:ln w="19050">
            <a:solidFill>
              <a:srgbClr val="FF0000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12686" y="2748023"/>
            <a:ext cx="2160000" cy="1728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881537" y="2744487"/>
            <a:ext cx="2160000" cy="1728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/>
          <p:cNvCxnSpPr/>
          <p:nvPr/>
        </p:nvCxnSpPr>
        <p:spPr>
          <a:xfrm rot="5400000">
            <a:off x="3777024" y="2385065"/>
            <a:ext cx="12700" cy="4168851"/>
          </a:xfrm>
          <a:prstGeom prst="bentConnector3">
            <a:avLst>
              <a:gd name="adj1" fmla="val 3130472"/>
            </a:avLst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13" y="3200649"/>
            <a:ext cx="1080000" cy="10800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1178869" y="2743771"/>
                <a:ext cx="522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869" y="2743771"/>
                <a:ext cx="522964" cy="461665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272599" y="2748239"/>
                <a:ext cx="522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9" y="2748239"/>
                <a:ext cx="522964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5201217" y="2747998"/>
                <a:ext cx="816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17" y="2747998"/>
                <a:ext cx="816313" cy="461665"/>
              </a:xfrm>
              <a:prstGeom prst="rect">
                <a:avLst/>
              </a:prstGeom>
              <a:blipFill>
                <a:blip r:embed="rId1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288700" y="2748239"/>
                <a:ext cx="816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b="0" i="1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0" y="2748239"/>
                <a:ext cx="816313" cy="461665"/>
              </a:xfrm>
              <a:prstGeom prst="rect">
                <a:avLst/>
              </a:prstGeom>
              <a:blipFill>
                <a:blip r:embed="rId2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/>
          <p:cNvGrpSpPr/>
          <p:nvPr/>
        </p:nvGrpSpPr>
        <p:grpSpPr>
          <a:xfrm>
            <a:off x="6228754" y="3274570"/>
            <a:ext cx="852669" cy="754393"/>
            <a:chOff x="6248850" y="3454017"/>
            <a:chExt cx="852669" cy="754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248850" y="3454017"/>
                  <a:ext cx="8526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850" y="3454017"/>
                  <a:ext cx="852669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6268946" y="3869856"/>
                  <a:ext cx="7453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946" y="3869856"/>
                  <a:ext cx="745332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/>
          <p:cNvGrpSpPr/>
          <p:nvPr/>
        </p:nvGrpSpPr>
        <p:grpSpPr>
          <a:xfrm>
            <a:off x="2247393" y="3280150"/>
            <a:ext cx="559319" cy="748813"/>
            <a:chOff x="2267489" y="3459597"/>
            <a:chExt cx="559319" cy="748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/>
                <p:cNvSpPr txBox="1"/>
                <p:nvPr/>
              </p:nvSpPr>
              <p:spPr>
                <a:xfrm>
                  <a:off x="2267489" y="3459597"/>
                  <a:ext cx="559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9" y="3459597"/>
                  <a:ext cx="55931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2267489" y="3869856"/>
                  <a:ext cx="5497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n>
                              <a:noFill/>
                            </a:ln>
                            <a:effectLst/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ln>
                      <a:noFill/>
                    </a:ln>
                    <a:effectLst/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9" y="3869856"/>
                  <a:ext cx="549766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918239" y="5765194"/>
                <a:ext cx="42829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39" y="5765194"/>
                <a:ext cx="4282977" cy="276999"/>
              </a:xfrm>
              <a:prstGeom prst="rect">
                <a:avLst/>
              </a:prstGeom>
              <a:blipFill>
                <a:blip r:embed="rId25"/>
                <a:stretch>
                  <a:fillRect l="-2707" t="-444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E06B16-8E02-4DCE-B571-2A61ED10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» Reinforcement Learning for 2048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TD-Afterstate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內容版面配置區 12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Input: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Times New Roman"/>
                      </a:rPr>
                      <m:t>𝑠</m:t>
                    </m:r>
                    <m:r>
                      <a:rPr lang="en-US" altLang="zh-TW" i="1">
                        <a:latin typeface="Cambria Math"/>
                        <a:ea typeface="Times New Roman"/>
                      </a:rPr>
                      <m:t>′</m:t>
                    </m:r>
                  </m:oMath>
                </a14:m>
                <a:r>
                  <a:rPr lang="en-US" altLang="zh-TW" dirty="0">
                    <a:latin typeface="Times New Roman"/>
                    <a:ea typeface="Times New Roman"/>
                  </a:rPr>
                  <a:t> </a:t>
                </a:r>
              </a:p>
              <a:p>
                <a:pPr lvl="1"/>
                <a:r>
                  <a:rPr lang="en-US" altLang="zh-TW" dirty="0"/>
                  <a:t>An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𝑎𝑓𝑡𝑒𝑟𝑠𝑡𝑎𝑡𝑒</m:t>
                    </m:r>
                  </m:oMath>
                </a14:m>
                <a:endParaRPr lang="en-US" altLang="zh-TW" dirty="0">
                  <a:latin typeface="Times New Roman"/>
                  <a:ea typeface="Times New Roman"/>
                </a:endParaRPr>
              </a:p>
              <a:p>
                <a:r>
                  <a:rPr lang="en-US" altLang="zh-TW" dirty="0">
                    <a:latin typeface="Times New Roman"/>
                    <a:ea typeface="Times New Roman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latin typeface="Times New Roman"/>
                    <a:ea typeface="Times New Roman"/>
                  </a:rPr>
                  <a:t> </a:t>
                </a:r>
              </a:p>
              <a:p>
                <a:pPr lvl="1"/>
                <a:r>
                  <a:rPr lang="en-US" altLang="zh-TW" dirty="0"/>
                  <a:t>The expected value for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𝑎𝑓𝑡𝑒𝑟𝑠𝑡𝑎𝑡𝑒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9" name="內容版面配置區 1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98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251B66-F137-405F-9173-A35AD3AF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2A51FA-1143-46D0-B212-1384C2EB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9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90D9A2-1276-4E80-AC4D-69CC687CC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TD-Afterstate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90505" y="3771926"/>
            <a:ext cx="4850297" cy="1449796"/>
            <a:chOff x="790505" y="3771926"/>
            <a:chExt cx="4850297" cy="1449796"/>
          </a:xfrm>
        </p:grpSpPr>
        <p:grpSp>
          <p:nvGrpSpPr>
            <p:cNvPr id="512" name="群組 511"/>
            <p:cNvGrpSpPr/>
            <p:nvPr/>
          </p:nvGrpSpPr>
          <p:grpSpPr>
            <a:xfrm>
              <a:off x="790505" y="4205699"/>
              <a:ext cx="4850297" cy="1016023"/>
              <a:chOff x="788165" y="4210379"/>
              <a:chExt cx="4850297" cy="1016023"/>
            </a:xfrm>
          </p:grpSpPr>
          <p:cxnSp>
            <p:nvCxnSpPr>
              <p:cNvPr id="142" name="直線單箭頭接點 141"/>
              <p:cNvCxnSpPr>
                <a:stCxn id="151" idx="6"/>
                <a:endCxn id="146" idx="1"/>
              </p:cNvCxnSpPr>
              <p:nvPr/>
            </p:nvCxnSpPr>
            <p:spPr>
              <a:xfrm>
                <a:off x="2318113" y="4719026"/>
                <a:ext cx="130201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65" y="4210379"/>
                <a:ext cx="1008000" cy="10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矩形 145"/>
                  <p:cNvSpPr/>
                  <p:nvPr/>
                </p:nvSpPr>
                <p:spPr>
                  <a:xfrm>
                    <a:off x="3620129" y="4488193"/>
                    <a:ext cx="2018333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6" name="矩形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129" y="4488193"/>
                    <a:ext cx="201833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6" b="-657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3" name="直線單箭頭接點 242"/>
              <p:cNvCxnSpPr>
                <a:stCxn id="143" idx="3"/>
                <a:endCxn id="247" idx="2"/>
              </p:cNvCxnSpPr>
              <p:nvPr/>
            </p:nvCxnSpPr>
            <p:spPr>
              <a:xfrm>
                <a:off x="1796165" y="4714379"/>
                <a:ext cx="214774" cy="4012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群組 245"/>
              <p:cNvGrpSpPr>
                <a:grpSpLocks noChangeAspect="1"/>
              </p:cNvGrpSpPr>
              <p:nvPr/>
            </p:nvGrpSpPr>
            <p:grpSpPr>
              <a:xfrm>
                <a:off x="2010939" y="4210379"/>
                <a:ext cx="1261458" cy="1016023"/>
                <a:chOff x="1157789" y="690388"/>
                <a:chExt cx="3528392" cy="2844316"/>
              </a:xfrm>
            </p:grpSpPr>
            <p:sp>
              <p:nvSpPr>
                <p:cNvPr id="247" name="橢圓 246"/>
                <p:cNvSpPr/>
                <p:nvPr/>
              </p:nvSpPr>
              <p:spPr>
                <a:xfrm>
                  <a:off x="1157789" y="690388"/>
                  <a:ext cx="3528392" cy="2844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48" name="群組 247"/>
                <p:cNvGrpSpPr/>
                <p:nvPr/>
              </p:nvGrpSpPr>
              <p:grpSpPr>
                <a:xfrm>
                  <a:off x="1661845" y="852406"/>
                  <a:ext cx="2520280" cy="2520280"/>
                  <a:chOff x="1661845" y="852406"/>
                  <a:chExt cx="2520280" cy="2520280"/>
                </a:xfrm>
              </p:grpSpPr>
              <p:sp>
                <p:nvSpPr>
                  <p:cNvPr id="249" name="橢圓 248"/>
                  <p:cNvSpPr/>
                  <p:nvPr/>
                </p:nvSpPr>
                <p:spPr>
                  <a:xfrm>
                    <a:off x="1661845" y="12124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0" name="橢圓 249"/>
                  <p:cNvSpPr/>
                  <p:nvPr/>
                </p:nvSpPr>
                <p:spPr>
                  <a:xfrm>
                    <a:off x="1661845" y="193252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1" name="橢圓 250"/>
                  <p:cNvSpPr/>
                  <p:nvPr/>
                </p:nvSpPr>
                <p:spPr>
                  <a:xfrm>
                    <a:off x="1661845" y="26526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2" name="橢圓 251"/>
                  <p:cNvSpPr/>
                  <p:nvPr/>
                </p:nvSpPr>
                <p:spPr>
                  <a:xfrm>
                    <a:off x="2741965" y="8524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3" name="橢圓 252"/>
                  <p:cNvSpPr/>
                  <p:nvPr/>
                </p:nvSpPr>
                <p:spPr>
                  <a:xfrm>
                    <a:off x="2741965" y="157248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4" name="橢圓 253"/>
                  <p:cNvSpPr/>
                  <p:nvPr/>
                </p:nvSpPr>
                <p:spPr>
                  <a:xfrm>
                    <a:off x="2741965" y="229256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5" name="橢圓 254"/>
                  <p:cNvSpPr/>
                  <p:nvPr/>
                </p:nvSpPr>
                <p:spPr>
                  <a:xfrm>
                    <a:off x="2741965" y="30126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6" name="橢圓 255"/>
                  <p:cNvSpPr/>
                  <p:nvPr/>
                </p:nvSpPr>
                <p:spPr>
                  <a:xfrm>
                    <a:off x="3822085" y="121244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7" name="橢圓 256"/>
                  <p:cNvSpPr/>
                  <p:nvPr/>
                </p:nvSpPr>
                <p:spPr>
                  <a:xfrm>
                    <a:off x="3822085" y="193252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58" name="橢圓 257"/>
                  <p:cNvSpPr/>
                  <p:nvPr/>
                </p:nvSpPr>
                <p:spPr>
                  <a:xfrm>
                    <a:off x="3822085" y="2652606"/>
                    <a:ext cx="36004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259" name="直線接點 258"/>
                  <p:cNvCxnSpPr>
                    <a:stCxn id="249" idx="6"/>
                    <a:endCxn id="252" idx="2"/>
                  </p:cNvCxnSpPr>
                  <p:nvPr/>
                </p:nvCxnSpPr>
                <p:spPr>
                  <a:xfrm flipV="1">
                    <a:off x="2021885" y="10324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線接點 259"/>
                  <p:cNvCxnSpPr>
                    <a:stCxn id="249" idx="6"/>
                    <a:endCxn id="253" idx="2"/>
                  </p:cNvCxnSpPr>
                  <p:nvPr/>
                </p:nvCxnSpPr>
                <p:spPr>
                  <a:xfrm>
                    <a:off x="2021885" y="139246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線接點 260"/>
                  <p:cNvCxnSpPr>
                    <a:stCxn id="249" idx="6"/>
                    <a:endCxn id="254" idx="2"/>
                  </p:cNvCxnSpPr>
                  <p:nvPr/>
                </p:nvCxnSpPr>
                <p:spPr>
                  <a:xfrm>
                    <a:off x="2021885" y="139246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線接點 261"/>
                  <p:cNvCxnSpPr>
                    <a:stCxn id="249" idx="6"/>
                    <a:endCxn id="255" idx="2"/>
                  </p:cNvCxnSpPr>
                  <p:nvPr/>
                </p:nvCxnSpPr>
                <p:spPr>
                  <a:xfrm>
                    <a:off x="2021885" y="139246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線接點 262"/>
                  <p:cNvCxnSpPr>
                    <a:stCxn id="252" idx="6"/>
                    <a:endCxn id="256" idx="2"/>
                  </p:cNvCxnSpPr>
                  <p:nvPr/>
                </p:nvCxnSpPr>
                <p:spPr>
                  <a:xfrm>
                    <a:off x="3102005" y="10324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線接點 263"/>
                  <p:cNvCxnSpPr>
                    <a:stCxn id="253" idx="6"/>
                    <a:endCxn id="256" idx="2"/>
                  </p:cNvCxnSpPr>
                  <p:nvPr/>
                </p:nvCxnSpPr>
                <p:spPr>
                  <a:xfrm flipV="1">
                    <a:off x="3102005" y="139246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線接點 264"/>
                  <p:cNvCxnSpPr>
                    <a:stCxn id="252" idx="6"/>
                    <a:endCxn id="257" idx="2"/>
                  </p:cNvCxnSpPr>
                  <p:nvPr/>
                </p:nvCxnSpPr>
                <p:spPr>
                  <a:xfrm>
                    <a:off x="3102005" y="103242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線接點 265"/>
                  <p:cNvCxnSpPr>
                    <a:stCxn id="252" idx="6"/>
                    <a:endCxn id="258" idx="2"/>
                  </p:cNvCxnSpPr>
                  <p:nvPr/>
                </p:nvCxnSpPr>
                <p:spPr>
                  <a:xfrm>
                    <a:off x="3102005" y="103242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線接點 266"/>
                  <p:cNvCxnSpPr>
                    <a:stCxn id="253" idx="6"/>
                    <a:endCxn id="257" idx="2"/>
                  </p:cNvCxnSpPr>
                  <p:nvPr/>
                </p:nvCxnSpPr>
                <p:spPr>
                  <a:xfrm>
                    <a:off x="3102005" y="175250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線接點 267"/>
                  <p:cNvCxnSpPr>
                    <a:stCxn id="253" idx="6"/>
                    <a:endCxn id="258" idx="2"/>
                  </p:cNvCxnSpPr>
                  <p:nvPr/>
                </p:nvCxnSpPr>
                <p:spPr>
                  <a:xfrm>
                    <a:off x="3102005" y="175250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線接點 268"/>
                  <p:cNvCxnSpPr>
                    <a:stCxn id="254" idx="6"/>
                    <a:endCxn id="256" idx="2"/>
                  </p:cNvCxnSpPr>
                  <p:nvPr/>
                </p:nvCxnSpPr>
                <p:spPr>
                  <a:xfrm flipV="1">
                    <a:off x="3102005" y="139246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線接點 269"/>
                  <p:cNvCxnSpPr>
                    <a:stCxn id="254" idx="6"/>
                    <a:endCxn id="257" idx="2"/>
                  </p:cNvCxnSpPr>
                  <p:nvPr/>
                </p:nvCxnSpPr>
                <p:spPr>
                  <a:xfrm flipV="1">
                    <a:off x="3102005" y="211254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線接點 270"/>
                  <p:cNvCxnSpPr>
                    <a:stCxn id="254" idx="6"/>
                    <a:endCxn id="258" idx="2"/>
                  </p:cNvCxnSpPr>
                  <p:nvPr/>
                </p:nvCxnSpPr>
                <p:spPr>
                  <a:xfrm>
                    <a:off x="3102005" y="247258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線接點 271"/>
                  <p:cNvCxnSpPr>
                    <a:stCxn id="255" idx="6"/>
                    <a:endCxn id="258" idx="2"/>
                  </p:cNvCxnSpPr>
                  <p:nvPr/>
                </p:nvCxnSpPr>
                <p:spPr>
                  <a:xfrm flipV="1">
                    <a:off x="3102005" y="28326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線接點 272"/>
                  <p:cNvCxnSpPr>
                    <a:stCxn id="255" idx="6"/>
                    <a:endCxn id="257" idx="2"/>
                  </p:cNvCxnSpPr>
                  <p:nvPr/>
                </p:nvCxnSpPr>
                <p:spPr>
                  <a:xfrm flipV="1">
                    <a:off x="3102005" y="211254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線接點 273"/>
                  <p:cNvCxnSpPr>
                    <a:stCxn id="255" idx="6"/>
                    <a:endCxn id="256" idx="2"/>
                  </p:cNvCxnSpPr>
                  <p:nvPr/>
                </p:nvCxnSpPr>
                <p:spPr>
                  <a:xfrm flipV="1">
                    <a:off x="3102005" y="139246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線接點 274"/>
                  <p:cNvCxnSpPr>
                    <a:stCxn id="250" idx="6"/>
                    <a:endCxn id="253" idx="2"/>
                  </p:cNvCxnSpPr>
                  <p:nvPr/>
                </p:nvCxnSpPr>
                <p:spPr>
                  <a:xfrm flipV="1">
                    <a:off x="2021885" y="175250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線接點 275"/>
                  <p:cNvCxnSpPr>
                    <a:stCxn id="250" idx="6"/>
                    <a:endCxn id="252" idx="2"/>
                  </p:cNvCxnSpPr>
                  <p:nvPr/>
                </p:nvCxnSpPr>
                <p:spPr>
                  <a:xfrm flipV="1">
                    <a:off x="2021885" y="103242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線接點 276"/>
                  <p:cNvCxnSpPr>
                    <a:stCxn id="250" idx="6"/>
                    <a:endCxn id="254" idx="2"/>
                  </p:cNvCxnSpPr>
                  <p:nvPr/>
                </p:nvCxnSpPr>
                <p:spPr>
                  <a:xfrm>
                    <a:off x="2021885" y="211254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線接點 277"/>
                  <p:cNvCxnSpPr>
                    <a:stCxn id="250" idx="6"/>
                    <a:endCxn id="255" idx="2"/>
                  </p:cNvCxnSpPr>
                  <p:nvPr/>
                </p:nvCxnSpPr>
                <p:spPr>
                  <a:xfrm>
                    <a:off x="2021885" y="211254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線接點 278"/>
                  <p:cNvCxnSpPr>
                    <a:stCxn id="251" idx="6"/>
                    <a:endCxn id="254" idx="2"/>
                  </p:cNvCxnSpPr>
                  <p:nvPr/>
                </p:nvCxnSpPr>
                <p:spPr>
                  <a:xfrm flipV="1">
                    <a:off x="2021885" y="247258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線接點 279"/>
                  <p:cNvCxnSpPr>
                    <a:stCxn id="251" idx="6"/>
                    <a:endCxn id="252" idx="2"/>
                  </p:cNvCxnSpPr>
                  <p:nvPr/>
                </p:nvCxnSpPr>
                <p:spPr>
                  <a:xfrm flipV="1">
                    <a:off x="2021885" y="1032426"/>
                    <a:ext cx="720080" cy="18002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線接點 280"/>
                  <p:cNvCxnSpPr>
                    <a:stCxn id="251" idx="6"/>
                    <a:endCxn id="253" idx="2"/>
                  </p:cNvCxnSpPr>
                  <p:nvPr/>
                </p:nvCxnSpPr>
                <p:spPr>
                  <a:xfrm flipV="1">
                    <a:off x="2021885" y="1752506"/>
                    <a:ext cx="720080" cy="1080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線接點 281"/>
                  <p:cNvCxnSpPr>
                    <a:stCxn id="251" idx="6"/>
                    <a:endCxn id="255" idx="2"/>
                  </p:cNvCxnSpPr>
                  <p:nvPr/>
                </p:nvCxnSpPr>
                <p:spPr>
                  <a:xfrm>
                    <a:off x="2021885" y="2832626"/>
                    <a:ext cx="720080" cy="36004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58" y="3771926"/>
                  <a:ext cx="52296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962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1178</Words>
  <Application>Microsoft Office PowerPoint</Application>
  <PresentationFormat>如螢幕大小 (4:3)</PresentationFormat>
  <Paragraphs>424</Paragraphs>
  <Slides>20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Reinforcement Learning for 2048</vt:lpstr>
      <vt:lpstr>Outline</vt:lpstr>
      <vt:lpstr>Episode &amp; States</vt:lpstr>
      <vt:lpstr>Estimated Value</vt:lpstr>
      <vt:lpstr>Q-Learning Network</vt:lpstr>
      <vt:lpstr>Use Q-Learning Network</vt:lpstr>
      <vt:lpstr>Update Q-Learning Network</vt:lpstr>
      <vt:lpstr>Update Q-Learning Network</vt:lpstr>
      <vt:lpstr>TD-Afterstate Network</vt:lpstr>
      <vt:lpstr>Use TD-Afterstate Network</vt:lpstr>
      <vt:lpstr>Update TD-Afterstate Network</vt:lpstr>
      <vt:lpstr>Update TD-Afterstate Network</vt:lpstr>
      <vt:lpstr>TD-Afterstate Backward Training</vt:lpstr>
      <vt:lpstr>TD-Afterstate Backward Training</vt:lpstr>
      <vt:lpstr>TD-Afterstate Forward Training</vt:lpstr>
      <vt:lpstr>TD-Afterstate Forward Training</vt:lpstr>
      <vt:lpstr>N-Tuple Network</vt:lpstr>
      <vt:lpstr>TD-Afterstate &amp; N-Tuple Network</vt:lpstr>
      <vt:lpstr>2048 framework</vt:lpstr>
      <vt:lpstr>2048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2048</dc:title>
  <dc:creator>Hung Guei</dc:creator>
  <cp:keywords>2048;DL2018</cp:keywords>
  <cp:lastModifiedBy>Windows 使用者</cp:lastModifiedBy>
  <cp:revision>13</cp:revision>
  <dcterms:created xsi:type="dcterms:W3CDTF">2018-05-15T05:04:53Z</dcterms:created>
  <dcterms:modified xsi:type="dcterms:W3CDTF">2019-05-14T05:11:52Z</dcterms:modified>
</cp:coreProperties>
</file>