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413" r:id="rId2"/>
    <p:sldId id="414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9F0D31F-87C4-4C90-9E74-CCF58E848689}">
          <p14:sldIdLst>
            <p14:sldId id="413"/>
            <p14:sldId id="414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13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 Guei" userId="b29e4da5f41c092e" providerId="LiveId" clId="{4A137B18-DE96-4033-B792-65FCBB6E9FC7}"/>
    <pc:docChg chg="undo custSel addSld delSld modSld sldOrd">
      <pc:chgData name="Hung Guei" userId="b29e4da5f41c092e" providerId="LiveId" clId="{4A137B18-DE96-4033-B792-65FCBB6E9FC7}" dt="2018-05-15T06:42:23.082" v="1099" actId="120"/>
      <pc:docMkLst>
        <pc:docMk/>
      </pc:docMkLst>
      <pc:sldChg chg="del">
        <pc:chgData name="Hung Guei" userId="b29e4da5f41c092e" providerId="LiveId" clId="{4A137B18-DE96-4033-B792-65FCBB6E9FC7}" dt="2018-05-15T05:34:48.216" v="33" actId="2696"/>
        <pc:sldMkLst>
          <pc:docMk/>
          <pc:sldMk cId="1019758277" sldId="256"/>
        </pc:sldMkLst>
      </pc:sldChg>
      <pc:sldChg chg="delSp modSp add del ord">
        <pc:chgData name="Hung Guei" userId="b29e4da5f41c092e" providerId="LiveId" clId="{4A137B18-DE96-4033-B792-65FCBB6E9FC7}" dt="2018-05-15T05:51:01.653" v="519" actId="2696"/>
        <pc:sldMkLst>
          <pc:docMk/>
          <pc:sldMk cId="97896695" sldId="259"/>
        </pc:sldMkLst>
        <pc:spChg chg="mod">
          <ac:chgData name="Hung Guei" userId="b29e4da5f41c092e" providerId="LiveId" clId="{4A137B18-DE96-4033-B792-65FCBB6E9FC7}" dt="2018-05-15T05:48:51.320" v="444" actId="20577"/>
          <ac:spMkLst>
            <pc:docMk/>
            <pc:sldMk cId="97896695" sldId="259"/>
            <ac:spMk id="12" creationId="{027D36DC-078E-4CF3-AD6E-9C6D459FF18E}"/>
          </ac:spMkLst>
        </pc:spChg>
        <pc:spChg chg="del">
          <ac:chgData name="Hung Guei" userId="b29e4da5f41c092e" providerId="LiveId" clId="{4A137B18-DE96-4033-B792-65FCBB6E9FC7}" dt="2018-05-15T05:48:27.258" v="406" actId="478"/>
          <ac:spMkLst>
            <pc:docMk/>
            <pc:sldMk cId="97896695" sldId="259"/>
            <ac:spMk id="13" creationId="{C9E7EE03-B944-4E64-93E8-0D0FEB5AAE0A}"/>
          </ac:spMkLst>
        </pc:spChg>
        <pc:spChg chg="mod">
          <ac:chgData name="Hung Guei" userId="b29e4da5f41c092e" providerId="LiveId" clId="{4A137B18-DE96-4033-B792-65FCBB6E9FC7}" dt="2018-05-15T05:48:18.032" v="405" actId="20577"/>
          <ac:spMkLst>
            <pc:docMk/>
            <pc:sldMk cId="97896695" sldId="259"/>
            <ac:spMk id="14" creationId="{B6A54750-C59A-4444-BC49-5DED81701D2A}"/>
          </ac:spMkLst>
        </pc:spChg>
        <pc:grpChg chg="mod">
          <ac:chgData name="Hung Guei" userId="b29e4da5f41c092e" providerId="LiveId" clId="{4A137B18-DE96-4033-B792-65FCBB6E9FC7}" dt="2018-05-15T05:48:37.902" v="422" actId="1038"/>
          <ac:grpSpMkLst>
            <pc:docMk/>
            <pc:sldMk cId="97896695" sldId="259"/>
            <ac:grpSpMk id="88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8:37.902" v="422" actId="1038"/>
          <ac:grpSpMkLst>
            <pc:docMk/>
            <pc:sldMk cId="97896695" sldId="259"/>
            <ac:grpSpMk id="97" creationId="{00000000-0000-0000-0000-000000000000}"/>
          </ac:grpSpMkLst>
        </pc:grp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89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0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1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2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4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6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136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13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138" creationId="{00000000-0000-0000-0000-000000000000}"/>
          </ac:picMkLst>
        </pc:pic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0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5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7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4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5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6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7" creationId="{00000000-0000-0000-0000-000000000000}"/>
          </ac:cxnSpMkLst>
        </pc:cxnChg>
      </pc:sldChg>
      <pc:sldChg chg="add">
        <pc:chgData name="Hung Guei" userId="b29e4da5f41c092e" providerId="LiveId" clId="{4A137B18-DE96-4033-B792-65FCBB6E9FC7}" dt="2018-05-15T05:51:13.810" v="522" actId="20577"/>
        <pc:sldMkLst>
          <pc:docMk/>
          <pc:sldMk cId="2025355763" sldId="259"/>
        </pc:sldMkLst>
      </pc:sldChg>
      <pc:sldChg chg="del">
        <pc:chgData name="Hung Guei" userId="b29e4da5f41c092e" providerId="LiveId" clId="{4A137B18-DE96-4033-B792-65FCBB6E9FC7}" dt="2018-05-15T05:47:48.195" v="388" actId="2696"/>
        <pc:sldMkLst>
          <pc:docMk/>
          <pc:sldMk cId="3512855892" sldId="259"/>
        </pc:sldMkLst>
      </pc:sldChg>
      <pc:sldChg chg="modSp add">
        <pc:chgData name="Hung Guei" userId="b29e4da5f41c092e" providerId="LiveId" clId="{4A137B18-DE96-4033-B792-65FCBB6E9FC7}" dt="2018-05-15T05:49:51.889" v="515" actId="1035"/>
        <pc:sldMkLst>
          <pc:docMk/>
          <pc:sldMk cId="751410500" sldId="261"/>
        </pc:sldMkLst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52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89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126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163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238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275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312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349" creationId="{00000000-0000-0000-0000-000000000000}"/>
          </ac:grpSpMkLst>
        </pc:grp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6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9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8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50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51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1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18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30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3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36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3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14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1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16" creationId="{00000000-0000-0000-0000-000000000000}"/>
          </ac:picMkLst>
        </pc:pic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0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4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7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10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1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1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1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2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2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2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28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3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3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3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34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86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87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88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8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9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9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94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95" creationId="{00000000-0000-0000-0000-000000000000}"/>
          </ac:cxnSpMkLst>
        </pc:cxnChg>
      </pc:sldChg>
      <pc:sldChg chg="del">
        <pc:chgData name="Hung Guei" userId="b29e4da5f41c092e" providerId="LiveId" clId="{4A137B18-DE96-4033-B792-65FCBB6E9FC7}" dt="2018-05-15T05:47:48.190" v="387" actId="2696"/>
        <pc:sldMkLst>
          <pc:docMk/>
          <pc:sldMk cId="2977576280" sldId="261"/>
        </pc:sldMkLst>
      </pc:sldChg>
      <pc:sldChg chg="delSp modSp add del">
        <pc:chgData name="Hung Guei" userId="b29e4da5f41c092e" providerId="LiveId" clId="{4A137B18-DE96-4033-B792-65FCBB6E9FC7}" dt="2018-05-15T05:49:23.769" v="485" actId="2696"/>
        <pc:sldMkLst>
          <pc:docMk/>
          <pc:sldMk cId="3583171746" sldId="261"/>
        </pc:sldMkLst>
        <pc:spChg chg="mod">
          <ac:chgData name="Hung Guei" userId="b29e4da5f41c092e" providerId="LiveId" clId="{4A137B18-DE96-4033-B792-65FCBB6E9FC7}" dt="2018-05-15T05:49:18.202" v="471" actId="20577"/>
          <ac:spMkLst>
            <pc:docMk/>
            <pc:sldMk cId="3583171746" sldId="261"/>
            <ac:spMk id="14" creationId="{A1846716-489E-4A01-9BD6-5DA622F2E7D3}"/>
          </ac:spMkLst>
        </pc:spChg>
        <pc:spChg chg="del">
          <ac:chgData name="Hung Guei" userId="b29e4da5f41c092e" providerId="LiveId" clId="{4A137B18-DE96-4033-B792-65FCBB6E9FC7}" dt="2018-05-15T05:49:11.201" v="446" actId="478"/>
          <ac:spMkLst>
            <pc:docMk/>
            <pc:sldMk cId="3583171746" sldId="261"/>
            <ac:spMk id="15" creationId="{01E06315-817A-4239-8B06-95E9C58273FC}"/>
          </ac:spMkLst>
        </pc:spChg>
        <pc:spChg chg="mod">
          <ac:chgData name="Hung Guei" userId="b29e4da5f41c092e" providerId="LiveId" clId="{4A137B18-DE96-4033-B792-65FCBB6E9FC7}" dt="2018-05-15T05:49:21.753" v="484" actId="20577"/>
          <ac:spMkLst>
            <pc:docMk/>
            <pc:sldMk cId="3583171746" sldId="261"/>
            <ac:spMk id="16" creationId="{ECCFEDD7-722E-48E5-B437-98714CB36118}"/>
          </ac:spMkLst>
        </pc:spChg>
      </pc:sldChg>
      <pc:sldChg chg="del">
        <pc:chgData name="Hung Guei" userId="b29e4da5f41c092e" providerId="LiveId" clId="{4A137B18-DE96-4033-B792-65FCBB6E9FC7}" dt="2018-05-15T05:50:37.821" v="516" actId="2696"/>
        <pc:sldMkLst>
          <pc:docMk/>
          <pc:sldMk cId="265252317" sldId="262"/>
        </pc:sldMkLst>
      </pc:sldChg>
      <pc:sldChg chg="add del">
        <pc:chgData name="Hung Guei" userId="b29e4da5f41c092e" providerId="LiveId" clId="{4A137B18-DE96-4033-B792-65FCBB6E9FC7}" dt="2018-05-15T06:00:34.128" v="767" actId="2696"/>
        <pc:sldMkLst>
          <pc:docMk/>
          <pc:sldMk cId="1978817162" sldId="263"/>
        </pc:sldMkLst>
      </pc:sldChg>
      <pc:sldChg chg="del">
        <pc:chgData name="Hung Guei" userId="b29e4da5f41c092e" providerId="LiveId" clId="{4A137B18-DE96-4033-B792-65FCBB6E9FC7}" dt="2018-05-15T05:54:26.145" v="573" actId="2696"/>
        <pc:sldMkLst>
          <pc:docMk/>
          <pc:sldMk cId="2172935384" sldId="263"/>
        </pc:sldMkLst>
      </pc:sldChg>
      <pc:sldChg chg="addSp modSp add del">
        <pc:chgData name="Hung Guei" userId="b29e4da5f41c092e" providerId="LiveId" clId="{4A137B18-DE96-4033-B792-65FCBB6E9FC7}" dt="2018-05-15T05:54:26.125" v="571" actId="2696"/>
        <pc:sldMkLst>
          <pc:docMk/>
          <pc:sldMk cId="1298100634" sldId="264"/>
        </pc:sldMkLst>
        <pc:spChg chg="mod">
          <ac:chgData name="Hung Guei" userId="b29e4da5f41c092e" providerId="LiveId" clId="{4A137B18-DE96-4033-B792-65FCBB6E9FC7}" dt="2018-05-15T05:33:02.075" v="18" actId="404"/>
          <ac:spMkLst>
            <pc:docMk/>
            <pc:sldMk cId="1298100634" sldId="264"/>
            <ac:spMk id="3" creationId="{00000000-0000-0000-0000-000000000000}"/>
          </ac:spMkLst>
        </pc:spChg>
        <pc:spChg chg="add mod">
          <ac:chgData name="Hung Guei" userId="b29e4da5f41c092e" providerId="LiveId" clId="{4A137B18-DE96-4033-B792-65FCBB6E9FC7}" dt="2018-05-15T05:33:13.512" v="19" actId="20577"/>
          <ac:spMkLst>
            <pc:docMk/>
            <pc:sldMk cId="1298100634" sldId="264"/>
            <ac:spMk id="7" creationId="{549D1E44-B09D-44C0-B33B-AA97E1A85901}"/>
          </ac:spMkLst>
        </pc:spChg>
      </pc:sldChg>
      <pc:sldChg chg="modSp add del ord">
        <pc:chgData name="Hung Guei" userId="b29e4da5f41c092e" providerId="LiveId" clId="{4A137B18-DE96-4033-B792-65FCBB6E9FC7}" dt="2018-05-15T06:00:34.111" v="765" actId="2696"/>
        <pc:sldMkLst>
          <pc:docMk/>
          <pc:sldMk cId="1685687251" sldId="264"/>
        </pc:sldMkLst>
        <pc:spChg chg="mod">
          <ac:chgData name="Hung Guei" userId="b29e4da5f41c092e" providerId="LiveId" clId="{4A137B18-DE96-4033-B792-65FCBB6E9FC7}" dt="2018-05-15T05:55:22.297" v="633" actId="20577"/>
          <ac:spMkLst>
            <pc:docMk/>
            <pc:sldMk cId="1685687251" sldId="264"/>
            <ac:spMk id="3" creationId="{00000000-0000-0000-0000-000000000000}"/>
          </ac:spMkLst>
        </pc:spChg>
        <pc:spChg chg="mod">
          <ac:chgData name="Hung Guei" userId="b29e4da5f41c092e" providerId="LiveId" clId="{4A137B18-DE96-4033-B792-65FCBB6E9FC7}" dt="2018-05-15T05:54:50.126" v="576" actId="20577"/>
          <ac:spMkLst>
            <pc:docMk/>
            <pc:sldMk cId="1685687251" sldId="264"/>
            <ac:spMk id="7" creationId="{549D1E44-B09D-44C0-B33B-AA97E1A85901}"/>
          </ac:spMkLst>
        </pc:spChg>
      </pc:sldChg>
      <pc:sldChg chg="del">
        <pc:chgData name="Hung Guei" userId="b29e4da5f41c092e" providerId="LiveId" clId="{4A137B18-DE96-4033-B792-65FCBB6E9FC7}" dt="2018-05-15T05:31:27.250" v="2" actId="2696"/>
        <pc:sldMkLst>
          <pc:docMk/>
          <pc:sldMk cId="850156070" sldId="265"/>
        </pc:sldMkLst>
      </pc:sldChg>
      <pc:sldChg chg="del">
        <pc:chgData name="Hung Guei" userId="b29e4da5f41c092e" providerId="LiveId" clId="{4A137B18-DE96-4033-B792-65FCBB6E9FC7}" dt="2018-05-15T05:31:27.268" v="3" actId="2696"/>
        <pc:sldMkLst>
          <pc:docMk/>
          <pc:sldMk cId="2263574683" sldId="267"/>
        </pc:sldMkLst>
      </pc:sldChg>
      <pc:sldChg chg="del">
        <pc:chgData name="Hung Guei" userId="b29e4da5f41c092e" providerId="LiveId" clId="{4A137B18-DE96-4033-B792-65FCBB6E9FC7}" dt="2018-05-15T05:54:18.660" v="567" actId="2696"/>
        <pc:sldMkLst>
          <pc:docMk/>
          <pc:sldMk cId="2508089276" sldId="268"/>
        </pc:sldMkLst>
      </pc:sldChg>
      <pc:sldChg chg="del">
        <pc:chgData name="Hung Guei" userId="b29e4da5f41c092e" providerId="LiveId" clId="{4A137B18-DE96-4033-B792-65FCBB6E9FC7}" dt="2018-05-15T05:54:22.443" v="568" actId="2696"/>
        <pc:sldMkLst>
          <pc:docMk/>
          <pc:sldMk cId="2645672344" sldId="269"/>
        </pc:sldMkLst>
      </pc:sldChg>
      <pc:sldChg chg="modSp add del">
        <pc:chgData name="Hung Guei" userId="b29e4da5f41c092e" providerId="LiveId" clId="{4A137B18-DE96-4033-B792-65FCBB6E9FC7}" dt="2018-05-15T06:42:23.082" v="1099" actId="120"/>
        <pc:sldMkLst>
          <pc:docMk/>
          <pc:sldMk cId="3873980939" sldId="270"/>
        </pc:sldMkLst>
        <pc:spChg chg="mod">
          <ac:chgData name="Hung Guei" userId="b29e4da5f41c092e" providerId="LiveId" clId="{4A137B18-DE96-4033-B792-65FCBB6E9FC7}" dt="2018-05-15T06:03:55.582" v="838" actId="20577"/>
          <ac:spMkLst>
            <pc:docMk/>
            <pc:sldMk cId="3873980939" sldId="270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42:23.082" v="1099" actId="120"/>
          <ac:spMkLst>
            <pc:docMk/>
            <pc:sldMk cId="3873980939" sldId="270"/>
            <ac:spMk id="3" creationId="{00000000-0000-0000-0000-000000000000}"/>
          </ac:spMkLst>
        </pc:spChg>
        <pc:spChg chg="mod">
          <ac:chgData name="Hung Guei" userId="b29e4da5f41c092e" providerId="LiveId" clId="{4A137B18-DE96-4033-B792-65FCBB6E9FC7}" dt="2018-05-15T06:05:59.619" v="866" actId="20577"/>
          <ac:spMkLst>
            <pc:docMk/>
            <pc:sldMk cId="3873980939" sldId="270"/>
            <ac:spMk id="9" creationId="{C1B26700-E177-4443-9199-D2570D1C9FCB}"/>
          </ac:spMkLst>
        </pc:spChg>
      </pc:sldChg>
      <pc:sldChg chg="del">
        <pc:chgData name="Hung Guei" userId="b29e4da5f41c092e" providerId="LiveId" clId="{4A137B18-DE96-4033-B792-65FCBB6E9FC7}" dt="2018-05-15T05:54:22.468" v="570" actId="2696"/>
        <pc:sldMkLst>
          <pc:docMk/>
          <pc:sldMk cId="3202675390" sldId="271"/>
        </pc:sldMkLst>
      </pc:sldChg>
      <pc:sldChg chg="add del">
        <pc:chgData name="Hung Guei" userId="b29e4da5f41c092e" providerId="LiveId" clId="{4A137B18-DE96-4033-B792-65FCBB6E9FC7}" dt="2018-05-15T06:03:08.274" v="790" actId="2696"/>
        <pc:sldMkLst>
          <pc:docMk/>
          <pc:sldMk cId="3370128524" sldId="274"/>
        </pc:sldMkLst>
      </pc:sldChg>
      <pc:sldChg chg="add del">
        <pc:chgData name="Hung Guei" userId="b29e4da5f41c092e" providerId="LiveId" clId="{4A137B18-DE96-4033-B792-65FCBB6E9FC7}" dt="2018-05-15T06:03:08.118" v="789" actId="2696"/>
        <pc:sldMkLst>
          <pc:docMk/>
          <pc:sldMk cId="2950973503" sldId="275"/>
        </pc:sldMkLst>
      </pc:sldChg>
      <pc:sldChg chg="delSp modSp add del">
        <pc:chgData name="Hung Guei" userId="b29e4da5f41c092e" providerId="LiveId" clId="{4A137B18-DE96-4033-B792-65FCBB6E9FC7}" dt="2018-05-15T06:00:34.120" v="766" actId="2696"/>
        <pc:sldMkLst>
          <pc:docMk/>
          <pc:sldMk cId="795076733" sldId="287"/>
        </pc:sldMkLst>
        <pc:spChg chg="del">
          <ac:chgData name="Hung Guei" userId="b29e4da5f41c092e" providerId="LiveId" clId="{4A137B18-DE96-4033-B792-65FCBB6E9FC7}" dt="2018-05-15T05:58:19.371" v="703" actId="478"/>
          <ac:spMkLst>
            <pc:docMk/>
            <pc:sldMk cId="795076733" sldId="287"/>
            <ac:spMk id="11" creationId="{C6482E78-7FDF-48CF-84F5-33D8FB800D42}"/>
          </ac:spMkLst>
        </pc:spChg>
        <pc:picChg chg="mod">
          <ac:chgData name="Hung Guei" userId="b29e4da5f41c092e" providerId="LiveId" clId="{4A137B18-DE96-4033-B792-65FCBB6E9FC7}" dt="2018-05-15T05:58:25.196" v="711" actId="1035"/>
          <ac:picMkLst>
            <pc:docMk/>
            <pc:sldMk cId="795076733" sldId="287"/>
            <ac:picMk id="4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58:25.196" v="711" actId="1035"/>
          <ac:picMkLst>
            <pc:docMk/>
            <pc:sldMk cId="795076733" sldId="287"/>
            <ac:picMk id="5" creationId="{00000000-0000-0000-0000-000000000000}"/>
          </ac:picMkLst>
        </pc:picChg>
      </pc:sldChg>
      <pc:sldChg chg="del">
        <pc:chgData name="Hung Guei" userId="b29e4da5f41c092e" providerId="LiveId" clId="{4A137B18-DE96-4033-B792-65FCBB6E9FC7}" dt="2018-05-15T05:54:26.135" v="572" actId="2696"/>
        <pc:sldMkLst>
          <pc:docMk/>
          <pc:sldMk cId="2206919607" sldId="287"/>
        </pc:sldMkLst>
      </pc:sldChg>
      <pc:sldChg chg="modSp add del">
        <pc:chgData name="Hung Guei" userId="b29e4da5f41c092e" providerId="LiveId" clId="{4A137B18-DE96-4033-B792-65FCBB6E9FC7}" dt="2018-05-15T06:05:51.898" v="864" actId="20577"/>
        <pc:sldMkLst>
          <pc:docMk/>
          <pc:sldMk cId="3248282927" sldId="301"/>
        </pc:sldMkLst>
        <pc:spChg chg="mod">
          <ac:chgData name="Hung Guei" userId="b29e4da5f41c092e" providerId="LiveId" clId="{4A137B18-DE96-4033-B792-65FCBB6E9FC7}" dt="2018-05-15T06:03:46.601" v="830" actId="20577"/>
          <ac:spMkLst>
            <pc:docMk/>
            <pc:sldMk cId="3248282927" sldId="301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05:51.898" v="864" actId="20577"/>
          <ac:spMkLst>
            <pc:docMk/>
            <pc:sldMk cId="3248282927" sldId="301"/>
            <ac:spMk id="8" creationId="{B47526F8-CE21-407E-9B20-8F77C607F953}"/>
          </ac:spMkLst>
        </pc:spChg>
      </pc:sldChg>
      <pc:sldChg chg="del">
        <pc:chgData name="Hung Guei" userId="b29e4da5f41c092e" providerId="LiveId" clId="{4A137B18-DE96-4033-B792-65FCBB6E9FC7}" dt="2018-05-15T05:54:12.344" v="566" actId="2696"/>
        <pc:sldMkLst>
          <pc:docMk/>
          <pc:sldMk cId="3800468657" sldId="304"/>
        </pc:sldMkLst>
      </pc:sldChg>
      <pc:sldChg chg="modSp add del">
        <pc:chgData name="Hung Guei" userId="b29e4da5f41c092e" providerId="LiveId" clId="{4A137B18-DE96-4033-B792-65FCBB6E9FC7}" dt="2018-05-15T06:06:03.841" v="868" actId="20577"/>
        <pc:sldMkLst>
          <pc:docMk/>
          <pc:sldMk cId="1633561922" sldId="307"/>
        </pc:sldMkLst>
        <pc:spChg chg="mod">
          <ac:chgData name="Hung Guei" userId="b29e4da5f41c092e" providerId="LiveId" clId="{4A137B18-DE96-4033-B792-65FCBB6E9FC7}" dt="2018-05-15T06:04:02.104" v="839" actId="20577"/>
          <ac:spMkLst>
            <pc:docMk/>
            <pc:sldMk cId="1633561922" sldId="307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06:03.841" v="868" actId="20577"/>
          <ac:spMkLst>
            <pc:docMk/>
            <pc:sldMk cId="1633561922" sldId="307"/>
            <ac:spMk id="16" creationId="{F3D95383-DB78-4D81-96E8-85699728BE2C}"/>
          </ac:spMkLst>
        </pc:spChg>
      </pc:sldChg>
      <pc:sldChg chg="modSp">
        <pc:chgData name="Hung Guei" userId="b29e4da5f41c092e" providerId="LiveId" clId="{4A137B18-DE96-4033-B792-65FCBB6E9FC7}" dt="2018-05-15T05:39:09.335" v="191" actId="20577"/>
        <pc:sldMkLst>
          <pc:docMk/>
          <pc:sldMk cId="2191407538" sldId="370"/>
        </pc:sldMkLst>
        <pc:spChg chg="mod">
          <ac:chgData name="Hung Guei" userId="b29e4da5f41c092e" providerId="LiveId" clId="{4A137B18-DE96-4033-B792-65FCBB6E9FC7}" dt="2018-05-15T05:39:09.335" v="191" actId="20577"/>
          <ac:spMkLst>
            <pc:docMk/>
            <pc:sldMk cId="2191407538" sldId="370"/>
            <ac:spMk id="2" creationId="{00000000-0000-0000-0000-000000000000}"/>
          </ac:spMkLst>
        </pc:spChg>
      </pc:sldChg>
      <pc:sldChg chg="modSp add">
        <pc:chgData name="Hung Guei" userId="b29e4da5f41c092e" providerId="LiveId" clId="{4A137B18-DE96-4033-B792-65FCBB6E9FC7}" dt="2018-05-15T06:09:17.956" v="930" actId="20577"/>
        <pc:sldMkLst>
          <pc:docMk/>
          <pc:sldMk cId="2118731587" sldId="374"/>
        </pc:sldMkLst>
        <pc:spChg chg="mod">
          <ac:chgData name="Hung Guei" userId="b29e4da5f41c092e" providerId="LiveId" clId="{4A137B18-DE96-4033-B792-65FCBB6E9FC7}" dt="2018-05-15T06:09:17.956" v="930" actId="20577"/>
          <ac:spMkLst>
            <pc:docMk/>
            <pc:sldMk cId="2118731587" sldId="374"/>
            <ac:spMk id="7" creationId="{00000000-0000-0000-0000-000000000000}"/>
          </ac:spMkLst>
        </pc:spChg>
      </pc:sldChg>
      <pc:sldChg chg="modSp del">
        <pc:chgData name="Hung Guei" userId="b29e4da5f41c092e" providerId="LiveId" clId="{4A137B18-DE96-4033-B792-65FCBB6E9FC7}" dt="2018-05-15T05:51:01.492" v="518" actId="2696"/>
        <pc:sldMkLst>
          <pc:docMk/>
          <pc:sldMk cId="4122367996" sldId="374"/>
        </pc:sldMkLst>
        <pc:spChg chg="mod">
          <ac:chgData name="Hung Guei" userId="b29e4da5f41c092e" providerId="LiveId" clId="{4A137B18-DE96-4033-B792-65FCBB6E9FC7}" dt="2018-05-15T05:48:07.021" v="393" actId="6549"/>
          <ac:spMkLst>
            <pc:docMk/>
            <pc:sldMk cId="4122367996" sldId="374"/>
            <ac:spMk id="10" creationId="{95A2D7A8-C96F-4951-84EC-AC4311ED09C2}"/>
          </ac:spMkLst>
        </pc:spChg>
      </pc:sldChg>
      <pc:sldChg chg="add">
        <pc:chgData name="Hung Guei" userId="b29e4da5f41c092e" providerId="LiveId" clId="{4A137B18-DE96-4033-B792-65FCBB6E9FC7}" dt="2018-05-15T05:51:13.810" v="522" actId="20577"/>
        <pc:sldMkLst>
          <pc:docMk/>
          <pc:sldMk cId="3565247957" sldId="375"/>
        </pc:sldMkLst>
      </pc:sldChg>
      <pc:sldChg chg="modSp del ord">
        <pc:chgData name="Hung Guei" userId="b29e4da5f41c092e" providerId="LiveId" clId="{4A137B18-DE96-4033-B792-65FCBB6E9FC7}" dt="2018-05-15T05:51:02.063" v="520" actId="2696"/>
        <pc:sldMkLst>
          <pc:docMk/>
          <pc:sldMk cId="4170583952" sldId="375"/>
        </pc:sldMkLst>
        <pc:spChg chg="mod">
          <ac:chgData name="Hung Guei" userId="b29e4da5f41c092e" providerId="LiveId" clId="{4A137B18-DE96-4033-B792-65FCBB6E9FC7}" dt="2018-05-15T05:48:09.925" v="394" actId="6549"/>
          <ac:spMkLst>
            <pc:docMk/>
            <pc:sldMk cId="4170583952" sldId="375"/>
            <ac:spMk id="14" creationId="{15C2B394-957A-48D3-A481-CF52C5FC378C}"/>
          </ac:spMkLst>
        </pc:spChg>
      </pc:sldChg>
      <pc:sldChg chg="modSp ord">
        <pc:chgData name="Hung Guei" userId="b29e4da5f41c092e" providerId="LiveId" clId="{4A137B18-DE96-4033-B792-65FCBB6E9FC7}" dt="2018-05-15T05:47:59.836" v="391" actId="6549"/>
        <pc:sldMkLst>
          <pc:docMk/>
          <pc:sldMk cId="2568039993" sldId="377"/>
        </pc:sldMkLst>
        <pc:spChg chg="mod">
          <ac:chgData name="Hung Guei" userId="b29e4da5f41c092e" providerId="LiveId" clId="{4A137B18-DE96-4033-B792-65FCBB6E9FC7}" dt="2018-05-15T05:45:48.649" v="329" actId="20577"/>
          <ac:spMkLst>
            <pc:docMk/>
            <pc:sldMk cId="2568039993" sldId="377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47:59.836" v="391" actId="6549"/>
          <ac:spMkLst>
            <pc:docMk/>
            <pc:sldMk cId="2568039993" sldId="377"/>
            <ac:spMk id="9" creationId="{558B587E-B80D-442C-B5EC-2085BC4B7247}"/>
          </ac:spMkLst>
        </pc:spChg>
        <pc:spChg chg="mod">
          <ac:chgData name="Hung Guei" userId="b29e4da5f41c092e" providerId="LiveId" clId="{4A137B18-DE96-4033-B792-65FCBB6E9FC7}" dt="2018-05-15T05:42:53.136" v="278" actId="20577"/>
          <ac:spMkLst>
            <pc:docMk/>
            <pc:sldMk cId="2568039993" sldId="377"/>
            <ac:spMk id="129" creationId="{00000000-0000-0000-0000-000000000000}"/>
          </ac:spMkLst>
        </pc:spChg>
      </pc:sldChg>
      <pc:sldChg chg="modSp">
        <pc:chgData name="Hung Guei" userId="b29e4da5f41c092e" providerId="LiveId" clId="{4A137B18-DE96-4033-B792-65FCBB6E9FC7}" dt="2018-05-15T06:09:04.701" v="921" actId="20577"/>
        <pc:sldMkLst>
          <pc:docMk/>
          <pc:sldMk cId="2339627145" sldId="378"/>
        </pc:sldMkLst>
        <pc:spChg chg="mod">
          <ac:chgData name="Hung Guei" userId="b29e4da5f41c092e" providerId="LiveId" clId="{4A137B18-DE96-4033-B792-65FCBB6E9FC7}" dt="2018-05-15T05:51:28.764" v="528" actId="20577"/>
          <ac:spMkLst>
            <pc:docMk/>
            <pc:sldMk cId="2339627145" sldId="378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47:57.422" v="390" actId="6549"/>
          <ac:spMkLst>
            <pc:docMk/>
            <pc:sldMk cId="2339627145" sldId="378"/>
            <ac:spMk id="9" creationId="{0E90D9A2-1276-4E80-AC4D-69CC687CC5D9}"/>
          </ac:spMkLst>
        </pc:spChg>
        <pc:spChg chg="mod">
          <ac:chgData name="Hung Guei" userId="b29e4da5f41c092e" providerId="LiveId" clId="{4A137B18-DE96-4033-B792-65FCBB6E9FC7}" dt="2018-05-15T06:09:04.701" v="921" actId="20577"/>
          <ac:spMkLst>
            <pc:docMk/>
            <pc:sldMk cId="2339627145" sldId="378"/>
            <ac:spMk id="129" creationId="{00000000-0000-0000-0000-000000000000}"/>
          </ac:spMkLst>
        </pc:spChg>
      </pc:sldChg>
      <pc:sldChg chg="add">
        <pc:chgData name="Hung Guei" userId="b29e4da5f41c092e" providerId="LiveId" clId="{4A137B18-DE96-4033-B792-65FCBB6E9FC7}" dt="2018-05-15T05:51:13.810" v="522" actId="20577"/>
        <pc:sldMkLst>
          <pc:docMk/>
          <pc:sldMk cId="2882101024" sldId="398"/>
        </pc:sldMkLst>
      </pc:sldChg>
      <pc:sldChg chg="modSp del">
        <pc:chgData name="Hung Guei" userId="b29e4da5f41c092e" providerId="LiveId" clId="{4A137B18-DE96-4033-B792-65FCBB6E9FC7}" dt="2018-05-15T05:51:02.215" v="521" actId="2696"/>
        <pc:sldMkLst>
          <pc:docMk/>
          <pc:sldMk cId="4062537110" sldId="398"/>
        </pc:sldMkLst>
        <pc:spChg chg="mod">
          <ac:chgData name="Hung Guei" userId="b29e4da5f41c092e" providerId="LiveId" clId="{4A137B18-DE96-4033-B792-65FCBB6E9FC7}" dt="2018-05-15T05:43:36.403" v="280" actId="20577"/>
          <ac:spMkLst>
            <pc:docMk/>
            <pc:sldMk cId="4062537110" sldId="398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48:12.522" v="395" actId="6549"/>
          <ac:spMkLst>
            <pc:docMk/>
            <pc:sldMk cId="4062537110" sldId="398"/>
            <ac:spMk id="14" creationId="{55B67849-8065-4C4F-8ED2-DAE4BB599A8B}"/>
          </ac:spMkLst>
        </pc:spChg>
      </pc:sldChg>
      <pc:sldChg chg="modSp">
        <pc:chgData name="Hung Guei" userId="b29e4da5f41c092e" providerId="LiveId" clId="{4A137B18-DE96-4033-B792-65FCBB6E9FC7}" dt="2018-05-15T05:48:02.941" v="392" actId="6549"/>
        <pc:sldMkLst>
          <pc:docMk/>
          <pc:sldMk cId="1490991570" sldId="399"/>
        </pc:sldMkLst>
        <pc:spChg chg="mod">
          <ac:chgData name="Hung Guei" userId="b29e4da5f41c092e" providerId="LiveId" clId="{4A137B18-DE96-4033-B792-65FCBB6E9FC7}" dt="2018-05-15T05:46:30.745" v="357" actId="20577"/>
          <ac:spMkLst>
            <pc:docMk/>
            <pc:sldMk cId="1490991570" sldId="399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48:02.941" v="392" actId="6549"/>
          <ac:spMkLst>
            <pc:docMk/>
            <pc:sldMk cId="1490991570" sldId="399"/>
            <ac:spMk id="13" creationId="{2D250B38-E16A-4B62-B0D6-A4350A28970A}"/>
          </ac:spMkLst>
        </pc:spChg>
      </pc:sldChg>
      <pc:sldChg chg="modSp">
        <pc:chgData name="Hung Guei" userId="b29e4da5f41c092e" providerId="LiveId" clId="{4A137B18-DE96-4033-B792-65FCBB6E9FC7}" dt="2018-05-15T05:59:59.530" v="764" actId="20577"/>
        <pc:sldMkLst>
          <pc:docMk/>
          <pc:sldMk cId="1073751038" sldId="400"/>
        </pc:sldMkLst>
        <pc:spChg chg="mod">
          <ac:chgData name="Hung Guei" userId="b29e4da5f41c092e" providerId="LiveId" clId="{4A137B18-DE96-4033-B792-65FCBB6E9FC7}" dt="2018-05-15T05:59:59.530" v="764" actId="20577"/>
          <ac:spMkLst>
            <pc:docMk/>
            <pc:sldMk cId="1073751038" sldId="400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53:24.674" v="562" actId="20577"/>
          <ac:spMkLst>
            <pc:docMk/>
            <pc:sldMk cId="1073751038" sldId="400"/>
            <ac:spMk id="10" creationId="{38063297-6A0D-4056-9DBE-430F14198521}"/>
          </ac:spMkLst>
        </pc:spChg>
      </pc:sldChg>
      <pc:sldChg chg="modSp ord">
        <pc:chgData name="Hung Guei" userId="b29e4da5f41c092e" providerId="LiveId" clId="{4A137B18-DE96-4033-B792-65FCBB6E9FC7}" dt="2018-05-15T06:28:01" v="1090" actId="404"/>
        <pc:sldMkLst>
          <pc:docMk/>
          <pc:sldMk cId="1233062399" sldId="401"/>
        </pc:sldMkLst>
        <pc:spChg chg="mod">
          <ac:chgData name="Hung Guei" userId="b29e4da5f41c092e" providerId="LiveId" clId="{4A137B18-DE96-4033-B792-65FCBB6E9FC7}" dt="2018-05-15T06:19:28.155" v="999" actId="20577"/>
          <ac:spMkLst>
            <pc:docMk/>
            <pc:sldMk cId="1233062399" sldId="401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17:55.866" v="987" actId="20577"/>
          <ac:spMkLst>
            <pc:docMk/>
            <pc:sldMk cId="1233062399" sldId="401"/>
            <ac:spMk id="4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5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7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8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10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11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12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14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15" creationId="{00000000-0000-0000-0000-000000000000}"/>
          </ac:spMkLst>
        </pc:spChg>
        <pc:spChg chg="mod">
          <ac:chgData name="Hung Guei" userId="b29e4da5f41c092e" providerId="LiveId" clId="{4A137B18-DE96-4033-B792-65FCBB6E9FC7}" dt="2018-05-15T05:53:54.854" v="565" actId="20577"/>
          <ac:spMkLst>
            <pc:docMk/>
            <pc:sldMk cId="1233062399" sldId="401"/>
            <ac:spMk id="17" creationId="{2E99F97B-3336-4C46-8640-09962B20FBC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34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35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42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45" creationId="{00000000-0000-0000-0000-000000000000}"/>
          </ac:spMkLst>
        </pc:spChg>
        <pc:grpChg chg="mod">
          <ac:chgData name="Hung Guei" userId="b29e4da5f41c092e" providerId="LiveId" clId="{4A137B18-DE96-4033-B792-65FCBB6E9FC7}" dt="2018-05-15T05:56:55.183" v="677" actId="1035"/>
          <ac:grpSpMkLst>
            <pc:docMk/>
            <pc:sldMk cId="1233062399" sldId="401"/>
            <ac:grpSpMk id="26" creationId="{00000000-0000-0000-0000-000000000000}"/>
          </ac:grpSpMkLst>
        </pc:grpChg>
        <pc:graphicFrameChg chg="mod">
          <ac:chgData name="Hung Guei" userId="b29e4da5f41c092e" providerId="LiveId" clId="{4A137B18-DE96-4033-B792-65FCBB6E9FC7}" dt="2018-05-15T05:56:55.183" v="677" actId="1035"/>
          <ac:graphicFrameMkLst>
            <pc:docMk/>
            <pc:sldMk cId="1233062399" sldId="401"/>
            <ac:graphicFrameMk id="43" creationId="{00000000-0000-0000-0000-000000000000}"/>
          </ac:graphicFrameMkLst>
        </pc:graphicFrameChg>
        <pc:picChg chg="mod">
          <ac:chgData name="Hung Guei" userId="b29e4da5f41c092e" providerId="LiveId" clId="{4A137B18-DE96-4033-B792-65FCBB6E9FC7}" dt="2018-05-15T05:56:55.183" v="677" actId="1035"/>
          <ac:picMkLst>
            <pc:docMk/>
            <pc:sldMk cId="1233062399" sldId="401"/>
            <ac:picMk id="24" creationId="{00000000-0000-0000-0000-000000000000}"/>
          </ac:picMkLst>
        </pc:pic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1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0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5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7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9" creationId="{00000000-0000-0000-0000-000000000000}"/>
          </ac:cxnSpMkLst>
        </pc:cxnChg>
      </pc:sldChg>
      <pc:sldChg chg="add del">
        <pc:chgData name="Hung Guei" userId="b29e4da5f41c092e" providerId="LiveId" clId="{4A137B18-DE96-4033-B792-65FCBB6E9FC7}" dt="2018-05-15T06:05:14.315" v="861" actId="2696"/>
        <pc:sldMkLst>
          <pc:docMk/>
          <pc:sldMk cId="805826074" sldId="402"/>
        </pc:sldMkLst>
      </pc:sldChg>
      <pc:sldChg chg="add del">
        <pc:chgData name="Hung Guei" userId="b29e4da5f41c092e" providerId="LiveId" clId="{4A137B18-DE96-4033-B792-65FCBB6E9FC7}" dt="2018-05-15T06:05:15.143" v="862" actId="2696"/>
        <pc:sldMkLst>
          <pc:docMk/>
          <pc:sldMk cId="3427577586" sldId="403"/>
        </pc:sldMkLst>
      </pc:sldChg>
      <pc:sldChg chg="modSp add del">
        <pc:chgData name="Hung Guei" userId="b29e4da5f41c092e" providerId="LiveId" clId="{4A137B18-DE96-4033-B792-65FCBB6E9FC7}" dt="2018-05-15T06:04:36.318" v="860" actId="20577"/>
        <pc:sldMkLst>
          <pc:docMk/>
          <pc:sldMk cId="3320172846" sldId="404"/>
        </pc:sldMkLst>
        <pc:spChg chg="mod">
          <ac:chgData name="Hung Guei" userId="b29e4da5f41c092e" providerId="LiveId" clId="{4A137B18-DE96-4033-B792-65FCBB6E9FC7}" dt="2018-05-15T06:03:30.249" v="829" actId="20577"/>
          <ac:spMkLst>
            <pc:docMk/>
            <pc:sldMk cId="3320172846" sldId="404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04:26.952" v="849" actId="20577"/>
          <ac:spMkLst>
            <pc:docMk/>
            <pc:sldMk cId="3320172846" sldId="404"/>
            <ac:spMk id="3" creationId="{00000000-0000-0000-0000-000000000000}"/>
          </ac:spMkLst>
        </pc:spChg>
        <pc:spChg chg="mod">
          <ac:chgData name="Hung Guei" userId="b29e4da5f41c092e" providerId="LiveId" clId="{4A137B18-DE96-4033-B792-65FCBB6E9FC7}" dt="2018-05-15T06:04:36.318" v="860" actId="20577"/>
          <ac:spMkLst>
            <pc:docMk/>
            <pc:sldMk cId="3320172846" sldId="404"/>
            <ac:spMk id="9" creationId="{B415B72E-A0B3-4719-BF56-49975FBB5857}"/>
          </ac:spMkLst>
        </pc:spChg>
      </pc:sldChg>
      <pc:sldChg chg="del">
        <pc:chgData name="Hung Guei" userId="b29e4da5f41c092e" providerId="LiveId" clId="{4A137B18-DE96-4033-B792-65FCBB6E9FC7}" dt="2018-05-15T06:00:34.190" v="768" actId="2696"/>
        <pc:sldMkLst>
          <pc:docMk/>
          <pc:sldMk cId="1263753744" sldId="405"/>
        </pc:sldMkLst>
      </pc:sldChg>
      <pc:sldChg chg="del">
        <pc:chgData name="Hung Guei" userId="b29e4da5f41c092e" providerId="LiveId" clId="{4A137B18-DE96-4033-B792-65FCBB6E9FC7}" dt="2018-05-15T05:31:27.225" v="1" actId="2696"/>
        <pc:sldMkLst>
          <pc:docMk/>
          <pc:sldMk cId="4281982275" sldId="406"/>
        </pc:sldMkLst>
      </pc:sldChg>
      <pc:sldChg chg="del">
        <pc:chgData name="Hung Guei" userId="b29e4da5f41c092e" providerId="LiveId" clId="{4A137B18-DE96-4033-B792-65FCBB6E9FC7}" dt="2018-05-15T05:54:22.458" v="569" actId="2696"/>
        <pc:sldMkLst>
          <pc:docMk/>
          <pc:sldMk cId="2824317879" sldId="407"/>
        </pc:sldMkLst>
      </pc:sldChg>
      <pc:sldChg chg="add del">
        <pc:chgData name="Hung Guei" userId="b29e4da5f41c092e" providerId="LiveId" clId="{4A137B18-DE96-4033-B792-65FCBB6E9FC7}" dt="2018-05-15T06:04:09.427" v="840" actId="2696"/>
        <pc:sldMkLst>
          <pc:docMk/>
          <pc:sldMk cId="286615558" sldId="408"/>
        </pc:sldMkLst>
      </pc:sldChg>
      <pc:sldChg chg="add del">
        <pc:chgData name="Hung Guei" userId="b29e4da5f41c092e" providerId="LiveId" clId="{4A137B18-DE96-4033-B792-65FCBB6E9FC7}" dt="2018-05-15T06:04:10.373" v="841" actId="2696"/>
        <pc:sldMkLst>
          <pc:docMk/>
          <pc:sldMk cId="1050007171" sldId="409"/>
        </pc:sldMkLst>
      </pc:sldChg>
      <pc:sldChg chg="modSp del">
        <pc:chgData name="Hung Guei" userId="b29e4da5f41c092e" providerId="LiveId" clId="{4A137B18-DE96-4033-B792-65FCBB6E9FC7}" dt="2018-05-15T05:38:15.957" v="161" actId="2696"/>
        <pc:sldMkLst>
          <pc:docMk/>
          <pc:sldMk cId="1107523502" sldId="410"/>
        </pc:sldMkLst>
        <pc:spChg chg="mod">
          <ac:chgData name="Hung Guei" userId="b29e4da5f41c092e" providerId="LiveId" clId="{4A137B18-DE96-4033-B792-65FCBB6E9FC7}" dt="2018-05-15T05:38:01.714" v="159" actId="114"/>
          <ac:spMkLst>
            <pc:docMk/>
            <pc:sldMk cId="1107523502" sldId="410"/>
            <ac:spMk id="3" creationId="{1AFD62B1-40D4-4991-BB0A-FBF78CBD803F}"/>
          </ac:spMkLst>
        </pc:spChg>
        <pc:spChg chg="mod">
          <ac:chgData name="Hung Guei" userId="b29e4da5f41c092e" providerId="LiveId" clId="{4A137B18-DE96-4033-B792-65FCBB6E9FC7}" dt="2018-05-15T05:37:26.447" v="93" actId="2696"/>
          <ac:spMkLst>
            <pc:docMk/>
            <pc:sldMk cId="1107523502" sldId="410"/>
            <ac:spMk id="7" creationId="{A090ADEE-45BF-4867-BAE3-C98E0636F94B}"/>
          </ac:spMkLst>
        </pc:spChg>
      </pc:sldChg>
      <pc:sldChg chg="del">
        <pc:chgData name="Hung Guei" userId="b29e4da5f41c092e" providerId="LiveId" clId="{4A137B18-DE96-4033-B792-65FCBB6E9FC7}" dt="2018-05-15T05:50:40.878" v="517" actId="2696"/>
        <pc:sldMkLst>
          <pc:docMk/>
          <pc:sldMk cId="4285636037" sldId="411"/>
        </pc:sldMkLst>
      </pc:sldChg>
      <pc:sldChg chg="modSp">
        <pc:chgData name="Hung Guei" userId="b29e4da5f41c092e" providerId="LiveId" clId="{4A137B18-DE96-4033-B792-65FCBB6E9FC7}" dt="2018-05-15T06:25:13.665" v="1088" actId="404"/>
        <pc:sldMkLst>
          <pc:docMk/>
          <pc:sldMk cId="2467859507" sldId="412"/>
        </pc:sldMkLst>
        <pc:spChg chg="mod">
          <ac:chgData name="Hung Guei" userId="b29e4da5f41c092e" providerId="LiveId" clId="{4A137B18-DE96-4033-B792-65FCBB6E9FC7}" dt="2018-05-15T06:13:38.497" v="938" actId="20577"/>
          <ac:spMkLst>
            <pc:docMk/>
            <pc:sldMk cId="2467859507" sldId="412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25:13.665" v="1088" actId="404"/>
          <ac:spMkLst>
            <pc:docMk/>
            <pc:sldMk cId="2467859507" sldId="412"/>
            <ac:spMk id="3" creationId="{00000000-0000-0000-0000-000000000000}"/>
          </ac:spMkLst>
        </pc:spChg>
        <pc:spChg chg="mod">
          <ac:chgData name="Hung Guei" userId="b29e4da5f41c092e" providerId="LiveId" clId="{4A137B18-DE96-4033-B792-65FCBB6E9FC7}" dt="2018-05-15T06:23:25.272" v="1042" actId="1036"/>
          <ac:spMkLst>
            <pc:docMk/>
            <pc:sldMk cId="2467859507" sldId="412"/>
            <ac:spMk id="7" creationId="{00000000-0000-0000-0000-000000000000}"/>
          </ac:spMkLst>
        </pc:spChg>
        <pc:spChg chg="mod">
          <ac:chgData name="Hung Guei" userId="b29e4da5f41c092e" providerId="LiveId" clId="{4A137B18-DE96-4033-B792-65FCBB6E9FC7}" dt="2018-05-15T05:38:17.663" v="162" actId="20577"/>
          <ac:spMkLst>
            <pc:docMk/>
            <pc:sldMk cId="2467859507" sldId="412"/>
            <ac:spMk id="9" creationId="{F68ADB33-9862-45E6-9D80-F2C4FF9FD93B}"/>
          </ac:spMkLst>
        </pc:spChg>
        <pc:spChg chg="mod">
          <ac:chgData name="Hung Guei" userId="b29e4da5f41c092e" providerId="LiveId" clId="{4A137B18-DE96-4033-B792-65FCBB6E9FC7}" dt="2018-05-15T06:23:25.272" v="1042" actId="1036"/>
          <ac:spMkLst>
            <pc:docMk/>
            <pc:sldMk cId="2467859507" sldId="412"/>
            <ac:spMk id="10" creationId="{00000000-0000-0000-0000-000000000000}"/>
          </ac:spMkLst>
        </pc:spChg>
        <pc:spChg chg="mod">
          <ac:chgData name="Hung Guei" userId="b29e4da5f41c092e" providerId="LiveId" clId="{4A137B18-DE96-4033-B792-65FCBB6E9FC7}" dt="2018-05-15T06:23:34.170" v="1044" actId="207"/>
          <ac:spMkLst>
            <pc:docMk/>
            <pc:sldMk cId="2467859507" sldId="412"/>
            <ac:spMk id="17" creationId="{00000000-0000-0000-0000-000000000000}"/>
          </ac:spMkLst>
        </pc:spChg>
        <pc:picChg chg="mod">
          <ac:chgData name="Hung Guei" userId="b29e4da5f41c092e" providerId="LiveId" clId="{4A137B18-DE96-4033-B792-65FCBB6E9FC7}" dt="2018-05-15T06:23:25.272" v="1042" actId="1036"/>
          <ac:picMkLst>
            <pc:docMk/>
            <pc:sldMk cId="2467859507" sldId="412"/>
            <ac:picMk id="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6:23:25.272" v="1042" actId="1036"/>
          <ac:picMkLst>
            <pc:docMk/>
            <pc:sldMk cId="2467859507" sldId="412"/>
            <ac:picMk id="2050" creationId="{00000000-0000-0000-0000-000000000000}"/>
          </ac:picMkLst>
        </pc:picChg>
        <pc:cxnChg chg="mod">
          <ac:chgData name="Hung Guei" userId="b29e4da5f41c092e" providerId="LiveId" clId="{4A137B18-DE96-4033-B792-65FCBB6E9FC7}" dt="2018-05-15T06:23:25.272" v="1042" actId="1036"/>
          <ac:cxnSpMkLst>
            <pc:docMk/>
            <pc:sldMk cId="2467859507" sldId="412"/>
            <ac:cxnSpMk id="8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6:23:25.272" v="1042" actId="1036"/>
          <ac:cxnSpMkLst>
            <pc:docMk/>
            <pc:sldMk cId="2467859507" sldId="412"/>
            <ac:cxnSpMk id="18" creationId="{00000000-0000-0000-0000-000000000000}"/>
          </ac:cxnSpMkLst>
        </pc:cxnChg>
      </pc:sldChg>
      <pc:sldChg chg="modSp add">
        <pc:chgData name="Hung Guei" userId="b29e4da5f41c092e" providerId="LiveId" clId="{4A137B18-DE96-4033-B792-65FCBB6E9FC7}" dt="2018-05-15T06:13:25.712" v="933" actId="20577"/>
        <pc:sldMkLst>
          <pc:docMk/>
          <pc:sldMk cId="109796627" sldId="413"/>
        </pc:sldMkLst>
        <pc:spChg chg="mod">
          <ac:chgData name="Hung Guei" userId="b29e4da5f41c092e" providerId="LiveId" clId="{4A137B18-DE96-4033-B792-65FCBB6E9FC7}" dt="2018-05-15T05:45:05.213" v="302" actId="403"/>
          <ac:spMkLst>
            <pc:docMk/>
            <pc:sldMk cId="109796627" sldId="413"/>
            <ac:spMk id="2" creationId="{83083545-70BA-43E0-8F50-B6EAB6A1F591}"/>
          </ac:spMkLst>
        </pc:spChg>
        <pc:spChg chg="mod">
          <ac:chgData name="Hung Guei" userId="b29e4da5f41c092e" providerId="LiveId" clId="{4A137B18-DE96-4033-B792-65FCBB6E9FC7}" dt="2018-05-15T06:13:25.712" v="933" actId="20577"/>
          <ac:spMkLst>
            <pc:docMk/>
            <pc:sldMk cId="109796627" sldId="413"/>
            <ac:spMk id="3" creationId="{C3728831-9BA8-4243-B0C0-3AFF4ACEC144}"/>
          </ac:spMkLst>
        </pc:spChg>
      </pc:sldChg>
      <pc:sldChg chg="add del">
        <pc:chgData name="Hung Guei" userId="b29e4da5f41c092e" providerId="LiveId" clId="{4A137B18-DE96-4033-B792-65FCBB6E9FC7}" dt="2018-05-15T05:58:13.745" v="701" actId="2696"/>
        <pc:sldMkLst>
          <pc:docMk/>
          <pc:sldMk cId="967943025" sldId="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3246F-6062-438D-A0A0-710C1A4CFBA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2179-4F0F-4904-9C18-28AA0411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6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4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2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9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3545-70BA-43E0-8F50-B6EAB6A1F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DQN and DDPG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28831-9BA8-4243-B0C0-3AFF4ACEC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Learning and Practice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Computer Science,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NCTU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Author: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Kuo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Hao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Speaker: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Target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400" dirty="0">
                <a:solidFill>
                  <a:schemeClr val="dk1"/>
                </a:solidFill>
              </a:rPr>
              <a:t>Unstable target function makes training difficult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dk1"/>
                </a:solidFill>
              </a:rPr>
              <a:t>Due to update with </a:t>
            </a:r>
            <a:r>
              <a:rPr lang="en-US" altLang="zh-TW" dirty="0" err="1">
                <a:solidFill>
                  <a:schemeClr val="dk1"/>
                </a:solidFill>
              </a:rPr>
              <a:t>minibatch</a:t>
            </a:r>
            <a:endParaRPr lang="en-US" altLang="zh-TW" dirty="0">
              <a:solidFill>
                <a:schemeClr val="dk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TW" sz="1400" dirty="0">
                <a:solidFill>
                  <a:schemeClr val="dk1"/>
                </a:solidFill>
              </a:rPr>
              <a:t>In TD error calculation, target function is changed frequently with DNN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E.g.: (extreme case)</a:t>
            </a:r>
            <a:br>
              <a:rPr lang="en-US" altLang="zh-TW" dirty="0">
                <a:solidFill>
                  <a:schemeClr val="dk1"/>
                </a:solidFill>
              </a:rPr>
            </a:b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Google Shape;150;p22"/>
          <p:cNvGraphicFramePr/>
          <p:nvPr>
            <p:extLst>
              <p:ext uri="{D42A27DB-BD31-4B8C-83A1-F6EECF244321}">
                <p14:modId xmlns:p14="http://schemas.microsoft.com/office/powerpoint/2010/main" val="2598392314"/>
              </p:ext>
            </p:extLst>
          </p:nvPr>
        </p:nvGraphicFramePr>
        <p:xfrm>
          <a:off x="965826" y="3740550"/>
          <a:ext cx="1340925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/>
                        <a:t>S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A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R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S</a:t>
                      </a:r>
                      <a:r>
                        <a:rPr lang="zh-TW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4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t+1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Google Shape;151;p22"/>
          <p:cNvSpPr txBox="1"/>
          <p:nvPr/>
        </p:nvSpPr>
        <p:spPr>
          <a:xfrm>
            <a:off x="885238" y="3297475"/>
            <a:ext cx="1502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Replay buffer</a:t>
            </a:r>
            <a:endParaRPr/>
          </a:p>
        </p:txBody>
      </p:sp>
      <p:sp>
        <p:nvSpPr>
          <p:cNvPr id="9" name="Google Shape;152;p22"/>
          <p:cNvSpPr/>
          <p:nvPr/>
        </p:nvSpPr>
        <p:spPr>
          <a:xfrm>
            <a:off x="2869044" y="4088050"/>
            <a:ext cx="675300" cy="35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Google Shape;153;p22"/>
          <p:cNvSpPr txBox="1"/>
          <p:nvPr/>
        </p:nvSpPr>
        <p:spPr>
          <a:xfrm>
            <a:off x="2512950" y="3297475"/>
            <a:ext cx="17790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Sample one</a:t>
            </a:r>
            <a:br>
              <a:rPr lang="en-US" altLang="zh-TW"/>
            </a:br>
            <a:r>
              <a:rPr lang="en-US" altLang="zh-TW"/>
              <a:t>transitions</a:t>
            </a:r>
            <a:endParaRPr/>
          </a:p>
        </p:txBody>
      </p:sp>
      <p:graphicFrame>
        <p:nvGraphicFramePr>
          <p:cNvPr id="11" name="Google Shape;154;p22"/>
          <p:cNvGraphicFramePr/>
          <p:nvPr>
            <p:extLst>
              <p:ext uri="{D42A27DB-BD31-4B8C-83A1-F6EECF244321}">
                <p14:modId xmlns:p14="http://schemas.microsoft.com/office/powerpoint/2010/main" val="3532051043"/>
              </p:ext>
            </p:extLst>
          </p:nvPr>
        </p:nvGraphicFramePr>
        <p:xfrm>
          <a:off x="3766776" y="4068400"/>
          <a:ext cx="1340925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Google Shape;155;p22"/>
          <p:cNvSpPr/>
          <p:nvPr/>
        </p:nvSpPr>
        <p:spPr>
          <a:xfrm>
            <a:off x="5375119" y="4088050"/>
            <a:ext cx="675300" cy="35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Google Shape;156;p22"/>
          <p:cNvSpPr txBox="1"/>
          <p:nvPr/>
        </p:nvSpPr>
        <p:spPr>
          <a:xfrm>
            <a:off x="5211525" y="3297475"/>
            <a:ext cx="11490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Update network</a:t>
            </a:r>
            <a:endParaRPr/>
          </a:p>
        </p:txBody>
      </p:sp>
      <p:pic>
        <p:nvPicPr>
          <p:cNvPr id="14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17851" y="3826438"/>
            <a:ext cx="10953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8;p22"/>
          <p:cNvSpPr txBox="1"/>
          <p:nvPr/>
        </p:nvSpPr>
        <p:spPr>
          <a:xfrm>
            <a:off x="3205225" y="4917750"/>
            <a:ext cx="33921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Can’t use the replay buffer data</a:t>
            </a:r>
            <a:br>
              <a:rPr lang="en-US" altLang="zh-TW"/>
            </a:br>
            <a:r>
              <a:rPr lang="en-US" altLang="zh-TW">
                <a:solidFill>
                  <a:schemeClr val="dk1"/>
                </a:solidFill>
              </a:rPr>
              <a:t>Q(s, a)</a:t>
            </a:r>
            <a:r>
              <a:rPr lang="zh-TW" altLang="en-US"/>
              <a:t> </a:t>
            </a:r>
            <a:r>
              <a:rPr lang="en-US" altLang="zh-TW"/>
              <a:t>is changed!! (to Q’(s, a))</a:t>
            </a:r>
            <a:br>
              <a:rPr lang="en-US" altLang="zh-TW"/>
            </a:br>
            <a:r>
              <a:rPr lang="en-US" altLang="zh-TW"/>
              <a:t>Replay buffer data is for Q(s, a)</a:t>
            </a:r>
            <a:endParaRPr/>
          </a:p>
        </p:txBody>
      </p:sp>
      <p:cxnSp>
        <p:nvCxnSpPr>
          <p:cNvPr id="16" name="Google Shape;159;p22"/>
          <p:cNvCxnSpPr>
            <a:stCxn id="14" idx="2"/>
            <a:endCxn id="15" idx="3"/>
          </p:cNvCxnSpPr>
          <p:nvPr/>
        </p:nvCxnSpPr>
        <p:spPr>
          <a:xfrm flipH="1">
            <a:off x="6597338" y="4702738"/>
            <a:ext cx="268200" cy="5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60;p22"/>
          <p:cNvCxnSpPr>
            <a:endCxn id="15" idx="1"/>
          </p:cNvCxnSpPr>
          <p:nvPr/>
        </p:nvCxnSpPr>
        <p:spPr>
          <a:xfrm>
            <a:off x="2464525" y="4709550"/>
            <a:ext cx="740700" cy="5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750" y="3381304"/>
            <a:ext cx="2301500" cy="23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97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Target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dk1"/>
                </a:solidFill>
              </a:rPr>
              <a:t>In TD error calculation, target function is changed frequently with DNN</a:t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Google Shape;168;p23"/>
          <p:cNvGraphicFramePr/>
          <p:nvPr>
            <p:extLst>
              <p:ext uri="{D42A27DB-BD31-4B8C-83A1-F6EECF244321}">
                <p14:modId xmlns:p14="http://schemas.microsoft.com/office/powerpoint/2010/main" val="2487514863"/>
              </p:ext>
            </p:extLst>
          </p:nvPr>
        </p:nvGraphicFramePr>
        <p:xfrm>
          <a:off x="694138" y="2569885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169;p23"/>
          <p:cNvGraphicFramePr/>
          <p:nvPr>
            <p:extLst>
              <p:ext uri="{D42A27DB-BD31-4B8C-83A1-F6EECF244321}">
                <p14:modId xmlns:p14="http://schemas.microsoft.com/office/powerpoint/2010/main" val="1298909476"/>
              </p:ext>
            </p:extLst>
          </p:nvPr>
        </p:nvGraphicFramePr>
        <p:xfrm>
          <a:off x="3577498" y="2565030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170;p23"/>
          <p:cNvSpPr/>
          <p:nvPr/>
        </p:nvSpPr>
        <p:spPr>
          <a:xfrm rot="-1939588">
            <a:off x="3202628" y="3453986"/>
            <a:ext cx="346148" cy="249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0" name="Google Shape;1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79337" y="4471425"/>
            <a:ext cx="3038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72;p23"/>
          <p:cNvSpPr txBox="1"/>
          <p:nvPr/>
        </p:nvSpPr>
        <p:spPr>
          <a:xfrm>
            <a:off x="4217200" y="4434675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target</a:t>
            </a:r>
            <a:endParaRPr/>
          </a:p>
        </p:txBody>
      </p:sp>
      <p:graphicFrame>
        <p:nvGraphicFramePr>
          <p:cNvPr id="12" name="Google Shape;173;p23"/>
          <p:cNvGraphicFramePr/>
          <p:nvPr>
            <p:extLst>
              <p:ext uri="{D42A27DB-BD31-4B8C-83A1-F6EECF244321}">
                <p14:modId xmlns:p14="http://schemas.microsoft.com/office/powerpoint/2010/main" val="3558681292"/>
              </p:ext>
            </p:extLst>
          </p:nvPr>
        </p:nvGraphicFramePr>
        <p:xfrm>
          <a:off x="1741326" y="3823800"/>
          <a:ext cx="1340925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/>
                        <a:t>S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A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R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S</a:t>
                      </a:r>
                      <a:r>
                        <a:rPr lang="zh-TW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4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t+1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74;p23"/>
          <p:cNvSpPr txBox="1"/>
          <p:nvPr/>
        </p:nvSpPr>
        <p:spPr>
          <a:xfrm>
            <a:off x="1660738" y="3380725"/>
            <a:ext cx="1502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Replay buffer</a:t>
            </a:r>
            <a:endParaRPr/>
          </a:p>
        </p:txBody>
      </p:sp>
      <p:sp>
        <p:nvSpPr>
          <p:cNvPr id="14" name="Google Shape;175;p23"/>
          <p:cNvSpPr/>
          <p:nvPr/>
        </p:nvSpPr>
        <p:spPr>
          <a:xfrm rot="5400000">
            <a:off x="1047700" y="3526825"/>
            <a:ext cx="580500" cy="4953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Google Shape;176;p23"/>
          <p:cNvSpPr txBox="1"/>
          <p:nvPr/>
        </p:nvSpPr>
        <p:spPr>
          <a:xfrm>
            <a:off x="4217200" y="3546838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target</a:t>
            </a:r>
            <a:endParaRPr/>
          </a:p>
        </p:txBody>
      </p:sp>
      <p:pic>
        <p:nvPicPr>
          <p:cNvPr id="16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450" y="3624138"/>
            <a:ext cx="3043660" cy="3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8;p23"/>
          <p:cNvSpPr/>
          <p:nvPr/>
        </p:nvSpPr>
        <p:spPr>
          <a:xfrm rot="5400000">
            <a:off x="8044360" y="4144013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Google Shape;179;p23"/>
          <p:cNvSpPr txBox="1"/>
          <p:nvPr/>
        </p:nvSpPr>
        <p:spPr>
          <a:xfrm>
            <a:off x="4506334" y="2565030"/>
            <a:ext cx="4797629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Once network update, the value function is different!!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600" dirty="0">
                <a:solidFill>
                  <a:schemeClr val="dk1"/>
                </a:solidFill>
              </a:rPr>
              <a:t>Q(s, a)</a:t>
            </a:r>
            <a:r>
              <a:rPr lang="zh-TW" altLang="en-US" sz="1600" dirty="0"/>
              <a:t> </a:t>
            </a:r>
            <a:r>
              <a:rPr lang="en-US" altLang="zh-TW" sz="1600" dirty="0"/>
              <a:t>is changed!! (to Q’(s, a))</a:t>
            </a:r>
            <a:br>
              <a:rPr lang="en-US" altLang="zh-TW" sz="1600" dirty="0"/>
            </a:br>
            <a:r>
              <a:rPr lang="en-US" altLang="zh-TW" sz="1600" dirty="0"/>
              <a:t>Replay buffer data is for Q(s, a)</a:t>
            </a:r>
            <a:endParaRPr sz="1600" dirty="0"/>
          </a:p>
        </p:txBody>
      </p:sp>
      <p:sp>
        <p:nvSpPr>
          <p:cNvPr id="19" name="Google Shape;180;p23"/>
          <p:cNvSpPr txBox="1"/>
          <p:nvPr/>
        </p:nvSpPr>
        <p:spPr>
          <a:xfrm>
            <a:off x="4531525" y="4876950"/>
            <a:ext cx="44280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So need to fixed the value function Q(s, a)</a:t>
            </a:r>
            <a:br>
              <a:rPr lang="en-US" altLang="zh-TW"/>
            </a:br>
            <a:r>
              <a:rPr lang="en-US" altLang="zh-TW"/>
              <a:t>→ Use two network</a:t>
            </a:r>
            <a:br>
              <a:rPr lang="en-US" altLang="zh-TW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394297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Target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495565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dk1"/>
                </a:solidFill>
              </a:rPr>
              <a:t>Solution: Use 2 network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Target network &amp; Behavior network</a:t>
            </a:r>
            <a:endParaRPr lang="en-US" altLang="zh-TW" sz="14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2"/>
              </a:buClr>
              <a:buFont typeface="Arial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Target network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Fix parameters of target function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Replaces target function with the latest network every N-steps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Behavior network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Keep updating by target network’s </a:t>
            </a:r>
            <a:r>
              <a:rPr lang="en-US" altLang="zh-TW" dirty="0" smtClean="0">
                <a:solidFill>
                  <a:schemeClr val="dk1"/>
                </a:solidFill>
              </a:rPr>
              <a:t>function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12</a:t>
            </a:fld>
            <a:endParaRPr lang="en-US"/>
          </a:p>
        </p:txBody>
      </p:sp>
      <p:pic>
        <p:nvPicPr>
          <p:cNvPr id="9" name="Google Shape;18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84300" y="1500544"/>
            <a:ext cx="3495850" cy="25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425" y="5757863"/>
            <a:ext cx="16192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9;p24"/>
          <p:cNvSpPr txBox="1"/>
          <p:nvPr/>
        </p:nvSpPr>
        <p:spPr>
          <a:xfrm>
            <a:off x="3721500" y="4594453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TD target</a:t>
            </a:r>
            <a:endParaRPr dirty="0"/>
          </a:p>
        </p:txBody>
      </p:sp>
      <p:sp>
        <p:nvSpPr>
          <p:cNvPr id="12" name="Google Shape;190;p24"/>
          <p:cNvSpPr txBox="1"/>
          <p:nvPr/>
        </p:nvSpPr>
        <p:spPr>
          <a:xfrm>
            <a:off x="3721500" y="5757863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error</a:t>
            </a:r>
            <a:endParaRPr/>
          </a:p>
        </p:txBody>
      </p:sp>
      <p:pic>
        <p:nvPicPr>
          <p:cNvPr id="13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650" y="4594454"/>
            <a:ext cx="3695700" cy="42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65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13</a:t>
            </a:fld>
            <a:endParaRPr lang="en-US"/>
          </a:p>
        </p:txBody>
      </p:sp>
      <p:pic>
        <p:nvPicPr>
          <p:cNvPr id="7" name="Google Shape;19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688" y="857250"/>
            <a:ext cx="651013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197;p25"/>
          <p:cNvGrpSpPr/>
          <p:nvPr/>
        </p:nvGrpSpPr>
        <p:grpSpPr>
          <a:xfrm>
            <a:off x="4967925" y="1255375"/>
            <a:ext cx="3925800" cy="411900"/>
            <a:chOff x="4967925" y="398125"/>
            <a:chExt cx="3925800" cy="411900"/>
          </a:xfrm>
        </p:grpSpPr>
        <p:cxnSp>
          <p:nvCxnSpPr>
            <p:cNvPr id="9" name="Google Shape;198;p25"/>
            <p:cNvCxnSpPr>
              <a:endCxn id="10" idx="1"/>
            </p:cNvCxnSpPr>
            <p:nvPr/>
          </p:nvCxnSpPr>
          <p:spPr>
            <a:xfrm>
              <a:off x="4967925" y="590575"/>
              <a:ext cx="1839900" cy="1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0" name="Google Shape;199;p25"/>
            <p:cNvSpPr txBox="1"/>
            <p:nvPr/>
          </p:nvSpPr>
          <p:spPr>
            <a:xfrm>
              <a:off x="6807825" y="398125"/>
              <a:ext cx="20859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/>
                <a:t>Behavior network</a:t>
              </a:r>
              <a:endParaRPr/>
            </a:p>
          </p:txBody>
        </p:sp>
      </p:grpSp>
      <p:grpSp>
        <p:nvGrpSpPr>
          <p:cNvPr id="11" name="Google Shape;200;p25"/>
          <p:cNvGrpSpPr/>
          <p:nvPr/>
        </p:nvGrpSpPr>
        <p:grpSpPr>
          <a:xfrm>
            <a:off x="5177325" y="1495525"/>
            <a:ext cx="3716400" cy="411900"/>
            <a:chOff x="5024925" y="364375"/>
            <a:chExt cx="3716400" cy="411900"/>
          </a:xfrm>
        </p:grpSpPr>
        <p:cxnSp>
          <p:nvCxnSpPr>
            <p:cNvPr id="12" name="Google Shape;201;p25"/>
            <p:cNvCxnSpPr>
              <a:endCxn id="13" idx="1"/>
            </p:cNvCxnSpPr>
            <p:nvPr/>
          </p:nvCxnSpPr>
          <p:spPr>
            <a:xfrm>
              <a:off x="5024925" y="570325"/>
              <a:ext cx="1630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3" name="Google Shape;202;p25"/>
            <p:cNvSpPr txBox="1"/>
            <p:nvPr/>
          </p:nvSpPr>
          <p:spPr>
            <a:xfrm>
              <a:off x="6655425" y="364375"/>
              <a:ext cx="20859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/>
                <a:t>Target network</a:t>
              </a:r>
              <a:endParaRPr/>
            </a:p>
          </p:txBody>
        </p:sp>
      </p:grpSp>
      <p:grpSp>
        <p:nvGrpSpPr>
          <p:cNvPr id="14" name="Google Shape;203;p25"/>
          <p:cNvGrpSpPr/>
          <p:nvPr/>
        </p:nvGrpSpPr>
        <p:grpSpPr>
          <a:xfrm>
            <a:off x="2483025" y="2275675"/>
            <a:ext cx="6410700" cy="411900"/>
            <a:chOff x="2330625" y="364375"/>
            <a:chExt cx="6410700" cy="411900"/>
          </a:xfrm>
        </p:grpSpPr>
        <p:cxnSp>
          <p:nvCxnSpPr>
            <p:cNvPr id="15" name="Google Shape;204;p25"/>
            <p:cNvCxnSpPr>
              <a:endCxn id="16" idx="1"/>
            </p:cNvCxnSpPr>
            <p:nvPr/>
          </p:nvCxnSpPr>
          <p:spPr>
            <a:xfrm>
              <a:off x="2330625" y="570325"/>
              <a:ext cx="4324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6" name="Google Shape;205;p25"/>
            <p:cNvSpPr txBox="1"/>
            <p:nvPr/>
          </p:nvSpPr>
          <p:spPr>
            <a:xfrm>
              <a:off x="6655425" y="364375"/>
              <a:ext cx="20859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/>
                <a:t>Start to play</a:t>
              </a:r>
              <a:endParaRPr/>
            </a:p>
          </p:txBody>
        </p:sp>
      </p:grpSp>
      <p:grpSp>
        <p:nvGrpSpPr>
          <p:cNvPr id="17" name="Google Shape;206;p25"/>
          <p:cNvGrpSpPr/>
          <p:nvPr/>
        </p:nvGrpSpPr>
        <p:grpSpPr>
          <a:xfrm>
            <a:off x="4671075" y="2634625"/>
            <a:ext cx="4222650" cy="411900"/>
            <a:chOff x="4518675" y="352075"/>
            <a:chExt cx="4222650" cy="411900"/>
          </a:xfrm>
        </p:grpSpPr>
        <p:cxnSp>
          <p:nvCxnSpPr>
            <p:cNvPr id="18" name="Google Shape;207;p25"/>
            <p:cNvCxnSpPr>
              <a:stCxn id="20" idx="1"/>
              <a:endCxn id="19" idx="1"/>
            </p:cNvCxnSpPr>
            <p:nvPr/>
          </p:nvCxnSpPr>
          <p:spPr>
            <a:xfrm>
              <a:off x="4518675" y="558025"/>
              <a:ext cx="21369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9" name="Google Shape;209;p25"/>
            <p:cNvSpPr txBox="1"/>
            <p:nvPr/>
          </p:nvSpPr>
          <p:spPr>
            <a:xfrm>
              <a:off x="6655425" y="352075"/>
              <a:ext cx="2085900" cy="411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dirty="0"/>
                <a:t>Epsilon greedy policy</a:t>
              </a:r>
              <a:endParaRPr dirty="0"/>
            </a:p>
          </p:txBody>
        </p:sp>
      </p:grpSp>
      <p:sp>
        <p:nvSpPr>
          <p:cNvPr id="20" name="Google Shape;208;p25"/>
          <p:cNvSpPr/>
          <p:nvPr/>
        </p:nvSpPr>
        <p:spPr>
          <a:xfrm>
            <a:off x="4401075" y="2622325"/>
            <a:ext cx="270000" cy="4365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1" name="Google Shape;210;p25"/>
          <p:cNvCxnSpPr/>
          <p:nvPr/>
        </p:nvCxnSpPr>
        <p:spPr>
          <a:xfrm>
            <a:off x="6495550" y="3466075"/>
            <a:ext cx="348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" name="Google Shape;211;p25"/>
          <p:cNvSpPr txBox="1"/>
          <p:nvPr/>
        </p:nvSpPr>
        <p:spPr>
          <a:xfrm>
            <a:off x="6807838" y="3170200"/>
            <a:ext cx="20859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Store each transition in replay buffer</a:t>
            </a:r>
            <a:endParaRPr dirty="0"/>
          </a:p>
        </p:txBody>
      </p:sp>
      <p:sp>
        <p:nvSpPr>
          <p:cNvPr id="23" name="Google Shape;212;p25"/>
          <p:cNvSpPr/>
          <p:nvPr/>
        </p:nvSpPr>
        <p:spPr>
          <a:xfrm>
            <a:off x="6225550" y="3115075"/>
            <a:ext cx="270000" cy="70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4" name="Google Shape;213;p25"/>
          <p:cNvGrpSpPr/>
          <p:nvPr/>
        </p:nvGrpSpPr>
        <p:grpSpPr>
          <a:xfrm>
            <a:off x="5980725" y="3705775"/>
            <a:ext cx="2913000" cy="411900"/>
            <a:chOff x="5828325" y="296425"/>
            <a:chExt cx="2913000" cy="411900"/>
          </a:xfrm>
        </p:grpSpPr>
        <p:cxnSp>
          <p:nvCxnSpPr>
            <p:cNvPr id="25" name="Google Shape;214;p25"/>
            <p:cNvCxnSpPr>
              <a:endCxn id="26" idx="1"/>
            </p:cNvCxnSpPr>
            <p:nvPr/>
          </p:nvCxnSpPr>
          <p:spPr>
            <a:xfrm>
              <a:off x="5828325" y="502375"/>
              <a:ext cx="827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6" name="Google Shape;215;p25"/>
            <p:cNvSpPr txBox="1"/>
            <p:nvPr/>
          </p:nvSpPr>
          <p:spPr>
            <a:xfrm>
              <a:off x="6655425" y="296425"/>
              <a:ext cx="2085900" cy="411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dirty="0"/>
                <a:t>Random sample</a:t>
              </a:r>
              <a:endParaRPr dirty="0"/>
            </a:p>
          </p:txBody>
        </p:sp>
      </p:grpSp>
      <p:sp>
        <p:nvSpPr>
          <p:cNvPr id="27" name="Google Shape;216;p25"/>
          <p:cNvSpPr txBox="1"/>
          <p:nvPr/>
        </p:nvSpPr>
        <p:spPr>
          <a:xfrm>
            <a:off x="6917400" y="4244575"/>
            <a:ext cx="20859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>
                <a:solidFill>
                  <a:srgbClr val="0000FF"/>
                </a:solidFill>
              </a:rPr>
              <a:t>Update behavior network with target network’s value function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8" name="Google Shape;217;p25"/>
          <p:cNvSpPr/>
          <p:nvPr/>
        </p:nvSpPr>
        <p:spPr>
          <a:xfrm>
            <a:off x="6647400" y="4151425"/>
            <a:ext cx="270000" cy="1042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grpSp>
        <p:nvGrpSpPr>
          <p:cNvPr id="29" name="Google Shape;218;p25"/>
          <p:cNvGrpSpPr/>
          <p:nvPr/>
        </p:nvGrpSpPr>
        <p:grpSpPr>
          <a:xfrm>
            <a:off x="3057975" y="5227975"/>
            <a:ext cx="5900400" cy="411900"/>
            <a:chOff x="2840925" y="296425"/>
            <a:chExt cx="5900400" cy="411900"/>
          </a:xfrm>
        </p:grpSpPr>
        <p:cxnSp>
          <p:nvCxnSpPr>
            <p:cNvPr id="30" name="Google Shape;219;p25"/>
            <p:cNvCxnSpPr>
              <a:endCxn id="31" idx="1"/>
            </p:cNvCxnSpPr>
            <p:nvPr/>
          </p:nvCxnSpPr>
          <p:spPr>
            <a:xfrm>
              <a:off x="2840925" y="502375"/>
              <a:ext cx="3814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1" name="Google Shape;220;p25"/>
            <p:cNvSpPr txBox="1"/>
            <p:nvPr/>
          </p:nvSpPr>
          <p:spPr>
            <a:xfrm>
              <a:off x="6655425" y="296425"/>
              <a:ext cx="20859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/>
                <a:t>Sync target network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417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Value base v.s. Policy base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44958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Value base: 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Output: Value function 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Select action: Choose action max(Q(</a:t>
            </a:r>
            <a:r>
              <a:rPr lang="en-US" altLang="zh-TW" sz="1800" dirty="0" err="1"/>
              <a:t>s,a</a:t>
            </a:r>
            <a:r>
              <a:rPr lang="en-US" altLang="zh-TW" sz="1800" dirty="0"/>
              <a:t>))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Must in discrete action space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Look up table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Policy base: 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Output: Distribution of the action</a:t>
            </a:r>
          </a:p>
          <a:p>
            <a:pPr lvl="2">
              <a:spcBef>
                <a:spcPts val="0"/>
              </a:spcBef>
            </a:pPr>
            <a:r>
              <a:rPr lang="en-US" altLang="zh-TW" sz="1800" dirty="0"/>
              <a:t>Use policy gradient to update network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Select action: Choose action with max probability / sample from distribution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Continuous space also works!!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Intuitive </a:t>
            </a:r>
            <a:r>
              <a:rPr lang="en-US" altLang="zh-TW" sz="1800" dirty="0" smtClean="0"/>
              <a:t>response</a:t>
            </a:r>
            <a:endParaRPr lang="en-US" altLang="zh-TW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14</a:t>
            </a:fld>
            <a:endParaRPr lang="en-US"/>
          </a:p>
        </p:txBody>
      </p:sp>
      <p:pic>
        <p:nvPicPr>
          <p:cNvPr id="7" name="Google Shape;2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4450" y="1874976"/>
            <a:ext cx="40195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226" y="4182825"/>
            <a:ext cx="3986775" cy="1343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56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DDPG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 DQN &amp; Double DQN research: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Behavior network: Decide action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Target network: Provide value function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It’s value base model</a:t>
            </a:r>
            <a:br>
              <a:rPr lang="en-US" altLang="zh-TW" sz="1800" dirty="0"/>
            </a:br>
            <a:endParaRPr lang="en-US" altLang="zh-TW" sz="1800" dirty="0"/>
          </a:p>
          <a:p>
            <a:r>
              <a:rPr lang="en-US" altLang="zh-TW" dirty="0"/>
              <a:t>Actor-Critic architecture: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Actor: Decide action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Critic: Value function to judge the action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Combine policy base and value base model</a:t>
            </a:r>
          </a:p>
          <a:p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15</a:t>
            </a:fld>
            <a:endParaRPr lang="en-US"/>
          </a:p>
        </p:txBody>
      </p:sp>
      <p:pic>
        <p:nvPicPr>
          <p:cNvPr id="7" name="Google Shape;23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6989" y="996475"/>
            <a:ext cx="336232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39" y="4551714"/>
            <a:ext cx="8124825" cy="12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93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DDPG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4375389" cy="4351338"/>
          </a:xfrm>
        </p:spPr>
        <p:txBody>
          <a:bodyPr/>
          <a:lstStyle/>
          <a:p>
            <a:r>
              <a:rPr lang="en-US" altLang="zh-TW" dirty="0"/>
              <a:t>Deep Deterministic Policy Gradient</a:t>
            </a:r>
          </a:p>
          <a:p>
            <a:r>
              <a:rPr lang="en-US" altLang="zh-TW" dirty="0"/>
              <a:t>Deterministic:</a:t>
            </a:r>
            <a:br>
              <a:rPr lang="en-US" altLang="zh-TW" dirty="0"/>
            </a:br>
            <a:r>
              <a:rPr lang="en-US" altLang="zh-TW" sz="1800" dirty="0"/>
              <a:t>Use sample as the selected action</a:t>
            </a:r>
          </a:p>
          <a:p>
            <a:r>
              <a:rPr lang="en-US" altLang="zh-TW" dirty="0"/>
              <a:t>Critic: </a:t>
            </a:r>
            <a:br>
              <a:rPr lang="en-US" altLang="zh-TW" dirty="0"/>
            </a:br>
            <a:r>
              <a:rPr lang="en-US" altLang="zh-TW" sz="1800" dirty="0"/>
              <a:t>Provide value function (Q) for actor</a:t>
            </a:r>
          </a:p>
          <a:p>
            <a:r>
              <a:rPr lang="en-US" altLang="zh-TW" dirty="0"/>
              <a:t>Actor: </a:t>
            </a:r>
            <a:br>
              <a:rPr lang="en-US" altLang="zh-TW" dirty="0"/>
            </a:br>
            <a:r>
              <a:rPr lang="en-US" altLang="zh-TW" sz="1800" dirty="0"/>
              <a:t>Update policy in direction that improves Q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16</a:t>
            </a:fld>
            <a:endParaRPr lang="en-US"/>
          </a:p>
        </p:txBody>
      </p:sp>
      <p:pic>
        <p:nvPicPr>
          <p:cNvPr id="7" name="Google Shape;24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5039" y="3881438"/>
            <a:ext cx="35147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039" y="1422402"/>
            <a:ext cx="3895725" cy="232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8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17</a:t>
            </a:fld>
            <a:endParaRPr lang="en-US"/>
          </a:p>
        </p:txBody>
      </p:sp>
      <p:pic>
        <p:nvPicPr>
          <p:cNvPr id="7" name="Google Shape;25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857250"/>
            <a:ext cx="702912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51;p29"/>
          <p:cNvCxnSpPr/>
          <p:nvPr/>
        </p:nvCxnSpPr>
        <p:spPr>
          <a:xfrm>
            <a:off x="1741575" y="1488325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52;p29"/>
          <p:cNvCxnSpPr/>
          <p:nvPr/>
        </p:nvCxnSpPr>
        <p:spPr>
          <a:xfrm>
            <a:off x="5793375" y="3106150"/>
            <a:ext cx="787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" name="Google Shape;253;p29"/>
          <p:cNvSpPr txBox="1"/>
          <p:nvPr/>
        </p:nvSpPr>
        <p:spPr>
          <a:xfrm>
            <a:off x="6645825" y="2595325"/>
            <a:ext cx="24981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Store each transition in replay buffer</a:t>
            </a:r>
            <a:br>
              <a:rPr lang="en-US" altLang="zh-TW"/>
            </a:br>
            <a:r>
              <a:rPr lang="en-US" altLang="zh-TW"/>
              <a:t>Random sample for update</a:t>
            </a:r>
            <a:endParaRPr/>
          </a:p>
        </p:txBody>
      </p:sp>
      <p:sp>
        <p:nvSpPr>
          <p:cNvPr id="11" name="Google Shape;254;p29"/>
          <p:cNvSpPr/>
          <p:nvPr/>
        </p:nvSpPr>
        <p:spPr>
          <a:xfrm>
            <a:off x="5481075" y="2872600"/>
            <a:ext cx="312300" cy="467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2" name="Google Shape;255;p29"/>
          <p:cNvCxnSpPr>
            <a:endCxn id="13" idx="1"/>
          </p:cNvCxnSpPr>
          <p:nvPr/>
        </p:nvCxnSpPr>
        <p:spPr>
          <a:xfrm rot="10800000" flipH="1">
            <a:off x="5899425" y="2305825"/>
            <a:ext cx="715500" cy="289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" name="Google Shape;256;p29"/>
          <p:cNvSpPr txBox="1"/>
          <p:nvPr/>
        </p:nvSpPr>
        <p:spPr>
          <a:xfrm>
            <a:off x="6614925" y="1967575"/>
            <a:ext cx="25290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Select action with distribution (actor’s policy)</a:t>
            </a:r>
            <a:endParaRPr dirty="0"/>
          </a:p>
        </p:txBody>
      </p:sp>
      <p:sp>
        <p:nvSpPr>
          <p:cNvPr id="14" name="Google Shape;257;p29"/>
          <p:cNvSpPr/>
          <p:nvPr/>
        </p:nvSpPr>
        <p:spPr>
          <a:xfrm>
            <a:off x="641325" y="2608825"/>
            <a:ext cx="5973600" cy="22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Google Shape;258;p29"/>
          <p:cNvSpPr/>
          <p:nvPr/>
        </p:nvSpPr>
        <p:spPr>
          <a:xfrm>
            <a:off x="641325" y="3380875"/>
            <a:ext cx="4981500" cy="40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6" name="Google Shape;259;p29"/>
          <p:cNvCxnSpPr>
            <a:stCxn id="15" idx="3"/>
            <a:endCxn id="17" idx="1"/>
          </p:cNvCxnSpPr>
          <p:nvPr/>
        </p:nvCxnSpPr>
        <p:spPr>
          <a:xfrm>
            <a:off x="5622825" y="3585475"/>
            <a:ext cx="1023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" name="Google Shape;260;p29"/>
          <p:cNvSpPr txBox="1"/>
          <p:nvPr/>
        </p:nvSpPr>
        <p:spPr>
          <a:xfrm>
            <a:off x="6645825" y="3247225"/>
            <a:ext cx="25290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Update critic with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>
                <a:solidFill>
                  <a:srgbClr val="FF0000"/>
                </a:solidFill>
              </a:rPr>
              <a:t>1. Action from actor target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>
                <a:solidFill>
                  <a:srgbClr val="FF0000"/>
                </a:solidFill>
              </a:rPr>
              <a:t>2. Value from critic target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" name="Google Shape;261;p29"/>
          <p:cNvCxnSpPr/>
          <p:nvPr/>
        </p:nvCxnSpPr>
        <p:spPr>
          <a:xfrm rot="10800000" flipH="1">
            <a:off x="942225" y="1697425"/>
            <a:ext cx="4093500" cy="1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62;p29"/>
          <p:cNvSpPr/>
          <p:nvPr/>
        </p:nvSpPr>
        <p:spPr>
          <a:xfrm>
            <a:off x="6388425" y="1254775"/>
            <a:ext cx="181200" cy="467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Google Shape;263;p29"/>
          <p:cNvSpPr txBox="1"/>
          <p:nvPr/>
        </p:nvSpPr>
        <p:spPr>
          <a:xfrm>
            <a:off x="6569625" y="1188475"/>
            <a:ext cx="26286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Use 2 network for critic &amp; actor</a:t>
            </a:r>
            <a:br>
              <a:rPr lang="en-US" altLang="zh-TW" dirty="0"/>
            </a:br>
            <a:r>
              <a:rPr lang="en-US" altLang="zh-TW" dirty="0"/>
              <a:t>Critic/Critic target</a:t>
            </a:r>
            <a:endParaRPr dirty="0"/>
          </a:p>
          <a:p>
            <a:r>
              <a:rPr lang="en-US" altLang="zh-TW" dirty="0"/>
              <a:t>Actor/Actor target</a:t>
            </a:r>
            <a:endParaRPr dirty="0"/>
          </a:p>
        </p:txBody>
      </p:sp>
      <p:sp>
        <p:nvSpPr>
          <p:cNvPr id="21" name="Google Shape;264;p29"/>
          <p:cNvSpPr/>
          <p:nvPr/>
        </p:nvSpPr>
        <p:spPr>
          <a:xfrm>
            <a:off x="5746125" y="3831250"/>
            <a:ext cx="312300" cy="95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2" name="Google Shape;265;p29"/>
          <p:cNvCxnSpPr>
            <a:stCxn id="21" idx="1"/>
            <a:endCxn id="23" idx="1"/>
          </p:cNvCxnSpPr>
          <p:nvPr/>
        </p:nvCxnSpPr>
        <p:spPr>
          <a:xfrm>
            <a:off x="6058425" y="4306750"/>
            <a:ext cx="387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" name="Google Shape;266;p29"/>
          <p:cNvSpPr txBox="1"/>
          <p:nvPr/>
        </p:nvSpPr>
        <p:spPr>
          <a:xfrm>
            <a:off x="6446325" y="3968500"/>
            <a:ext cx="27516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Update actor distribution to max critic value (policy  gradient)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" name="Google Shape;267;p29"/>
          <p:cNvSpPr/>
          <p:nvPr/>
        </p:nvSpPr>
        <p:spPr>
          <a:xfrm>
            <a:off x="4854525" y="4930675"/>
            <a:ext cx="181200" cy="467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5" name="Google Shape;268;p29"/>
          <p:cNvCxnSpPr>
            <a:stCxn id="24" idx="1"/>
          </p:cNvCxnSpPr>
          <p:nvPr/>
        </p:nvCxnSpPr>
        <p:spPr>
          <a:xfrm>
            <a:off x="5035725" y="5164225"/>
            <a:ext cx="135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" name="Google Shape;269;p29"/>
          <p:cNvSpPr txBox="1"/>
          <p:nvPr/>
        </p:nvSpPr>
        <p:spPr>
          <a:xfrm>
            <a:off x="6507825" y="4972375"/>
            <a:ext cx="26286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Soft update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8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Appendix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Double DQN</a:t>
            </a:r>
          </a:p>
          <a:p>
            <a:pPr>
              <a:spcBef>
                <a:spcPts val="1600"/>
              </a:spcBef>
            </a:pPr>
            <a:r>
              <a:rPr lang="en-US" altLang="zh-TW" dirty="0" err="1"/>
              <a:t>Prioritied</a:t>
            </a:r>
            <a:r>
              <a:rPr lang="en-US" altLang="zh-TW" dirty="0"/>
              <a:t> experience replay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Double DQN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dk1"/>
                </a:solidFill>
              </a:rPr>
              <a:t>Q value is usually over-estimated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19</a:t>
            </a:fld>
            <a:endParaRPr lang="en-US"/>
          </a:p>
        </p:txBody>
      </p:sp>
      <p:pic>
        <p:nvPicPr>
          <p:cNvPr id="7" name="Google Shape;28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4351" y="946200"/>
            <a:ext cx="3038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83;p31"/>
          <p:cNvSpPr txBox="1"/>
          <p:nvPr/>
        </p:nvSpPr>
        <p:spPr>
          <a:xfrm>
            <a:off x="4962325" y="946200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target</a:t>
            </a:r>
            <a:endParaRPr/>
          </a:p>
        </p:txBody>
      </p:sp>
      <p:pic>
        <p:nvPicPr>
          <p:cNvPr id="9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5114"/>
            <a:ext cx="91440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26" y="4998300"/>
            <a:ext cx="8162925" cy="104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4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Deep Q-learning network (DQN)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Experience replay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Target network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Deep </a:t>
            </a:r>
            <a:r>
              <a:rPr lang="en-US" altLang="zh-TW" dirty="0"/>
              <a:t>Deterministic Policy Gradient (</a:t>
            </a:r>
            <a:r>
              <a:rPr lang="en-US" altLang="zh-TW"/>
              <a:t>DDPG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Appendix</a:t>
            </a:r>
          </a:p>
          <a:p>
            <a:pPr marL="914400" lvl="1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TW" dirty="0"/>
              <a:t>Double </a:t>
            </a:r>
            <a:r>
              <a:rPr lang="en-US" altLang="zh-TW" dirty="0" smtClean="0"/>
              <a:t>DQN</a:t>
            </a:r>
          </a:p>
          <a:p>
            <a:pPr marL="914400" lvl="1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TW" dirty="0" smtClean="0"/>
              <a:t>Prioritized experience </a:t>
            </a:r>
            <a:r>
              <a:rPr lang="en-US" altLang="zh-TW" dirty="0"/>
              <a:t>replay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altLang="zh-TW" dirty="0"/>
          </a:p>
          <a:p>
            <a:pPr marL="914400" lvl="1" indent="-342900">
              <a:spcBef>
                <a:spcPts val="0"/>
              </a:spcBef>
              <a:buSzPts val="1800"/>
              <a:buChar char="●"/>
            </a:pPr>
            <a:endParaRPr lang="en-US" altLang="zh-TW" dirty="0" smtClean="0"/>
          </a:p>
          <a:p>
            <a:pPr marL="914400" lvl="1" indent="-342900">
              <a:spcBef>
                <a:spcPts val="0"/>
              </a:spcBef>
              <a:buSzPts val="1800"/>
              <a:buChar char="●"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National </a:t>
            </a:r>
            <a:r>
              <a:rPr lang="en-US" dirty="0" err="1" smtClean="0"/>
              <a:t>Chiao</a:t>
            </a:r>
            <a:r>
              <a:rPr lang="en-US" dirty="0" smtClean="0"/>
              <a:t>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0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Double DQN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Clr>
                <a:schemeClr val="dk2"/>
              </a:buClr>
              <a:buFont typeface="Arial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Q value is usually over-estimated: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Tend to select the action that is over-estimated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Reason: Use same network to decide action and judge the value function</a:t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endParaRPr lang="en-US" altLang="zh-TW" dirty="0">
              <a:solidFill>
                <a:schemeClr val="dk1"/>
              </a:solidFill>
            </a:endParaRPr>
          </a:p>
          <a:p>
            <a:pPr indent="0">
              <a:buNone/>
            </a:pP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Google Shape;292;p32"/>
          <p:cNvGraphicFramePr/>
          <p:nvPr>
            <p:extLst>
              <p:ext uri="{D42A27DB-BD31-4B8C-83A1-F6EECF244321}">
                <p14:modId xmlns:p14="http://schemas.microsoft.com/office/powerpoint/2010/main" val="3200057932"/>
              </p:ext>
            </p:extLst>
          </p:nvPr>
        </p:nvGraphicFramePr>
        <p:xfrm>
          <a:off x="1302603" y="3945296"/>
          <a:ext cx="94295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左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93;p32"/>
          <p:cNvSpPr/>
          <p:nvPr/>
        </p:nvSpPr>
        <p:spPr>
          <a:xfrm>
            <a:off x="2482278" y="4207321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294;p32"/>
          <p:cNvSpPr txBox="1"/>
          <p:nvPr/>
        </p:nvSpPr>
        <p:spPr>
          <a:xfrm>
            <a:off x="2273428" y="3556971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select “</a:t>
            </a:r>
            <a:r>
              <a:rPr lang="zh-TW" altLang="en-US"/>
              <a:t>左”</a:t>
            </a:r>
            <a:br>
              <a:rPr lang="zh-TW" altLang="en-US"/>
            </a:br>
            <a:r>
              <a:rPr lang="en-US" altLang="zh-TW"/>
              <a:t>to update</a:t>
            </a:r>
            <a:endParaRPr/>
          </a:p>
        </p:txBody>
      </p:sp>
      <p:graphicFrame>
        <p:nvGraphicFramePr>
          <p:cNvPr id="10" name="Google Shape;295;p32"/>
          <p:cNvGraphicFramePr/>
          <p:nvPr>
            <p:extLst>
              <p:ext uri="{D42A27DB-BD31-4B8C-83A1-F6EECF244321}">
                <p14:modId xmlns:p14="http://schemas.microsoft.com/office/powerpoint/2010/main" val="35396839"/>
              </p:ext>
            </p:extLst>
          </p:nvPr>
        </p:nvGraphicFramePr>
        <p:xfrm>
          <a:off x="3296428" y="3939571"/>
          <a:ext cx="94295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296;p32"/>
          <p:cNvSpPr/>
          <p:nvPr/>
        </p:nvSpPr>
        <p:spPr>
          <a:xfrm>
            <a:off x="4434553" y="4207321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Google Shape;297;p32"/>
          <p:cNvSpPr txBox="1"/>
          <p:nvPr/>
        </p:nvSpPr>
        <p:spPr>
          <a:xfrm>
            <a:off x="4975928" y="4072571"/>
            <a:ext cx="476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...</a:t>
            </a:r>
            <a:endParaRPr/>
          </a:p>
        </p:txBody>
      </p:sp>
      <p:sp>
        <p:nvSpPr>
          <p:cNvPr id="13" name="Google Shape;298;p32"/>
          <p:cNvSpPr txBox="1"/>
          <p:nvPr/>
        </p:nvSpPr>
        <p:spPr>
          <a:xfrm>
            <a:off x="5452028" y="4128146"/>
            <a:ext cx="24645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always select “</a:t>
            </a:r>
            <a:r>
              <a:rPr lang="zh-TW" altLang="en-US"/>
              <a:t>左” </a:t>
            </a:r>
            <a:r>
              <a:rPr lang="en-US" altLang="zh-TW"/>
              <a:t>to update</a:t>
            </a:r>
            <a:endParaRPr/>
          </a:p>
        </p:txBody>
      </p:sp>
      <p:pic>
        <p:nvPicPr>
          <p:cNvPr id="14" name="Google Shape;29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7879" y="5222771"/>
            <a:ext cx="3038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00;p32"/>
          <p:cNvSpPr txBox="1"/>
          <p:nvPr/>
        </p:nvSpPr>
        <p:spPr>
          <a:xfrm>
            <a:off x="2419378" y="5298971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target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1107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Double DQN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TD target: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Split the choose action part and value function:</a:t>
            </a:r>
          </a:p>
          <a:p>
            <a:pPr lvl="2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Behavior network (BN) decide action</a:t>
            </a:r>
          </a:p>
          <a:p>
            <a:pPr lvl="2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Target network (TN) provide value function</a:t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> 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If BN over-estimate an action, so it is selected. TN would give it proper value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If TN over-estimate an action, this action will not be selected by BN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21</a:t>
            </a:fld>
            <a:endParaRPr lang="en-US"/>
          </a:p>
        </p:txBody>
      </p:sp>
      <p:pic>
        <p:nvPicPr>
          <p:cNvPr id="7" name="Google Shape;30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2612" y="3077454"/>
            <a:ext cx="5438775" cy="14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15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Double DQN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22</a:t>
            </a:fld>
            <a:endParaRPr lang="en-US"/>
          </a:p>
        </p:txBody>
      </p:sp>
      <p:sp>
        <p:nvSpPr>
          <p:cNvPr id="7" name="Google Shape;314;p34"/>
          <p:cNvSpPr txBox="1"/>
          <p:nvPr/>
        </p:nvSpPr>
        <p:spPr>
          <a:xfrm>
            <a:off x="0" y="2941625"/>
            <a:ext cx="545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BN</a:t>
            </a:r>
            <a:endParaRPr/>
          </a:p>
        </p:txBody>
      </p:sp>
      <p:graphicFrame>
        <p:nvGraphicFramePr>
          <p:cNvPr id="8" name="Google Shape;315;p34"/>
          <p:cNvGraphicFramePr/>
          <p:nvPr>
            <p:extLst>
              <p:ext uri="{D42A27DB-BD31-4B8C-83A1-F6EECF244321}">
                <p14:modId xmlns:p14="http://schemas.microsoft.com/office/powerpoint/2010/main" val="3645415975"/>
              </p:ext>
            </p:extLst>
          </p:nvPr>
        </p:nvGraphicFramePr>
        <p:xfrm>
          <a:off x="1518488" y="2698025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316;p34"/>
          <p:cNvSpPr/>
          <p:nvPr/>
        </p:nvSpPr>
        <p:spPr>
          <a:xfrm rot="5400000">
            <a:off x="1900613" y="3770925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Google Shape;317;p34"/>
          <p:cNvSpPr txBox="1"/>
          <p:nvPr/>
        </p:nvSpPr>
        <p:spPr>
          <a:xfrm>
            <a:off x="2198363" y="3537125"/>
            <a:ext cx="1379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Propose “</a:t>
            </a:r>
            <a:r>
              <a:rPr lang="zh-TW" altLang="en-US" sz="1600" dirty="0"/>
              <a:t>左” </a:t>
            </a:r>
            <a:endParaRPr sz="1600" dirty="0"/>
          </a:p>
        </p:txBody>
      </p:sp>
      <p:pic>
        <p:nvPicPr>
          <p:cNvPr id="11" name="Google Shape;31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51526" y="945625"/>
            <a:ext cx="3038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19;p34"/>
          <p:cNvSpPr txBox="1"/>
          <p:nvPr/>
        </p:nvSpPr>
        <p:spPr>
          <a:xfrm>
            <a:off x="4763025" y="1021825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target</a:t>
            </a:r>
            <a:endParaRPr/>
          </a:p>
        </p:txBody>
      </p:sp>
      <p:sp>
        <p:nvSpPr>
          <p:cNvPr id="13" name="Google Shape;320;p34"/>
          <p:cNvSpPr txBox="1"/>
          <p:nvPr/>
        </p:nvSpPr>
        <p:spPr>
          <a:xfrm>
            <a:off x="0" y="4193475"/>
            <a:ext cx="545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TN</a:t>
            </a:r>
            <a:endParaRPr/>
          </a:p>
        </p:txBody>
      </p:sp>
      <p:graphicFrame>
        <p:nvGraphicFramePr>
          <p:cNvPr id="14" name="Google Shape;321;p34"/>
          <p:cNvGraphicFramePr/>
          <p:nvPr>
            <p:extLst>
              <p:ext uri="{D42A27DB-BD31-4B8C-83A1-F6EECF244321}">
                <p14:modId xmlns:p14="http://schemas.microsoft.com/office/powerpoint/2010/main" val="1806262981"/>
              </p:ext>
            </p:extLst>
          </p:nvPr>
        </p:nvGraphicFramePr>
        <p:xfrm>
          <a:off x="1602225" y="4105125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322;p34"/>
          <p:cNvSpPr/>
          <p:nvPr/>
        </p:nvSpPr>
        <p:spPr>
          <a:xfrm rot="5400000">
            <a:off x="1900613" y="5091075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323;p34"/>
          <p:cNvSpPr txBox="1"/>
          <p:nvPr/>
        </p:nvSpPr>
        <p:spPr>
          <a:xfrm>
            <a:off x="1211500" y="2339675"/>
            <a:ext cx="1790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BN over-estimated</a:t>
            </a:r>
            <a:endParaRPr sz="1600" dirty="0"/>
          </a:p>
        </p:txBody>
      </p:sp>
      <p:sp>
        <p:nvSpPr>
          <p:cNvPr id="17" name="Google Shape;324;p34"/>
          <p:cNvSpPr txBox="1"/>
          <p:nvPr/>
        </p:nvSpPr>
        <p:spPr>
          <a:xfrm>
            <a:off x="951826" y="5388825"/>
            <a:ext cx="2100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TN give proper value =1</a:t>
            </a:r>
            <a:endParaRPr/>
          </a:p>
        </p:txBody>
      </p:sp>
      <p:graphicFrame>
        <p:nvGraphicFramePr>
          <p:cNvPr id="18" name="Google Shape;325;p34"/>
          <p:cNvGraphicFramePr/>
          <p:nvPr>
            <p:extLst>
              <p:ext uri="{D42A27DB-BD31-4B8C-83A1-F6EECF244321}">
                <p14:modId xmlns:p14="http://schemas.microsoft.com/office/powerpoint/2010/main" val="2092093571"/>
              </p:ext>
            </p:extLst>
          </p:nvPr>
        </p:nvGraphicFramePr>
        <p:xfrm>
          <a:off x="5242575" y="2698025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Google Shape;326;p34"/>
          <p:cNvSpPr/>
          <p:nvPr/>
        </p:nvSpPr>
        <p:spPr>
          <a:xfrm rot="5400000">
            <a:off x="5624700" y="3770925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Google Shape;327;p34"/>
          <p:cNvSpPr txBox="1"/>
          <p:nvPr/>
        </p:nvSpPr>
        <p:spPr>
          <a:xfrm>
            <a:off x="5922450" y="3486625"/>
            <a:ext cx="14838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Propose “</a:t>
            </a:r>
            <a:r>
              <a:rPr lang="zh-TW" altLang="en-US" sz="1600" dirty="0"/>
              <a:t>左”</a:t>
            </a:r>
            <a:endParaRPr sz="1600" dirty="0"/>
          </a:p>
          <a:p>
            <a:r>
              <a:rPr lang="en-US" altLang="zh-TW" sz="1600" dirty="0"/>
              <a:t>Not choose “</a:t>
            </a:r>
            <a:r>
              <a:rPr lang="zh-TW" altLang="en-US" sz="1600" dirty="0"/>
              <a:t>右” </a:t>
            </a:r>
            <a:endParaRPr sz="1600" dirty="0"/>
          </a:p>
        </p:txBody>
      </p:sp>
      <p:graphicFrame>
        <p:nvGraphicFramePr>
          <p:cNvPr id="21" name="Google Shape;328;p34"/>
          <p:cNvGraphicFramePr/>
          <p:nvPr>
            <p:extLst>
              <p:ext uri="{D42A27DB-BD31-4B8C-83A1-F6EECF244321}">
                <p14:modId xmlns:p14="http://schemas.microsoft.com/office/powerpoint/2010/main" val="3141081580"/>
              </p:ext>
            </p:extLst>
          </p:nvPr>
        </p:nvGraphicFramePr>
        <p:xfrm>
          <a:off x="5326313" y="4105125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329;p34"/>
          <p:cNvSpPr/>
          <p:nvPr/>
        </p:nvSpPr>
        <p:spPr>
          <a:xfrm rot="5400000">
            <a:off x="5624700" y="5091075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Google Shape;330;p34"/>
          <p:cNvSpPr txBox="1"/>
          <p:nvPr/>
        </p:nvSpPr>
        <p:spPr>
          <a:xfrm>
            <a:off x="4866050" y="2339675"/>
            <a:ext cx="1790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TN over-estimated</a:t>
            </a:r>
            <a:endParaRPr sz="1600" dirty="0"/>
          </a:p>
        </p:txBody>
      </p:sp>
      <p:sp>
        <p:nvSpPr>
          <p:cNvPr id="24" name="Google Shape;331;p34"/>
          <p:cNvSpPr txBox="1"/>
          <p:nvPr/>
        </p:nvSpPr>
        <p:spPr>
          <a:xfrm>
            <a:off x="4866050" y="5388825"/>
            <a:ext cx="2100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TN give proper value =1</a:t>
            </a:r>
            <a:endParaRPr/>
          </a:p>
        </p:txBody>
      </p:sp>
      <p:cxnSp>
        <p:nvCxnSpPr>
          <p:cNvPr id="25" name="Google Shape;332;p34"/>
          <p:cNvCxnSpPr/>
          <p:nvPr/>
        </p:nvCxnSpPr>
        <p:spPr>
          <a:xfrm>
            <a:off x="4174313" y="2392675"/>
            <a:ext cx="15600" cy="332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333;p34"/>
          <p:cNvSpPr/>
          <p:nvPr/>
        </p:nvSpPr>
        <p:spPr>
          <a:xfrm rot="-2991">
            <a:off x="6457560" y="4140030"/>
            <a:ext cx="1379101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" name="Google Shape;334;p34"/>
          <p:cNvSpPr txBox="1"/>
          <p:nvPr/>
        </p:nvSpPr>
        <p:spPr>
          <a:xfrm>
            <a:off x="6283588" y="4339325"/>
            <a:ext cx="16389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Fix by sync with BN every N-steps</a:t>
            </a:r>
            <a:endParaRPr sz="1600" dirty="0"/>
          </a:p>
        </p:txBody>
      </p:sp>
      <p:graphicFrame>
        <p:nvGraphicFramePr>
          <p:cNvPr id="28" name="Google Shape;335;p34"/>
          <p:cNvGraphicFramePr/>
          <p:nvPr>
            <p:extLst>
              <p:ext uri="{D42A27DB-BD31-4B8C-83A1-F6EECF244321}">
                <p14:modId xmlns:p14="http://schemas.microsoft.com/office/powerpoint/2010/main" val="445473736"/>
              </p:ext>
            </p:extLst>
          </p:nvPr>
        </p:nvGraphicFramePr>
        <p:xfrm>
          <a:off x="7922550" y="4068675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0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dk2"/>
                </a:solidFill>
              </a:rPr>
              <a:t>Prioritied</a:t>
            </a:r>
            <a:r>
              <a:rPr lang="zh-TW" altLang="zh-TW" dirty="0"/>
              <a:t> </a:t>
            </a:r>
            <a:r>
              <a:rPr lang="zh-TW" altLang="zh-TW" dirty="0">
                <a:solidFill>
                  <a:schemeClr val="dk2"/>
                </a:solidFill>
              </a:rPr>
              <a:t>experience replay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Random sample transitions is not efficient enough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US" altLang="zh-TW" sz="1900" dirty="0">
                <a:solidFill>
                  <a:schemeClr val="dk1"/>
                </a:solidFill>
              </a:rPr>
              <a:t>Should focus on those transitions that help updating network</a:t>
            </a:r>
          </a:p>
          <a:p>
            <a:pPr>
              <a:lnSpc>
                <a:spcPct val="115000"/>
              </a:lnSpc>
              <a:buClr>
                <a:schemeClr val="dk1"/>
              </a:buClr>
              <a:buFont typeface="Arial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Helpful transitions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US" altLang="zh-TW" sz="1900" dirty="0">
                <a:solidFill>
                  <a:schemeClr val="dk1"/>
                </a:solidFill>
              </a:rPr>
              <a:t>Large loss will significantly update network model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■"/>
            </a:pPr>
            <a:r>
              <a:rPr lang="en-US" altLang="zh-TW" sz="1900" dirty="0">
                <a:solidFill>
                  <a:srgbClr val="FF0000"/>
                </a:solidFill>
              </a:rPr>
              <a:t>Not guarantee</a:t>
            </a:r>
            <a:r>
              <a:rPr lang="en-US" altLang="zh-TW" sz="1900" dirty="0">
                <a:solidFill>
                  <a:schemeClr val="dk1"/>
                </a:solidFill>
              </a:rPr>
              <a:t> for better network model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■"/>
            </a:pPr>
            <a:r>
              <a:rPr lang="en-US" altLang="zh-TW" sz="1900" dirty="0">
                <a:solidFill>
                  <a:schemeClr val="dk1"/>
                </a:solidFill>
              </a:rPr>
              <a:t>But value function will filter those bad </a:t>
            </a:r>
            <a:r>
              <a:rPr lang="en-US" altLang="zh-TW" sz="1900" dirty="0" err="1">
                <a:solidFill>
                  <a:schemeClr val="dk1"/>
                </a:solidFill>
              </a:rPr>
              <a:t>tranisition</a:t>
            </a:r>
            <a:r>
              <a:rPr lang="en-US" altLang="zh-TW" sz="1900" dirty="0">
                <a:solidFill>
                  <a:schemeClr val="dk1"/>
                </a:solidFill>
              </a:rPr>
              <a:t> (by select action to max Q)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Process (every K-steps):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sz="1900" dirty="0">
                <a:solidFill>
                  <a:schemeClr val="dk1"/>
                </a:solidFill>
              </a:rPr>
              <a:t>Sample the transitions with priority distribution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sz="1900" dirty="0">
                <a:solidFill>
                  <a:schemeClr val="dk1"/>
                </a:solidFill>
              </a:rPr>
              <a:t>Calculate loss (TD error) for each transition in replay buffer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sz="1900" dirty="0">
                <a:solidFill>
                  <a:schemeClr val="dk1"/>
                </a:solidFill>
              </a:rPr>
              <a:t>Assign the priority of each transition according to loss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sz="1900" dirty="0">
                <a:solidFill>
                  <a:schemeClr val="dk1"/>
                </a:solidFill>
              </a:rPr>
              <a:t>Update network 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23</a:t>
            </a:fld>
            <a:endParaRPr lang="en-US"/>
          </a:p>
        </p:txBody>
      </p:sp>
      <p:pic>
        <p:nvPicPr>
          <p:cNvPr id="7" name="Google Shape;34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5050" y="4001294"/>
            <a:ext cx="2414175" cy="983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058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dk2"/>
                </a:solidFill>
              </a:rPr>
              <a:t>Prioritied</a:t>
            </a:r>
            <a:r>
              <a:rPr lang="zh-TW" altLang="zh-TW" dirty="0"/>
              <a:t> </a:t>
            </a:r>
            <a:r>
              <a:rPr lang="zh-TW" altLang="zh-TW" dirty="0">
                <a:solidFill>
                  <a:schemeClr val="dk2"/>
                </a:solidFill>
              </a:rPr>
              <a:t>experience replay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24</a:t>
            </a:fld>
            <a:endParaRPr lang="en-US"/>
          </a:p>
        </p:txBody>
      </p:sp>
      <p:pic>
        <p:nvPicPr>
          <p:cNvPr id="7" name="Google Shape;34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517226"/>
            <a:ext cx="7124700" cy="44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823" y="2132998"/>
            <a:ext cx="2414175" cy="9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50;p36"/>
          <p:cNvSpPr/>
          <p:nvPr/>
        </p:nvSpPr>
        <p:spPr>
          <a:xfrm>
            <a:off x="884325" y="3520075"/>
            <a:ext cx="5886000" cy="1127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0" name="Google Shape;351;p36"/>
          <p:cNvCxnSpPr/>
          <p:nvPr/>
        </p:nvCxnSpPr>
        <p:spPr>
          <a:xfrm>
            <a:off x="3071325" y="4242325"/>
            <a:ext cx="23424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1972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Q-learning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Q-learning: (from 2048): </a:t>
            </a:r>
            <a:br>
              <a:rPr lang="en-US" altLang="zh-TW" dirty="0"/>
            </a:br>
            <a:r>
              <a:rPr lang="en-US" altLang="zh-TW" dirty="0"/>
              <a:t>Use n-tuple network: manual feature pattern </a:t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3</a:t>
            </a:fld>
            <a:endParaRPr lang="en-US"/>
          </a:p>
        </p:txBody>
      </p:sp>
      <p:sp>
        <p:nvSpPr>
          <p:cNvPr id="14" name="Google Shape;66;p15"/>
          <p:cNvSpPr txBox="1">
            <a:spLocks/>
          </p:cNvSpPr>
          <p:nvPr/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6" name="Google Shape;68;p15"/>
          <p:cNvPicPr preferRelativeResize="0"/>
          <p:nvPr/>
        </p:nvPicPr>
        <p:blipFill rotWithShape="1">
          <a:blip r:embed="rId2">
            <a:alphaModFix/>
          </a:blip>
          <a:srcRect r="30872"/>
          <a:stretch/>
        </p:blipFill>
        <p:spPr>
          <a:xfrm>
            <a:off x="5456776" y="2923250"/>
            <a:ext cx="36872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15975"/>
            <a:ext cx="37909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514" y="3954150"/>
            <a:ext cx="1228725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71;p15"/>
          <p:cNvCxnSpPr/>
          <p:nvPr/>
        </p:nvCxnSpPr>
        <p:spPr>
          <a:xfrm>
            <a:off x="2886138" y="4163700"/>
            <a:ext cx="904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72;p15"/>
          <p:cNvSpPr/>
          <p:nvPr/>
        </p:nvSpPr>
        <p:spPr>
          <a:xfrm flipH="1">
            <a:off x="1729275" y="4039050"/>
            <a:ext cx="332400" cy="249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28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4</a:t>
            </a:fld>
            <a:endParaRPr lang="en-US"/>
          </a:p>
        </p:txBody>
      </p:sp>
      <p:pic>
        <p:nvPicPr>
          <p:cNvPr id="7" name="Google Shape;7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5422" y="657226"/>
            <a:ext cx="5656052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2670340"/>
            <a:ext cx="7896225" cy="30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29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Deep Q-learning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Can we use neural network Q function?</a:t>
            </a:r>
            <a:br>
              <a:rPr lang="zh-TW" altLang="zh-TW" dirty="0"/>
            </a:br>
            <a:r>
              <a:rPr lang="zh-TW" altLang="zh-TW" dirty="0"/>
              <a:t>YES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5</a:t>
            </a:fld>
            <a:endParaRPr lang="en-US"/>
          </a:p>
        </p:txBody>
      </p:sp>
      <p:pic>
        <p:nvPicPr>
          <p:cNvPr id="7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6701" y="4762114"/>
            <a:ext cx="5627799" cy="14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25" y="2344450"/>
            <a:ext cx="4019550" cy="1457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88;p17"/>
          <p:cNvGrpSpPr/>
          <p:nvPr/>
        </p:nvGrpSpPr>
        <p:grpSpPr>
          <a:xfrm>
            <a:off x="1657350" y="3413326"/>
            <a:ext cx="5120825" cy="1647825"/>
            <a:chOff x="4023175" y="1855763"/>
            <a:chExt cx="5120825" cy="1647825"/>
          </a:xfrm>
        </p:grpSpPr>
        <p:pic>
          <p:nvPicPr>
            <p:cNvPr id="10" name="Google Shape;8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23175" y="1855763"/>
              <a:ext cx="165735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9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89575" y="2283063"/>
              <a:ext cx="1095375" cy="87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91;p17"/>
            <p:cNvSpPr/>
            <p:nvPr/>
          </p:nvSpPr>
          <p:spPr>
            <a:xfrm flipH="1">
              <a:off x="5768850" y="2555025"/>
              <a:ext cx="332400" cy="2493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3" name="Google Shape;92;p17"/>
            <p:cNvCxnSpPr/>
            <p:nvPr/>
          </p:nvCxnSpPr>
          <p:spPr>
            <a:xfrm>
              <a:off x="7284938" y="2679688"/>
              <a:ext cx="511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93;p17"/>
            <p:cNvSpPr txBox="1"/>
            <p:nvPr/>
          </p:nvSpPr>
          <p:spPr>
            <a:xfrm>
              <a:off x="7794000" y="2444325"/>
              <a:ext cx="1350000" cy="47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strike="sngStrike"/>
                <a:t>V(s)</a:t>
              </a:r>
              <a:r>
                <a:rPr lang="zh-TW" altLang="en-US"/>
                <a:t> </a:t>
              </a:r>
              <a:r>
                <a:rPr lang="en-US" altLang="zh-TW"/>
                <a:t>or Q(s, a)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774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Deep Q-learning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Input: State (</a:t>
            </a:r>
            <a:r>
              <a:rPr lang="zh-TW" altLang="en-US" dirty="0" smtClean="0"/>
              <a:t>𝑠</a:t>
            </a:r>
            <a:r>
              <a:rPr lang="zh-TW" altLang="en-US" baseline="-25000" dirty="0" smtClean="0"/>
              <a:t>𝑡</a:t>
            </a:r>
            <a:r>
              <a:rPr lang="en-US" altLang="zh-TW" dirty="0" smtClean="0"/>
              <a:t>)</a:t>
            </a:r>
            <a:endParaRPr lang="en-US" altLang="zh-TW" i="1" dirty="0"/>
          </a:p>
          <a:p>
            <a:pPr lvl="1">
              <a:spcBef>
                <a:spcPts val="0"/>
              </a:spcBef>
            </a:pPr>
            <a:r>
              <a:rPr lang="en-US" altLang="zh-TW" sz="1900" dirty="0"/>
              <a:t>Raw image, internal state information</a:t>
            </a:r>
          </a:p>
          <a:p>
            <a:pPr lvl="1">
              <a:spcBef>
                <a:spcPts val="0"/>
              </a:spcBef>
            </a:pPr>
            <a:r>
              <a:rPr lang="en-US" altLang="zh-TW" sz="1900" dirty="0"/>
              <a:t>Not necessary to use manual feature pattern</a:t>
            </a:r>
          </a:p>
          <a:p>
            <a:r>
              <a:rPr lang="en-US" altLang="zh-TW" dirty="0"/>
              <a:t>Output: Action value function</a:t>
            </a:r>
          </a:p>
          <a:p>
            <a:pPr lvl="1">
              <a:spcBef>
                <a:spcPts val="0"/>
              </a:spcBef>
            </a:pPr>
            <a:r>
              <a:rPr lang="en-US" altLang="zh-TW" sz="1900" dirty="0"/>
              <a:t>Action Value: </a:t>
            </a:r>
            <a:r>
              <a:rPr lang="zh-TW" altLang="en-US" sz="1900" dirty="0"/>
              <a:t>𝑄</a:t>
            </a:r>
            <a:r>
              <a:rPr lang="en-US" altLang="zh-TW" sz="1900" dirty="0"/>
              <a:t>(</a:t>
            </a:r>
            <a:r>
              <a:rPr lang="zh-TW" altLang="en-US" sz="1900" dirty="0"/>
              <a:t>𝑠</a:t>
            </a:r>
            <a:r>
              <a:rPr lang="zh-TW" altLang="en-US" sz="1900" baseline="-25000" dirty="0"/>
              <a:t>𝑡</a:t>
            </a:r>
            <a:r>
              <a:rPr lang="en-US" altLang="zh-TW" sz="1900" dirty="0"/>
              <a:t> , </a:t>
            </a:r>
            <a:r>
              <a:rPr lang="zh-TW" altLang="en-US" sz="1900" dirty="0"/>
              <a:t>𝑎</a:t>
            </a:r>
            <a:r>
              <a:rPr lang="zh-TW" altLang="en-US" sz="1900" baseline="-25000" dirty="0"/>
              <a:t>𝑡</a:t>
            </a:r>
            <a:r>
              <a:rPr lang="en-US" altLang="zh-TW" sz="1900" dirty="0"/>
              <a:t> |</a:t>
            </a:r>
            <a:r>
              <a:rPr lang="zh-TW" altLang="en-US" sz="1900" dirty="0"/>
              <a:t>𝜃</a:t>
            </a:r>
            <a:r>
              <a:rPr lang="en-US" altLang="zh-TW" sz="19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TW" sz="1900" dirty="0"/>
              <a:t>Select action: </a:t>
            </a:r>
            <a:r>
              <a:rPr lang="en-US" altLang="zh-TW" sz="1900" dirty="0" err="1"/>
              <a:t>arg</a:t>
            </a:r>
            <a:r>
              <a:rPr lang="en-US" altLang="zh-TW" sz="1900" dirty="0"/>
              <a:t> max </a:t>
            </a:r>
            <a:r>
              <a:rPr lang="zh-TW" altLang="en-US" sz="1900" dirty="0"/>
              <a:t>𝑄</a:t>
            </a:r>
            <a:r>
              <a:rPr lang="en-US" altLang="zh-TW" sz="1900" dirty="0"/>
              <a:t>(</a:t>
            </a:r>
            <a:r>
              <a:rPr lang="zh-TW" altLang="en-US" sz="1900" dirty="0"/>
              <a:t>𝑠</a:t>
            </a:r>
            <a:r>
              <a:rPr lang="zh-TW" altLang="en-US" sz="1900" baseline="-25000" dirty="0"/>
              <a:t>𝑡</a:t>
            </a:r>
            <a:r>
              <a:rPr lang="en-US" altLang="zh-TW" sz="1900" dirty="0"/>
              <a:t> , </a:t>
            </a:r>
            <a:r>
              <a:rPr lang="zh-TW" altLang="en-US" sz="1900" dirty="0"/>
              <a:t>𝑎</a:t>
            </a:r>
            <a:r>
              <a:rPr lang="en-US" altLang="zh-TW" sz="1900" dirty="0"/>
              <a:t>′|</a:t>
            </a:r>
            <a:r>
              <a:rPr lang="zh-TW" altLang="en-US" sz="1900" dirty="0"/>
              <a:t>𝜃</a:t>
            </a:r>
            <a:r>
              <a:rPr lang="en-US" altLang="zh-TW" sz="1900" dirty="0"/>
              <a:t>)</a:t>
            </a:r>
          </a:p>
          <a:p>
            <a:r>
              <a:rPr lang="en-US" altLang="zh-TW" dirty="0"/>
              <a:t>Target Q:</a:t>
            </a:r>
            <a:br>
              <a:rPr lang="en-US" altLang="zh-TW" dirty="0"/>
            </a:br>
            <a:r>
              <a:rPr lang="en-US" altLang="zh-TW" sz="1800" i="1" dirty="0" err="1"/>
              <a:t>Y</a:t>
            </a:r>
            <a:r>
              <a:rPr lang="en-US" altLang="zh-TW" sz="1800" i="1" baseline="-25000" dirty="0" err="1"/>
              <a:t>t</a:t>
            </a:r>
            <a:r>
              <a:rPr lang="en-US" altLang="zh-TW" sz="1800" i="1" baseline="30000" dirty="0" err="1"/>
              <a:t>Q</a:t>
            </a:r>
            <a:r>
              <a:rPr lang="en-US" altLang="zh-TW" sz="1800" dirty="0"/>
              <a:t> = </a:t>
            </a:r>
            <a:r>
              <a:rPr lang="en-US" altLang="zh-TW" sz="1800" i="1" dirty="0"/>
              <a:t>r</a:t>
            </a:r>
            <a:r>
              <a:rPr lang="en-US" altLang="zh-TW" sz="1800" i="1" baseline="-25000" dirty="0"/>
              <a:t>t+1</a:t>
            </a:r>
            <a:r>
              <a:rPr lang="en-US" altLang="zh-TW" sz="1800" dirty="0"/>
              <a:t>+ </a:t>
            </a:r>
            <a:r>
              <a:rPr lang="el-GR" altLang="zh-TW" sz="1800" dirty="0"/>
              <a:t>γ * </a:t>
            </a:r>
            <a:r>
              <a:rPr lang="en-US" altLang="zh-TW" sz="1800" dirty="0"/>
              <a:t>max </a:t>
            </a:r>
            <a:r>
              <a:rPr lang="zh-TW" altLang="en-US" sz="1800" dirty="0"/>
              <a:t>𝑄</a:t>
            </a:r>
            <a:r>
              <a:rPr lang="en-US" altLang="zh-TW" sz="1800" dirty="0"/>
              <a:t>(</a:t>
            </a:r>
            <a:r>
              <a:rPr lang="zh-TW" altLang="en-US" sz="1800" dirty="0"/>
              <a:t>𝑠</a:t>
            </a:r>
            <a:r>
              <a:rPr lang="zh-TW" altLang="en-US" sz="1800" baseline="-25000" dirty="0"/>
              <a:t>𝑡</a:t>
            </a:r>
            <a:r>
              <a:rPr lang="en-US" altLang="zh-TW" sz="1800" baseline="-25000" dirty="0"/>
              <a:t>+1</a:t>
            </a:r>
            <a:r>
              <a:rPr lang="en-US" altLang="zh-TW" sz="1800" dirty="0"/>
              <a:t> , </a:t>
            </a:r>
            <a:r>
              <a:rPr lang="zh-TW" altLang="en-US" sz="1800" dirty="0"/>
              <a:t>𝑎</a:t>
            </a:r>
            <a:r>
              <a:rPr lang="en-US" altLang="zh-TW" sz="1800" dirty="0"/>
              <a:t>′|</a:t>
            </a:r>
            <a:r>
              <a:rPr lang="zh-TW" altLang="en-US" sz="1800" dirty="0"/>
              <a:t>𝜃</a:t>
            </a:r>
            <a:r>
              <a:rPr lang="en-US" altLang="zh-TW" sz="1800" dirty="0"/>
              <a:t>)</a:t>
            </a:r>
          </a:p>
          <a:p>
            <a:r>
              <a:rPr lang="en-US" altLang="zh-TW" dirty="0"/>
              <a:t>Loss:</a:t>
            </a:r>
            <a:br>
              <a:rPr lang="en-US" altLang="zh-TW" dirty="0"/>
            </a:br>
            <a:r>
              <a:rPr lang="en-US" altLang="zh-TW" sz="1900" dirty="0"/>
              <a:t>(</a:t>
            </a:r>
            <a:r>
              <a:rPr lang="en-US" altLang="zh-TW" sz="1900" i="1" dirty="0" err="1"/>
              <a:t>Y</a:t>
            </a:r>
            <a:r>
              <a:rPr lang="en-US" altLang="zh-TW" sz="1900" i="1" baseline="-25000" dirty="0" err="1"/>
              <a:t>t</a:t>
            </a:r>
            <a:r>
              <a:rPr lang="en-US" altLang="zh-TW" sz="1900" i="1" baseline="30000" dirty="0" err="1"/>
              <a:t>Q</a:t>
            </a:r>
            <a:r>
              <a:rPr lang="en-US" altLang="zh-TW" sz="1900" i="1" baseline="30000" dirty="0"/>
              <a:t> </a:t>
            </a:r>
            <a:r>
              <a:rPr lang="en-US" altLang="zh-TW" sz="1900" dirty="0"/>
              <a:t>- </a:t>
            </a:r>
            <a:r>
              <a:rPr lang="zh-TW" altLang="en-US" sz="1900" dirty="0"/>
              <a:t>𝑄</a:t>
            </a:r>
            <a:r>
              <a:rPr lang="en-US" altLang="zh-TW" sz="1900" dirty="0"/>
              <a:t>(</a:t>
            </a:r>
            <a:r>
              <a:rPr lang="zh-TW" altLang="en-US" sz="1900" dirty="0"/>
              <a:t>𝑠</a:t>
            </a:r>
            <a:r>
              <a:rPr lang="zh-TW" altLang="en-US" sz="1900" baseline="-25000" dirty="0"/>
              <a:t>𝑡</a:t>
            </a:r>
            <a:r>
              <a:rPr lang="en-US" altLang="zh-TW" sz="1900" dirty="0"/>
              <a:t> , </a:t>
            </a:r>
            <a:r>
              <a:rPr lang="zh-TW" altLang="en-US" sz="1900" dirty="0"/>
              <a:t>𝑎</a:t>
            </a:r>
            <a:r>
              <a:rPr lang="zh-TW" altLang="en-US" sz="1900" baseline="-25000" dirty="0"/>
              <a:t>𝑡</a:t>
            </a:r>
            <a:r>
              <a:rPr lang="en-US" altLang="zh-TW" sz="1900" dirty="0"/>
              <a:t> |</a:t>
            </a:r>
            <a:r>
              <a:rPr lang="zh-TW" altLang="en-US" sz="1900" dirty="0"/>
              <a:t>𝜃</a:t>
            </a:r>
            <a:r>
              <a:rPr lang="en-US" altLang="zh-TW" sz="1900" dirty="0"/>
              <a:t>) )</a:t>
            </a:r>
            <a:r>
              <a:rPr lang="en-US" altLang="zh-TW" sz="1900" baseline="30000" dirty="0"/>
              <a:t>2</a:t>
            </a:r>
          </a:p>
          <a:p>
            <a:r>
              <a:rPr lang="en-US" altLang="zh-TW" dirty="0"/>
              <a:t>Network: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Input → (CNN/RNN) → fully connected layer * n → output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6</a:t>
            </a:fld>
            <a:endParaRPr lang="en-US"/>
          </a:p>
        </p:txBody>
      </p:sp>
      <p:pic>
        <p:nvPicPr>
          <p:cNvPr id="7" name="Google Shape;1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6846" y="3913144"/>
            <a:ext cx="4019550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29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Deep Q-learning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7</a:t>
            </a:fld>
            <a:endParaRPr lang="en-US"/>
          </a:p>
        </p:txBody>
      </p:sp>
      <p:pic>
        <p:nvPicPr>
          <p:cNvPr id="7" name="Google Shape;10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650" y="2048126"/>
            <a:ext cx="483621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275" y="2048126"/>
            <a:ext cx="4305026" cy="167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109;p19"/>
          <p:cNvCxnSpPr/>
          <p:nvPr/>
        </p:nvCxnSpPr>
        <p:spPr>
          <a:xfrm>
            <a:off x="1128550" y="4958975"/>
            <a:ext cx="15297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10;p19"/>
          <p:cNvCxnSpPr/>
          <p:nvPr/>
        </p:nvCxnSpPr>
        <p:spPr>
          <a:xfrm>
            <a:off x="2527025" y="5229050"/>
            <a:ext cx="9552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1;p19"/>
          <p:cNvSpPr/>
          <p:nvPr/>
        </p:nvSpPr>
        <p:spPr>
          <a:xfrm>
            <a:off x="5102000" y="4695800"/>
            <a:ext cx="477600" cy="29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Google Shape;112;p19"/>
          <p:cNvSpPr txBox="1"/>
          <p:nvPr/>
        </p:nvSpPr>
        <p:spPr>
          <a:xfrm>
            <a:off x="5752750" y="4515800"/>
            <a:ext cx="2637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/>
          </a:p>
        </p:txBody>
      </p:sp>
      <p:cxnSp>
        <p:nvCxnSpPr>
          <p:cNvPr id="13" name="Google Shape;113;p19"/>
          <p:cNvCxnSpPr/>
          <p:nvPr/>
        </p:nvCxnSpPr>
        <p:spPr>
          <a:xfrm>
            <a:off x="508350" y="4392800"/>
            <a:ext cx="2220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14;p19"/>
          <p:cNvSpPr txBox="1"/>
          <p:nvPr/>
        </p:nvSpPr>
        <p:spPr>
          <a:xfrm>
            <a:off x="5845925" y="4439575"/>
            <a:ext cx="25989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2 mainly techniques:</a:t>
            </a:r>
            <a:endParaRPr/>
          </a:p>
          <a:p>
            <a:r>
              <a:rPr lang="en-US" altLang="zh-TW">
                <a:solidFill>
                  <a:srgbClr val="FF0000"/>
                </a:solidFill>
              </a:rPr>
              <a:t>Experience Replay</a:t>
            </a:r>
            <a:endParaRPr>
              <a:solidFill>
                <a:srgbClr val="FF0000"/>
              </a:solidFill>
            </a:endParaRPr>
          </a:p>
          <a:p>
            <a:r>
              <a:rPr lang="en-US" altLang="zh-TW">
                <a:solidFill>
                  <a:srgbClr val="0000FF"/>
                </a:solidFill>
              </a:rPr>
              <a:t>Target Network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" name="Google Shape;108;p19"/>
          <p:cNvSpPr txBox="1"/>
          <p:nvPr/>
        </p:nvSpPr>
        <p:spPr>
          <a:xfrm>
            <a:off x="6396550" y="1739825"/>
            <a:ext cx="1599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Q-learning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83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Experience replay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Work process: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Store every transition (</a:t>
            </a:r>
            <a:r>
              <a:rPr lang="en-US" altLang="zh-TW" sz="1800" i="1" dirty="0"/>
              <a:t>s, a, r, s’</a:t>
            </a:r>
            <a:r>
              <a:rPr lang="en-US" altLang="zh-TW" sz="1800" dirty="0"/>
              <a:t>) into replay buffer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Random sample </a:t>
            </a:r>
            <a:r>
              <a:rPr lang="en-US" altLang="zh-TW" sz="1800" dirty="0" err="1"/>
              <a:t>minibatch</a:t>
            </a:r>
            <a:r>
              <a:rPr lang="en-US" altLang="zh-TW" sz="1800" dirty="0"/>
              <a:t> of transitions for update network</a:t>
            </a:r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8</a:t>
            </a:fld>
            <a:endParaRPr lang="en-US"/>
          </a:p>
        </p:txBody>
      </p:sp>
      <p:pic>
        <p:nvPicPr>
          <p:cNvPr id="7" name="Google Shape;13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45525" y="1302275"/>
            <a:ext cx="16192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3;p20"/>
          <p:cNvSpPr txBox="1"/>
          <p:nvPr/>
        </p:nvSpPr>
        <p:spPr>
          <a:xfrm>
            <a:off x="5019100" y="857250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target</a:t>
            </a:r>
            <a:endParaRPr/>
          </a:p>
        </p:txBody>
      </p:sp>
      <p:sp>
        <p:nvSpPr>
          <p:cNvPr id="9" name="Google Shape;134;p20"/>
          <p:cNvSpPr txBox="1"/>
          <p:nvPr/>
        </p:nvSpPr>
        <p:spPr>
          <a:xfrm>
            <a:off x="5086600" y="1302275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error</a:t>
            </a:r>
            <a:endParaRPr/>
          </a:p>
        </p:txBody>
      </p:sp>
      <p:pic>
        <p:nvPicPr>
          <p:cNvPr id="10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350" y="934550"/>
            <a:ext cx="3043660" cy="3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48250"/>
            <a:ext cx="3622150" cy="1396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Google Shape;122;p20"/>
          <p:cNvGraphicFramePr/>
          <p:nvPr>
            <p:extLst>
              <p:ext uri="{D42A27DB-BD31-4B8C-83A1-F6EECF244321}">
                <p14:modId xmlns:p14="http://schemas.microsoft.com/office/powerpoint/2010/main" val="835657316"/>
              </p:ext>
            </p:extLst>
          </p:nvPr>
        </p:nvGraphicFramePr>
        <p:xfrm>
          <a:off x="4043401" y="3968950"/>
          <a:ext cx="1340925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/>
                        <a:t>S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A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R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S</a:t>
                      </a:r>
                      <a:r>
                        <a:rPr lang="zh-TW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4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t+1</a:t>
                      </a:r>
                      <a:endParaRPr i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23;p20"/>
          <p:cNvSpPr/>
          <p:nvPr/>
        </p:nvSpPr>
        <p:spPr>
          <a:xfrm rot="1575579">
            <a:off x="2682492" y="4526860"/>
            <a:ext cx="830622" cy="3532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" name="Google Shape;124;p20"/>
          <p:cNvSpPr txBox="1"/>
          <p:nvPr/>
        </p:nvSpPr>
        <p:spPr>
          <a:xfrm>
            <a:off x="3962813" y="3525875"/>
            <a:ext cx="1502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Replay buffer</a:t>
            </a:r>
            <a:endParaRPr/>
          </a:p>
        </p:txBody>
      </p:sp>
      <p:sp>
        <p:nvSpPr>
          <p:cNvPr id="15" name="Google Shape;125;p20"/>
          <p:cNvSpPr/>
          <p:nvPr/>
        </p:nvSpPr>
        <p:spPr>
          <a:xfrm>
            <a:off x="5728094" y="4773400"/>
            <a:ext cx="675300" cy="35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126;p20"/>
          <p:cNvSpPr txBox="1"/>
          <p:nvPr/>
        </p:nvSpPr>
        <p:spPr>
          <a:xfrm>
            <a:off x="1419150" y="4731950"/>
            <a:ext cx="1931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Save each </a:t>
            </a:r>
            <a:br>
              <a:rPr lang="en-US" altLang="zh-TW" sz="1600" dirty="0"/>
            </a:br>
            <a:r>
              <a:rPr lang="en-US" altLang="zh-TW" sz="1600" dirty="0"/>
              <a:t>transition (</a:t>
            </a:r>
            <a:r>
              <a:rPr lang="en-US" altLang="zh-TW" sz="1600" i="1" dirty="0"/>
              <a:t>S, A, R, S’</a:t>
            </a:r>
            <a:r>
              <a:rPr lang="en-US" altLang="zh-TW" sz="1600" dirty="0"/>
              <a:t>)</a:t>
            </a:r>
            <a:endParaRPr sz="1600" dirty="0"/>
          </a:p>
        </p:txBody>
      </p:sp>
      <p:sp>
        <p:nvSpPr>
          <p:cNvPr id="17" name="Google Shape;127;p20"/>
          <p:cNvSpPr txBox="1"/>
          <p:nvPr/>
        </p:nvSpPr>
        <p:spPr>
          <a:xfrm>
            <a:off x="5579675" y="4035850"/>
            <a:ext cx="17790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Sample</a:t>
            </a:r>
            <a:br>
              <a:rPr lang="en-US" altLang="zh-TW" sz="1600" dirty="0"/>
            </a:br>
            <a:r>
              <a:rPr lang="en-US" altLang="zh-TW" sz="1600" dirty="0"/>
              <a:t>transitions</a:t>
            </a:r>
            <a:br>
              <a:rPr lang="en-US" altLang="zh-TW" sz="1600" dirty="0"/>
            </a:br>
            <a:r>
              <a:rPr lang="en-US" altLang="zh-TW" sz="1600" dirty="0"/>
              <a:t>randomly</a:t>
            </a:r>
            <a:endParaRPr sz="1600" dirty="0"/>
          </a:p>
        </p:txBody>
      </p:sp>
      <p:graphicFrame>
        <p:nvGraphicFramePr>
          <p:cNvPr id="18" name="Google Shape;128;p20"/>
          <p:cNvGraphicFramePr/>
          <p:nvPr>
            <p:extLst>
              <p:ext uri="{D42A27DB-BD31-4B8C-83A1-F6EECF244321}">
                <p14:modId xmlns:p14="http://schemas.microsoft.com/office/powerpoint/2010/main" val="495467821"/>
              </p:ext>
            </p:extLst>
          </p:nvPr>
        </p:nvGraphicFramePr>
        <p:xfrm>
          <a:off x="6653476" y="4109900"/>
          <a:ext cx="1340925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7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n+1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Google Shape;129;p20"/>
          <p:cNvSpPr txBox="1"/>
          <p:nvPr/>
        </p:nvSpPr>
        <p:spPr>
          <a:xfrm>
            <a:off x="6775234" y="3583600"/>
            <a:ext cx="109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 err="1"/>
              <a:t>Minibatch</a:t>
            </a:r>
            <a:endParaRPr sz="1600" dirty="0"/>
          </a:p>
        </p:txBody>
      </p:sp>
      <p:sp>
        <p:nvSpPr>
          <p:cNvPr id="20" name="Google Shape;130;p20"/>
          <p:cNvSpPr/>
          <p:nvPr/>
        </p:nvSpPr>
        <p:spPr>
          <a:xfrm rot="-5400000">
            <a:off x="4661375" y="830650"/>
            <a:ext cx="500700" cy="5005200"/>
          </a:xfrm>
          <a:prstGeom prst="bentUpArrow">
            <a:avLst>
              <a:gd name="adj1" fmla="val 35979"/>
              <a:gd name="adj2" fmla="val 25261"/>
              <a:gd name="adj3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Google Shape;131;p20"/>
          <p:cNvSpPr txBox="1"/>
          <p:nvPr/>
        </p:nvSpPr>
        <p:spPr>
          <a:xfrm>
            <a:off x="7518075" y="2829675"/>
            <a:ext cx="1564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Update </a:t>
            </a:r>
            <a:br>
              <a:rPr lang="en-US" altLang="zh-TW" sz="1600" dirty="0"/>
            </a:br>
            <a:r>
              <a:rPr lang="en-US" altLang="zh-TW" sz="1600" dirty="0"/>
              <a:t>agent’s network </a:t>
            </a:r>
            <a:br>
              <a:rPr lang="en-US" altLang="zh-TW" sz="1600" dirty="0"/>
            </a:br>
            <a:r>
              <a:rPr lang="en-US" altLang="zh-TW" sz="1600" dirty="0"/>
              <a:t>with </a:t>
            </a:r>
            <a:r>
              <a:rPr lang="en-US" altLang="zh-TW" sz="1600" dirty="0" err="1"/>
              <a:t>minibatch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1546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Experience replay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Feature: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Break correlation between experiences in update network</a:t>
            </a:r>
          </a:p>
          <a:p>
            <a:pPr lvl="2">
              <a:spcBef>
                <a:spcPts val="0"/>
              </a:spcBef>
            </a:pPr>
            <a:r>
              <a:rPr lang="en-US" altLang="zh-TW" sz="1800" dirty="0"/>
              <a:t>Previous: update network with whole path → Need good path (hard)</a:t>
            </a:r>
          </a:p>
          <a:p>
            <a:pPr lvl="2">
              <a:spcBef>
                <a:spcPts val="0"/>
              </a:spcBef>
            </a:pPr>
            <a:r>
              <a:rPr lang="en-US" altLang="zh-TW" sz="1800" dirty="0"/>
              <a:t>Now: update network with transitions → Only need good transition (easy)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Increase learning speed with </a:t>
            </a:r>
            <a:r>
              <a:rPr lang="en-US" altLang="zh-TW" sz="1800" dirty="0" err="1"/>
              <a:t>minibatch</a:t>
            </a:r>
            <a:endParaRPr lang="en-US" altLang="zh-TW" sz="1800" dirty="0"/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Reuse transitions to avoid forgetting</a:t>
            </a:r>
          </a:p>
          <a:p>
            <a:pPr lvl="2">
              <a:spcBef>
                <a:spcPts val="0"/>
              </a:spcBef>
            </a:pPr>
            <a:r>
              <a:rPr lang="en-US" altLang="zh-TW" sz="1800" dirty="0"/>
              <a:t>Learning = fitting the training </a:t>
            </a:r>
            <a:r>
              <a:rPr lang="en-US" altLang="zh-TW" sz="1800" dirty="0" smtClean="0"/>
              <a:t>data</a:t>
            </a:r>
            <a:endParaRPr lang="en-US" altLang="zh-TW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Google Shape;142;p21"/>
          <p:cNvGraphicFramePr/>
          <p:nvPr>
            <p:extLst>
              <p:ext uri="{D42A27DB-BD31-4B8C-83A1-F6EECF244321}">
                <p14:modId xmlns:p14="http://schemas.microsoft.com/office/powerpoint/2010/main" val="1129393821"/>
              </p:ext>
            </p:extLst>
          </p:nvPr>
        </p:nvGraphicFramePr>
        <p:xfrm>
          <a:off x="6457950" y="3759270"/>
          <a:ext cx="1340925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/>
                        <a:t>S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A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R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S</a:t>
                      </a:r>
                      <a:r>
                        <a:rPr lang="zh-TW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i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4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t+1</a:t>
                      </a:r>
                      <a:endParaRPr i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Google Shape;143;p21"/>
          <p:cNvSpPr txBox="1"/>
          <p:nvPr/>
        </p:nvSpPr>
        <p:spPr>
          <a:xfrm>
            <a:off x="6377362" y="3316195"/>
            <a:ext cx="1502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Replay buffer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853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1735</TotalTime>
  <Words>1413</Words>
  <Application>Microsoft Office PowerPoint</Application>
  <PresentationFormat>如螢幕大小 (4:3)</PresentationFormat>
  <Paragraphs>305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Theme</vt:lpstr>
      <vt:lpstr>DQN and DDPG</vt:lpstr>
      <vt:lpstr>Outline</vt:lpstr>
      <vt:lpstr>Q-learning</vt:lpstr>
      <vt:lpstr>PowerPoint 簡報</vt:lpstr>
      <vt:lpstr>Deep Q-learning Network</vt:lpstr>
      <vt:lpstr>Deep Q-learning Network</vt:lpstr>
      <vt:lpstr>Deep Q-learning Network</vt:lpstr>
      <vt:lpstr>Experience replay</vt:lpstr>
      <vt:lpstr>Experience replay</vt:lpstr>
      <vt:lpstr>Target network</vt:lpstr>
      <vt:lpstr>Target network</vt:lpstr>
      <vt:lpstr>Target network</vt:lpstr>
      <vt:lpstr>PowerPoint 簡報</vt:lpstr>
      <vt:lpstr>Value base v.s. Policy base </vt:lpstr>
      <vt:lpstr>DDPG</vt:lpstr>
      <vt:lpstr>DDPG</vt:lpstr>
      <vt:lpstr>PowerPoint 簡報</vt:lpstr>
      <vt:lpstr>Appendix</vt:lpstr>
      <vt:lpstr>Double DQN</vt:lpstr>
      <vt:lpstr>Double DQN</vt:lpstr>
      <vt:lpstr>Double DQN</vt:lpstr>
      <vt:lpstr>Double DQN</vt:lpstr>
      <vt:lpstr>Prioritied experience replay</vt:lpstr>
      <vt:lpstr>Prioritied experience replay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2048</dc:title>
  <dc:creator>Hung Guei</dc:creator>
  <cp:keywords>2048;DL2018</cp:keywords>
  <cp:lastModifiedBy>irving870810@gmail.com</cp:lastModifiedBy>
  <cp:revision>23</cp:revision>
  <dcterms:created xsi:type="dcterms:W3CDTF">2018-05-15T05:04:53Z</dcterms:created>
  <dcterms:modified xsi:type="dcterms:W3CDTF">2019-05-24T10:31:19Z</dcterms:modified>
</cp:coreProperties>
</file>