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21"/>
  </p:notesMasterIdLst>
  <p:sldIdLst>
    <p:sldId id="258" r:id="rId3"/>
    <p:sldId id="257" r:id="rId4"/>
    <p:sldId id="259" r:id="rId5"/>
    <p:sldId id="264" r:id="rId6"/>
    <p:sldId id="260" r:id="rId7"/>
    <p:sldId id="265" r:id="rId8"/>
    <p:sldId id="261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62" r:id="rId17"/>
    <p:sldId id="274" r:id="rId18"/>
    <p:sldId id="263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7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6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05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3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7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NCTU</a:t>
            </a:r>
            <a:r>
              <a:rPr lang="zh-TW" altLang="en-US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DL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140968"/>
            <a:ext cx="6904856" cy="864096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2019Spring</a:t>
            </a:r>
          </a:p>
          <a:p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鍾嘉峻</a:t>
            </a:r>
            <a:endParaRPr lang="en-US" altLang="zh-TW" sz="2400" dirty="0" smtClean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 Mar 2019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Description--Task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Introduction: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goal is trying to predict the result of two binary numbers </a:t>
            </a:r>
            <a:r>
              <a:rPr lang="en-US" altLang="zh-TW" dirty="0" smtClean="0"/>
              <a:t>addition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Binary </a:t>
            </a:r>
            <a:r>
              <a:rPr lang="en-US" altLang="zh-TW" dirty="0"/>
              <a:t>Number: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Number is less than 256/2 ( total eight digits)</a:t>
            </a:r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/>
              <a:t>can use </a:t>
            </a:r>
            <a:r>
              <a:rPr lang="en-US" altLang="zh-TW" dirty="0" err="1"/>
              <a:t>Numpy</a:t>
            </a:r>
            <a:r>
              <a:rPr lang="en-US" altLang="zh-TW" dirty="0"/>
              <a:t> to create </a:t>
            </a:r>
            <a:r>
              <a:rPr lang="en-US" altLang="zh-TW" dirty="0" smtClean="0"/>
              <a:t>numbers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Actions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+ B = C</a:t>
            </a:r>
          </a:p>
          <a:p>
            <a:pPr lvl="1"/>
            <a:r>
              <a:rPr lang="en-US" altLang="zh-TW" dirty="0" smtClean="0"/>
              <a:t>Given A and B (each of them will less than 256/2), predict the correct answer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Description--Task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Error:</a:t>
            </a:r>
          </a:p>
          <a:p>
            <a:pPr lvl="1"/>
            <a:r>
              <a:rPr lang="en-US" altLang="zh-TW" dirty="0" smtClean="0"/>
              <a:t>Simply </a:t>
            </a:r>
            <a:r>
              <a:rPr lang="en-US" altLang="zh-TW" dirty="0"/>
              <a:t>count how many digits are different between the ground truth and your </a:t>
            </a:r>
            <a:r>
              <a:rPr lang="en-US" altLang="zh-TW" dirty="0" smtClean="0"/>
              <a:t>result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Accuracy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smtClean="0"/>
              <a:t>Count </a:t>
            </a:r>
            <a:r>
              <a:rPr lang="en-US" altLang="zh-TW" dirty="0"/>
              <a:t>how many correct answers in the last 1000 iterations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Description--Task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RNN model</a:t>
            </a:r>
          </a:p>
          <a:p>
            <a:pPr lvl="1"/>
            <a:r>
              <a:rPr lang="en-US" altLang="zh-TW" dirty="0" smtClean="0"/>
              <a:t>Binary </a:t>
            </a:r>
            <a:r>
              <a:rPr lang="en-US" altLang="zh-TW" dirty="0"/>
              <a:t>Dimension: 8</a:t>
            </a:r>
          </a:p>
          <a:p>
            <a:pPr lvl="1"/>
            <a:r>
              <a:rPr lang="en-US" altLang="zh-TW" dirty="0" smtClean="0"/>
              <a:t>Input </a:t>
            </a:r>
            <a:r>
              <a:rPr lang="en-US" altLang="zh-TW" dirty="0"/>
              <a:t>Dimension: 2</a:t>
            </a:r>
          </a:p>
          <a:p>
            <a:pPr lvl="1"/>
            <a:r>
              <a:rPr lang="en-US" altLang="zh-TW" dirty="0" smtClean="0"/>
              <a:t>Hidden </a:t>
            </a:r>
            <a:r>
              <a:rPr lang="en-US" altLang="zh-TW" dirty="0"/>
              <a:t>Dimension: 16</a:t>
            </a:r>
          </a:p>
          <a:p>
            <a:pPr lvl="1"/>
            <a:r>
              <a:rPr lang="en-US" altLang="zh-TW" dirty="0" smtClean="0"/>
              <a:t>Output </a:t>
            </a:r>
            <a:r>
              <a:rPr lang="en-US" altLang="zh-TW" dirty="0"/>
              <a:t>Dimension: </a:t>
            </a:r>
            <a:r>
              <a:rPr lang="en-US" altLang="zh-TW" dirty="0" smtClean="0"/>
              <a:t>1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Training </a:t>
            </a:r>
            <a:r>
              <a:rPr lang="en-US" altLang="zh-TW" dirty="0"/>
              <a:t>Parameters:</a:t>
            </a:r>
          </a:p>
          <a:p>
            <a:pPr lvl="1"/>
            <a:r>
              <a:rPr lang="en-US" altLang="zh-TW" dirty="0" smtClean="0"/>
              <a:t>Iteration</a:t>
            </a:r>
            <a:r>
              <a:rPr lang="en-US" altLang="zh-TW" dirty="0"/>
              <a:t>: </a:t>
            </a:r>
            <a:r>
              <a:rPr lang="en-US" altLang="zh-TW" dirty="0" smtClean="0"/>
              <a:t>20000</a:t>
            </a:r>
            <a:endParaRPr lang="en-US" altLang="zh-TW" dirty="0"/>
          </a:p>
          <a:p>
            <a:pPr lvl="1"/>
            <a:r>
              <a:rPr lang="en-US" altLang="zh-TW" dirty="0" smtClean="0"/>
              <a:t>Spending </a:t>
            </a:r>
            <a:r>
              <a:rPr lang="en-US" altLang="zh-TW" dirty="0"/>
              <a:t>Time: in a few </a:t>
            </a:r>
            <a:r>
              <a:rPr lang="en-US" altLang="zh-TW" dirty="0" smtClean="0"/>
              <a:t>minutes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Description--Task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Forward Propagation</a:t>
            </a:r>
          </a:p>
          <a:p>
            <a:pPr lvl="1"/>
            <a:r>
              <a:rPr lang="en-US" altLang="zh-TW" dirty="0" smtClean="0"/>
              <a:t>For example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85" y="2372980"/>
            <a:ext cx="6192000" cy="34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3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Description--Task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BPTT</a:t>
            </a:r>
          </a:p>
          <a:p>
            <a:pPr lvl="1"/>
            <a:r>
              <a:rPr lang="en-US" altLang="zh-TW" dirty="0" smtClean="0"/>
              <a:t>For example</a:t>
            </a:r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363" y="2614037"/>
            <a:ext cx="6444000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9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Important Date &amp; Requirement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Scoring Criteria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94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The error should decrease very fast if you write the correct code.</a:t>
            </a:r>
          </a:p>
          <a:p>
            <a:endParaRPr lang="en-US" altLang="zh-TW" dirty="0"/>
          </a:p>
          <a:p>
            <a:r>
              <a:rPr lang="en-US" altLang="zh-TW" dirty="0" smtClean="0"/>
              <a:t>Don’t </a:t>
            </a:r>
            <a:r>
              <a:rPr lang="en-US" altLang="zh-TW" dirty="0"/>
              <a:t>set training iteration too large, the error should be close to 0 after 10000 iterations.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40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Important Date &amp; Requirement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Scoring Criteria</a:t>
            </a: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81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</a:t>
            </a:r>
            <a:r>
              <a:rPr lang="en-US" altLang="zh-TW" dirty="0" smtClean="0"/>
              <a:t>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Report (70%) 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plot shows episode rewards of at least 10000 training episodes (10%) </a:t>
            </a:r>
          </a:p>
          <a:p>
            <a:pPr lvl="1"/>
            <a:r>
              <a:rPr lang="en-US" altLang="zh-TW" dirty="0" smtClean="0"/>
              <a:t>Describe </a:t>
            </a:r>
            <a:r>
              <a:rPr lang="en-US" altLang="zh-TW" dirty="0"/>
              <a:t>how to generate data? (10%) </a:t>
            </a:r>
          </a:p>
          <a:p>
            <a:pPr lvl="1"/>
            <a:r>
              <a:rPr lang="en-US" altLang="zh-TW" dirty="0" smtClean="0"/>
              <a:t>Explain </a:t>
            </a:r>
            <a:r>
              <a:rPr lang="en-US" altLang="zh-TW" dirty="0"/>
              <a:t>the mechanism of forward propagation (20%) </a:t>
            </a:r>
          </a:p>
          <a:p>
            <a:pPr lvl="1"/>
            <a:r>
              <a:rPr lang="en-US" altLang="zh-TW" dirty="0" smtClean="0"/>
              <a:t>Explain </a:t>
            </a:r>
            <a:r>
              <a:rPr lang="en-US" altLang="zh-TW" dirty="0"/>
              <a:t>the mechanism of BPTT (20%) </a:t>
            </a:r>
          </a:p>
          <a:p>
            <a:pPr lvl="1"/>
            <a:r>
              <a:rPr lang="en-US" altLang="zh-TW" dirty="0" smtClean="0"/>
              <a:t>Describe </a:t>
            </a:r>
            <a:r>
              <a:rPr lang="en-US" altLang="zh-TW" dirty="0"/>
              <a:t>how the code work (the whole code) (10%) </a:t>
            </a:r>
          </a:p>
          <a:p>
            <a:pPr lvl="1"/>
            <a:r>
              <a:rPr lang="en-US" altLang="zh-TW" dirty="0" smtClean="0"/>
              <a:t>More </a:t>
            </a:r>
            <a:r>
              <a:rPr lang="en-US" altLang="zh-TW" dirty="0"/>
              <a:t>you want to say </a:t>
            </a:r>
          </a:p>
          <a:p>
            <a:endParaRPr lang="zh-TW" altLang="en-US" dirty="0"/>
          </a:p>
          <a:p>
            <a:r>
              <a:rPr lang="en-US" altLang="zh-TW" dirty="0" smtClean="0"/>
              <a:t>Performance(30</a:t>
            </a:r>
            <a:r>
              <a:rPr lang="en-US" altLang="zh-TW" dirty="0"/>
              <a:t>%) </a:t>
            </a:r>
          </a:p>
          <a:p>
            <a:pPr lvl="1"/>
            <a:r>
              <a:rPr lang="en-US" altLang="zh-TW" dirty="0" smtClean="0"/>
              <a:t>Accuracy </a:t>
            </a:r>
            <a:r>
              <a:rPr lang="en-US" altLang="zh-TW" dirty="0"/>
              <a:t>* 100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71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Important Date &amp; Requirement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Scoring Criteria</a:t>
            </a: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Important Date &amp; Requirement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Scoring Criteria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55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this project, you are going to implement RNN from scratch.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optimization method is BPTT (Back-Propagation Through Time), which is mentioned on page 9, chapter 10.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Only use </a:t>
            </a:r>
            <a:r>
              <a:rPr lang="en-US" altLang="zh-TW" dirty="0" err="1"/>
              <a:t>Numpy</a:t>
            </a:r>
            <a:r>
              <a:rPr lang="en-US" altLang="zh-TW" dirty="0"/>
              <a:t> or pure Python.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Important Date &amp; Requirement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Scoring Criteria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47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Date &amp; </a:t>
            </a:r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Experiment </a:t>
            </a:r>
            <a:r>
              <a:rPr lang="en-US" altLang="zh-TW" dirty="0"/>
              <a:t>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4/25 (Thu)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 err="1">
                <a:solidFill>
                  <a:srgbClr val="FF0000"/>
                </a:solidFill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</a:rPr>
              <a:t>.m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Demo </a:t>
            </a:r>
            <a:r>
              <a:rPr lang="en-US" altLang="zh-TW" dirty="0"/>
              <a:t>date: </a:t>
            </a:r>
            <a:r>
              <a:rPr lang="en-US" altLang="zh-TW" dirty="0">
                <a:solidFill>
                  <a:srgbClr val="FF0000"/>
                </a:solidFill>
              </a:rPr>
              <a:t>4/25 (Thu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Zip all files in one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Report </a:t>
            </a:r>
            <a:r>
              <a:rPr lang="en-US" altLang="zh-TW" dirty="0"/>
              <a:t>(.pdf)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DLP_LAB4_yourstudentID_name.zip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</a:t>
            </a:r>
            <a:r>
              <a:rPr lang="zh-TW" altLang="en-US" dirty="0"/>
              <a:t>「</a:t>
            </a:r>
            <a:r>
              <a:rPr lang="en-US" altLang="zh-TW" dirty="0"/>
              <a:t>DLP_LAB4_0756172_</a:t>
            </a:r>
            <a:r>
              <a:rPr lang="zh-TW" altLang="en-US" dirty="0"/>
              <a:t>鍾嘉峻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Important Date &amp; Requirement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Scoring Criteria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54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Understand RNN model</a:t>
            </a:r>
          </a:p>
          <a:p>
            <a:pPr lvl="1"/>
            <a:r>
              <a:rPr lang="en-US" altLang="zh-TW" dirty="0" smtClean="0"/>
              <a:t>Basic Structure</a:t>
            </a:r>
          </a:p>
          <a:p>
            <a:pPr lvl="1"/>
            <a:r>
              <a:rPr lang="en-US" altLang="zh-TW" dirty="0" smtClean="0"/>
              <a:t>Forward Propagation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Understand </a:t>
            </a:r>
            <a:r>
              <a:rPr lang="en-US" altLang="zh-TW" dirty="0"/>
              <a:t>BPTT</a:t>
            </a:r>
          </a:p>
          <a:p>
            <a:pPr lvl="1"/>
            <a:r>
              <a:rPr lang="en-US" altLang="zh-TW" dirty="0" smtClean="0"/>
              <a:t>Gradient </a:t>
            </a:r>
            <a:r>
              <a:rPr lang="en-US" altLang="zh-TW" dirty="0"/>
              <a:t>vanish &amp; explosion problem</a:t>
            </a:r>
          </a:p>
          <a:p>
            <a:pPr lvl="1"/>
            <a:r>
              <a:rPr lang="en-US" altLang="zh-TW" dirty="0" smtClean="0"/>
              <a:t>Compare </a:t>
            </a:r>
            <a:r>
              <a:rPr lang="en-US" altLang="zh-TW" dirty="0"/>
              <a:t>with </a:t>
            </a:r>
            <a:r>
              <a:rPr lang="en-US" altLang="zh-TW" dirty="0" smtClean="0"/>
              <a:t>Back-Propagation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Implement RNN network</a:t>
            </a:r>
          </a:p>
          <a:p>
            <a:pPr lvl="1"/>
            <a:r>
              <a:rPr lang="en-US" altLang="zh-TW" dirty="0" smtClean="0"/>
              <a:t>Construct </a:t>
            </a:r>
            <a:r>
              <a:rPr lang="en-US" altLang="zh-TW" dirty="0"/>
              <a:t>the neural network</a:t>
            </a:r>
          </a:p>
          <a:p>
            <a:pPr lvl="1"/>
            <a:r>
              <a:rPr lang="en-US" altLang="zh-TW" dirty="0" smtClean="0"/>
              <a:t>Forward </a:t>
            </a:r>
            <a:r>
              <a:rPr lang="en-US" altLang="zh-TW" dirty="0"/>
              <a:t>Propagation</a:t>
            </a:r>
          </a:p>
          <a:p>
            <a:pPr lvl="1"/>
            <a:r>
              <a:rPr lang="en-US" altLang="zh-TW" dirty="0" smtClean="0"/>
              <a:t>Back-Propagation </a:t>
            </a:r>
            <a:r>
              <a:rPr lang="en-US" altLang="zh-TW" dirty="0"/>
              <a:t>Through Time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Apply your RNN model into Binary Addition task</a:t>
            </a:r>
          </a:p>
          <a:p>
            <a:pPr lvl="1"/>
            <a:r>
              <a:rPr lang="en-US" altLang="zh-TW" dirty="0" smtClean="0"/>
              <a:t>Do </a:t>
            </a:r>
            <a:r>
              <a:rPr lang="en-US" altLang="zh-TW" dirty="0"/>
              <a:t>the Binary Addition task with your RNN model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51" y="2704079"/>
            <a:ext cx="4176000" cy="3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1211</Words>
  <Application>Microsoft Office PowerPoint</Application>
  <PresentationFormat>寬螢幕</PresentationFormat>
  <Paragraphs>284</Paragraphs>
  <Slides>18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NCTU DL</vt:lpstr>
      <vt:lpstr>Outline</vt:lpstr>
      <vt:lpstr>Outline</vt:lpstr>
      <vt:lpstr>Lab Objective</vt:lpstr>
      <vt:lpstr>Outline</vt:lpstr>
      <vt:lpstr>Important Date &amp; Requirement</vt:lpstr>
      <vt:lpstr>Outline</vt:lpstr>
      <vt:lpstr>Lab Description</vt:lpstr>
      <vt:lpstr>Lab Description</vt:lpstr>
      <vt:lpstr>Lab Description--Task</vt:lpstr>
      <vt:lpstr>Lab Description--Task</vt:lpstr>
      <vt:lpstr>Lab Description--Task</vt:lpstr>
      <vt:lpstr>Lab Description--Task</vt:lpstr>
      <vt:lpstr>Lab Description--Task</vt:lpstr>
      <vt:lpstr>Outline</vt:lpstr>
      <vt:lpstr>Tips</vt:lpstr>
      <vt:lpstr>Outline</vt:lpstr>
      <vt:lpstr>Scoring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irving870810@gmail.com</cp:lastModifiedBy>
  <cp:revision>39</cp:revision>
  <dcterms:created xsi:type="dcterms:W3CDTF">2019-01-24T07:30:16Z</dcterms:created>
  <dcterms:modified xsi:type="dcterms:W3CDTF">2019-04-20T07:53:20Z</dcterms:modified>
</cp:coreProperties>
</file>