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60" r:id="rId4"/>
    <p:sldId id="261" r:id="rId5"/>
    <p:sldId id="257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9ABB-0A0E-49B3-ACEA-B512BEF44422}" type="datetimeFigureOut">
              <a:rPr lang="zh-TW" altLang="en-US" smtClean="0"/>
              <a:t>2022/11/9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571E-525A-4E4F-8727-7284AF83688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66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9ABB-0A0E-49B3-ACEA-B512BEF44422}" type="datetimeFigureOut">
              <a:rPr lang="zh-TW" altLang="en-US" smtClean="0"/>
              <a:t>2022/11/9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571E-525A-4E4F-8727-7284AF836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1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9ABB-0A0E-49B3-ACEA-B512BEF44422}" type="datetimeFigureOut">
              <a:rPr lang="zh-TW" altLang="en-US" smtClean="0"/>
              <a:t>2022/11/9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571E-525A-4E4F-8727-7284AF836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517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9ABB-0A0E-49B3-ACEA-B512BEF44422}" type="datetimeFigureOut">
              <a:rPr lang="zh-TW" altLang="en-US" smtClean="0"/>
              <a:t>2022/11/9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571E-525A-4E4F-8727-7284AF8368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8068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9ABB-0A0E-49B3-ACEA-B512BEF44422}" type="datetimeFigureOut">
              <a:rPr lang="zh-TW" altLang="en-US" smtClean="0"/>
              <a:t>2022/11/9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571E-525A-4E4F-8727-7284AF836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609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9ABB-0A0E-49B3-ACEA-B512BEF44422}" type="datetimeFigureOut">
              <a:rPr lang="zh-TW" altLang="en-US" smtClean="0"/>
              <a:t>2022/11/9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571E-525A-4E4F-8727-7284AF8368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5608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9ABB-0A0E-49B3-ACEA-B512BEF44422}" type="datetimeFigureOut">
              <a:rPr lang="zh-TW" altLang="en-US" smtClean="0"/>
              <a:t>2022/11/9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571E-525A-4E4F-8727-7284AF836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93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9ABB-0A0E-49B3-ACEA-B512BEF44422}" type="datetimeFigureOut">
              <a:rPr lang="zh-TW" altLang="en-US" smtClean="0"/>
              <a:t>2022/11/9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571E-525A-4E4F-8727-7284AF836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38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9ABB-0A0E-49B3-ACEA-B512BEF44422}" type="datetimeFigureOut">
              <a:rPr lang="zh-TW" altLang="en-US" smtClean="0"/>
              <a:t>2022/11/9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571E-525A-4E4F-8727-7284AF836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11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9ABB-0A0E-49B3-ACEA-B512BEF44422}" type="datetimeFigureOut">
              <a:rPr lang="zh-TW" altLang="en-US" smtClean="0"/>
              <a:t>2022/11/9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571E-525A-4E4F-8727-7284AF836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45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9ABB-0A0E-49B3-ACEA-B512BEF44422}" type="datetimeFigureOut">
              <a:rPr lang="zh-TW" altLang="en-US" smtClean="0"/>
              <a:t>2022/11/9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571E-525A-4E4F-8727-7284AF836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09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9ABB-0A0E-49B3-ACEA-B512BEF44422}" type="datetimeFigureOut">
              <a:rPr lang="zh-TW" altLang="en-US" smtClean="0"/>
              <a:t>2022/11/9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571E-525A-4E4F-8727-7284AF836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68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9ABB-0A0E-49B3-ACEA-B512BEF44422}" type="datetimeFigureOut">
              <a:rPr lang="zh-TW" altLang="en-US" smtClean="0"/>
              <a:t>2022/11/9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571E-525A-4E4F-8727-7284AF836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66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9ABB-0A0E-49B3-ACEA-B512BEF44422}" type="datetimeFigureOut">
              <a:rPr lang="zh-TW" altLang="en-US" smtClean="0"/>
              <a:t>2022/11/9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571E-525A-4E4F-8727-7284AF836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46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9ABB-0A0E-49B3-ACEA-B512BEF44422}" type="datetimeFigureOut">
              <a:rPr lang="zh-TW" altLang="en-US" smtClean="0"/>
              <a:t>2022/11/9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571E-525A-4E4F-8727-7284AF836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40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9ABB-0A0E-49B3-ACEA-B512BEF44422}" type="datetimeFigureOut">
              <a:rPr lang="zh-TW" altLang="en-US" smtClean="0"/>
              <a:t>2022/11/9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571E-525A-4E4F-8727-7284AF836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75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9ABB-0A0E-49B3-ACEA-B512BEF44422}" type="datetimeFigureOut">
              <a:rPr lang="zh-TW" altLang="en-US" smtClean="0"/>
              <a:t>2022/11/9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571E-525A-4E4F-8727-7284AF836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53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A9C9ABB-0A0E-49B3-ACEA-B512BEF44422}" type="datetimeFigureOut">
              <a:rPr lang="zh-TW" altLang="en-US" smtClean="0"/>
              <a:t>2022/11/9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43C571E-525A-4E4F-8727-7284AF836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552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A97127-851A-435F-8246-52E21E9A3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2481"/>
            <a:ext cx="9144000" cy="1077481"/>
          </a:xfrm>
        </p:spPr>
        <p:txBody>
          <a:bodyPr>
            <a:normAutofit/>
          </a:bodyPr>
          <a:lstStyle/>
          <a:p>
            <a:r>
              <a:rPr lang="en-US" altLang="zh-TW" dirty="0"/>
              <a:t>FPGA</a:t>
            </a:r>
            <a:r>
              <a:rPr lang="zh-TW" altLang="en-US" dirty="0"/>
              <a:t>專題模擬期中報告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77F2326-C7D0-40E5-8BB2-083B025239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指導老師</a:t>
            </a:r>
            <a:r>
              <a:rPr lang="en-US" altLang="zh-TW" dirty="0"/>
              <a:t>:</a:t>
            </a:r>
            <a:r>
              <a:rPr lang="zh-TW" altLang="en-US" dirty="0"/>
              <a:t>陳朝烈</a:t>
            </a:r>
            <a:endParaRPr lang="en-US" altLang="zh-TW" dirty="0"/>
          </a:p>
          <a:p>
            <a:r>
              <a:rPr lang="zh-TW" altLang="en-US" dirty="0"/>
              <a:t>學生</a:t>
            </a:r>
            <a:r>
              <a:rPr lang="en-US" altLang="zh-TW" dirty="0"/>
              <a:t>:</a:t>
            </a:r>
            <a:r>
              <a:rPr lang="zh-TW" altLang="en-US" dirty="0"/>
              <a:t>石凱升</a:t>
            </a:r>
          </a:p>
        </p:txBody>
      </p:sp>
    </p:spTree>
    <p:extLst>
      <p:ext uri="{BB962C8B-B14F-4D97-AF65-F5344CB8AC3E}">
        <p14:creationId xmlns:p14="http://schemas.microsoft.com/office/powerpoint/2010/main" val="45708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C05D16-A060-460E-B1AC-1421F4C35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/>
          <a:lstStyle/>
          <a:p>
            <a:pPr algn="ctr"/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5FE359-17C9-45B8-A691-6B5DA44FE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356" y="1621366"/>
            <a:ext cx="8534400" cy="3615267"/>
          </a:xfrm>
        </p:spPr>
        <p:txBody>
          <a:bodyPr/>
          <a:lstStyle/>
          <a:p>
            <a:r>
              <a:rPr lang="zh-TW" altLang="en-US" sz="3600" dirty="0"/>
              <a:t>需求</a:t>
            </a:r>
            <a:endParaRPr lang="en-US" altLang="zh-TW" sz="3600" dirty="0"/>
          </a:p>
          <a:p>
            <a:r>
              <a:rPr lang="zh-TW" altLang="en-US" sz="3600" dirty="0"/>
              <a:t>分析</a:t>
            </a:r>
            <a:endParaRPr lang="en-US" altLang="zh-TW" sz="3600" dirty="0"/>
          </a:p>
          <a:p>
            <a:r>
              <a:rPr lang="zh-TW" altLang="en-US" sz="3600" dirty="0"/>
              <a:t>設計</a:t>
            </a:r>
            <a:endParaRPr lang="en-US" altLang="zh-TW" sz="3600" dirty="0"/>
          </a:p>
          <a:p>
            <a:r>
              <a:rPr lang="zh-TW" altLang="en-US" sz="3600" dirty="0"/>
              <a:t>程式碼</a:t>
            </a:r>
            <a:endParaRPr lang="en-US" altLang="zh-TW" sz="3600" dirty="0"/>
          </a:p>
          <a:p>
            <a:r>
              <a:rPr lang="zh-TW" altLang="en-US" sz="3600" dirty="0"/>
              <a:t>底霸格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0256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C19CC5-EFC6-49C9-9467-419593E28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-253344"/>
            <a:ext cx="8534400" cy="1507067"/>
          </a:xfrm>
        </p:spPr>
        <p:txBody>
          <a:bodyPr/>
          <a:lstStyle/>
          <a:p>
            <a:pPr algn="ctr"/>
            <a:r>
              <a:rPr lang="zh-TW" altLang="en-US" dirty="0"/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D83075-CE64-4816-80F2-170A7490B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33" y="1253723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1.</a:t>
            </a:r>
            <a:r>
              <a:rPr lang="zh-TW" altLang="en-US" sz="3200" dirty="0"/>
              <a:t>球到任一方終點位置玩家都要按下按鈕擊回給對方。</a:t>
            </a: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2.</a:t>
            </a:r>
            <a:r>
              <a:rPr lang="zh-TW" altLang="en-US" sz="3200" dirty="0"/>
              <a:t>太早按、太晚按都算輸，贏者得一分。</a:t>
            </a: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3.</a:t>
            </a:r>
            <a:r>
              <a:rPr lang="zh-TW" altLang="en-US" sz="3200" dirty="0"/>
              <a:t>需要</a:t>
            </a:r>
            <a:r>
              <a:rPr lang="en-US" altLang="zh-TW" sz="3200" dirty="0"/>
              <a:t>led</a:t>
            </a:r>
            <a:r>
              <a:rPr lang="zh-TW" altLang="en-US" sz="3200" dirty="0"/>
              <a:t>顯示計分後再開球</a:t>
            </a:r>
          </a:p>
        </p:txBody>
      </p:sp>
    </p:spTree>
    <p:extLst>
      <p:ext uri="{BB962C8B-B14F-4D97-AF65-F5344CB8AC3E}">
        <p14:creationId xmlns:p14="http://schemas.microsoft.com/office/powerpoint/2010/main" val="22031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F93615-000A-4E2C-B7EE-733BE05E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-324365"/>
            <a:ext cx="8534400" cy="1507067"/>
          </a:xfrm>
        </p:spPr>
        <p:txBody>
          <a:bodyPr/>
          <a:lstStyle/>
          <a:p>
            <a:pPr algn="ctr"/>
            <a:r>
              <a:rPr lang="zh-TW" altLang="en-US" dirty="0"/>
              <a:t>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57FCB1-040D-4009-B2E0-1198402C7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9897971" cy="535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/>
              <a:t>一</a:t>
            </a:r>
            <a:r>
              <a:rPr lang="en-US" altLang="zh-TW" sz="2800" dirty="0"/>
              <a:t>.</a:t>
            </a:r>
            <a:r>
              <a:rPr lang="zh-TW" altLang="en-US" sz="2800" dirty="0"/>
              <a:t>球到終點位置打擊擊回給對方。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	1.</a:t>
            </a:r>
            <a:r>
              <a:rPr lang="zh-TW" altLang="en-US" sz="2800" dirty="0"/>
              <a:t>判斷球是否到了終點位置。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	2.</a:t>
            </a:r>
            <a:r>
              <a:rPr lang="zh-TW" altLang="en-US" sz="2800" dirty="0"/>
              <a:t>打擊時改變球的飛行方向。</a:t>
            </a:r>
            <a:endParaRPr lang="en-US" altLang="zh-TW" sz="2800" dirty="0"/>
          </a:p>
          <a:p>
            <a:pPr marL="0" indent="0">
              <a:buNone/>
            </a:pPr>
            <a:r>
              <a:rPr lang="zh-TW" altLang="en-US" sz="2800" dirty="0"/>
              <a:t>二</a:t>
            </a:r>
            <a:r>
              <a:rPr lang="en-US" altLang="zh-TW" sz="2800" dirty="0"/>
              <a:t>.</a:t>
            </a:r>
            <a:r>
              <a:rPr lang="zh-TW" altLang="en-US" sz="2800" dirty="0"/>
              <a:t>太早按、太晚按都算輸，贏者得一分。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	1.</a:t>
            </a:r>
            <a:r>
              <a:rPr lang="zh-TW" altLang="en-US" sz="2800" dirty="0"/>
              <a:t>相反的，球不在終點位置時打擊都算輸。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	2.</a:t>
            </a:r>
            <a:r>
              <a:rPr lang="zh-TW" altLang="en-US" sz="2800" dirty="0"/>
              <a:t>當按下按鈕打擊時球不在終點位置則對方加一分。</a:t>
            </a:r>
            <a:endParaRPr lang="en-US" altLang="zh-TW" sz="2800" dirty="0"/>
          </a:p>
          <a:p>
            <a:pPr marL="0" indent="0">
              <a:buNone/>
            </a:pPr>
            <a:r>
              <a:rPr lang="zh-TW" altLang="en-US" sz="2800" dirty="0"/>
              <a:t>三</a:t>
            </a:r>
            <a:r>
              <a:rPr lang="en-US" altLang="zh-TW" sz="2800" dirty="0"/>
              <a:t>.</a:t>
            </a:r>
            <a:r>
              <a:rPr lang="zh-TW" altLang="en-US" sz="2800" dirty="0"/>
              <a:t>需要</a:t>
            </a:r>
            <a:r>
              <a:rPr lang="en-US" altLang="zh-TW" sz="2800" dirty="0"/>
              <a:t>led</a:t>
            </a:r>
            <a:r>
              <a:rPr lang="zh-TW" altLang="en-US" sz="2800" dirty="0"/>
              <a:t>顯示計分後再開球。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	1.</a:t>
            </a:r>
            <a:r>
              <a:rPr lang="zh-TW" altLang="en-US" sz="2800" dirty="0"/>
              <a:t>先進顯示分數模式，再進發球模式。</a:t>
            </a:r>
          </a:p>
        </p:txBody>
      </p:sp>
    </p:spTree>
    <p:extLst>
      <p:ext uri="{BB962C8B-B14F-4D97-AF65-F5344CB8AC3E}">
        <p14:creationId xmlns:p14="http://schemas.microsoft.com/office/powerpoint/2010/main" val="2354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0F0A31-4EB1-4E5B-9B99-28D05CF02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62" y="-26607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設計架構圖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90554A-8FBF-457F-9819-A85E426EF758}"/>
              </a:ext>
            </a:extLst>
          </p:cNvPr>
          <p:cNvSpPr/>
          <p:nvPr/>
        </p:nvSpPr>
        <p:spPr>
          <a:xfrm>
            <a:off x="3224069" y="1254797"/>
            <a:ext cx="2104017" cy="49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右側發球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B6CEC7-46F8-4875-B9F0-E4CF3B13E4DD}"/>
              </a:ext>
            </a:extLst>
          </p:cNvPr>
          <p:cNvSpPr/>
          <p:nvPr/>
        </p:nvSpPr>
        <p:spPr>
          <a:xfrm>
            <a:off x="3224069" y="2352613"/>
            <a:ext cx="2104017" cy="49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左側回擊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7FC08C6-7A43-4A74-9FEE-F80958DF037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276078" y="1747704"/>
            <a:ext cx="0" cy="604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C2F995A-E491-4FC3-9559-EFF21D122EFA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267940" y="2845520"/>
            <a:ext cx="8138" cy="657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菱形 12">
            <a:extLst>
              <a:ext uri="{FF2B5EF4-FFF2-40B4-BE49-F238E27FC236}">
                <a16:creationId xmlns:a16="http://schemas.microsoft.com/office/drawing/2014/main" id="{2BFD5F9F-0462-44BF-A971-522686678857}"/>
              </a:ext>
            </a:extLst>
          </p:cNvPr>
          <p:cNvSpPr/>
          <p:nvPr/>
        </p:nvSpPr>
        <p:spPr>
          <a:xfrm>
            <a:off x="3209259" y="3515182"/>
            <a:ext cx="2104013" cy="83396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判定是否擊中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A177DE8-5F95-4807-8932-BC40A76024CA}"/>
              </a:ext>
            </a:extLst>
          </p:cNvPr>
          <p:cNvCxnSpPr>
            <a:cxnSpLocks/>
          </p:cNvCxnSpPr>
          <p:nvPr/>
        </p:nvCxnSpPr>
        <p:spPr>
          <a:xfrm>
            <a:off x="4260536" y="4349144"/>
            <a:ext cx="0" cy="540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F8C18E5-8673-44F1-B9FC-9EF9FDC7BFA0}"/>
              </a:ext>
            </a:extLst>
          </p:cNvPr>
          <p:cNvSpPr txBox="1"/>
          <p:nvPr/>
        </p:nvSpPr>
        <p:spPr>
          <a:xfrm>
            <a:off x="4260535" y="4361260"/>
            <a:ext cx="34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是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A4568E9-1B17-4186-85B7-D2D062AF8D2E}"/>
              </a:ext>
            </a:extLst>
          </p:cNvPr>
          <p:cNvSpPr/>
          <p:nvPr/>
        </p:nvSpPr>
        <p:spPr>
          <a:xfrm>
            <a:off x="3191495" y="4901410"/>
            <a:ext cx="2104017" cy="49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右側回擊</a:t>
            </a:r>
          </a:p>
        </p:txBody>
      </p:sp>
      <p:sp>
        <p:nvSpPr>
          <p:cNvPr id="19" name="菱形 18">
            <a:extLst>
              <a:ext uri="{FF2B5EF4-FFF2-40B4-BE49-F238E27FC236}">
                <a16:creationId xmlns:a16="http://schemas.microsoft.com/office/drawing/2014/main" id="{F299E053-86ED-4E92-B021-00B8A9CB679B}"/>
              </a:ext>
            </a:extLst>
          </p:cNvPr>
          <p:cNvSpPr/>
          <p:nvPr/>
        </p:nvSpPr>
        <p:spPr>
          <a:xfrm>
            <a:off x="3215932" y="5925945"/>
            <a:ext cx="2104013" cy="83396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判定是否擊中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311D88C-4DAB-4542-B25D-5BB837C5C939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 flipV="1">
            <a:off x="5313272" y="3925817"/>
            <a:ext cx="1076421" cy="6346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EBA5FC8-7F2A-4121-B670-5B9C6458BE82}"/>
              </a:ext>
            </a:extLst>
          </p:cNvPr>
          <p:cNvSpPr txBox="1"/>
          <p:nvPr/>
        </p:nvSpPr>
        <p:spPr>
          <a:xfrm>
            <a:off x="5578693" y="3929299"/>
            <a:ext cx="34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否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37FD539-969D-4D13-A8DE-148BD7020F24}"/>
              </a:ext>
            </a:extLst>
          </p:cNvPr>
          <p:cNvSpPr/>
          <p:nvPr/>
        </p:nvSpPr>
        <p:spPr>
          <a:xfrm>
            <a:off x="6389693" y="3679363"/>
            <a:ext cx="2104017" cy="49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右側加分</a:t>
            </a:r>
          </a:p>
        </p:txBody>
      </p: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EBEAFF08-A862-41A7-B952-B29CC2545BB4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8493710" y="1747704"/>
            <a:ext cx="566931" cy="217811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1DF703B0-06B9-473D-AFF9-F0A794628516}"/>
              </a:ext>
            </a:extLst>
          </p:cNvPr>
          <p:cNvCxnSpPr>
            <a:cxnSpLocks/>
          </p:cNvCxnSpPr>
          <p:nvPr/>
        </p:nvCxnSpPr>
        <p:spPr>
          <a:xfrm>
            <a:off x="4276079" y="5397966"/>
            <a:ext cx="0" cy="540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C7C326F9-57C1-4148-A0C6-DC6F37D9D802}"/>
              </a:ext>
            </a:extLst>
          </p:cNvPr>
          <p:cNvSpPr txBox="1"/>
          <p:nvPr/>
        </p:nvSpPr>
        <p:spPr>
          <a:xfrm>
            <a:off x="2719308" y="5925945"/>
            <a:ext cx="340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是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8E1571E-0851-4983-8E9C-E37F43BF7938}"/>
              </a:ext>
            </a:extLst>
          </p:cNvPr>
          <p:cNvSpPr/>
          <p:nvPr/>
        </p:nvSpPr>
        <p:spPr>
          <a:xfrm>
            <a:off x="5919432" y="6096472"/>
            <a:ext cx="2104017" cy="49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左側得分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5B61B21-D217-422A-8981-2B17695E7D70}"/>
              </a:ext>
            </a:extLst>
          </p:cNvPr>
          <p:cNvSpPr/>
          <p:nvPr/>
        </p:nvSpPr>
        <p:spPr>
          <a:xfrm>
            <a:off x="5919432" y="4901410"/>
            <a:ext cx="2104017" cy="49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左側發球</a:t>
            </a:r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71D7BABB-08FC-4857-BEF5-E5DBD31B98B9}"/>
              </a:ext>
            </a:extLst>
          </p:cNvPr>
          <p:cNvCxnSpPr>
            <a:cxnSpLocks/>
            <a:stCxn id="54" idx="1"/>
            <a:endCxn id="18" idx="3"/>
          </p:cNvCxnSpPr>
          <p:nvPr/>
        </p:nvCxnSpPr>
        <p:spPr>
          <a:xfrm flipH="1">
            <a:off x="5295512" y="5147864"/>
            <a:ext cx="6239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931A5A61-3000-45CD-B319-EAEC64FF40C3}"/>
              </a:ext>
            </a:extLst>
          </p:cNvPr>
          <p:cNvCxnSpPr/>
          <p:nvPr/>
        </p:nvCxnSpPr>
        <p:spPr>
          <a:xfrm>
            <a:off x="5319945" y="6342925"/>
            <a:ext cx="599487" cy="0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A0C0B43D-EB84-4C84-834F-AD2C95BB52E2}"/>
              </a:ext>
            </a:extLst>
          </p:cNvPr>
          <p:cNvSpPr txBox="1"/>
          <p:nvPr/>
        </p:nvSpPr>
        <p:spPr>
          <a:xfrm>
            <a:off x="5338917" y="5984091"/>
            <a:ext cx="3407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否</a:t>
            </a:r>
          </a:p>
        </p:txBody>
      </p: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2C8FD7D8-86A4-448C-849E-FD67D381BF0A}"/>
              </a:ext>
            </a:extLst>
          </p:cNvPr>
          <p:cNvCxnSpPr>
            <a:stCxn id="19" idx="1"/>
            <a:endCxn id="5" idx="1"/>
          </p:cNvCxnSpPr>
          <p:nvPr/>
        </p:nvCxnSpPr>
        <p:spPr>
          <a:xfrm rot="10800000" flipH="1">
            <a:off x="3215931" y="2599068"/>
            <a:ext cx="8137" cy="3743859"/>
          </a:xfrm>
          <a:prstGeom prst="bentConnector3">
            <a:avLst>
              <a:gd name="adj1" fmla="val -1502886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1BF82A61-AEAF-44D3-BED9-3F1C5B327FCD}"/>
              </a:ext>
            </a:extLst>
          </p:cNvPr>
          <p:cNvSpPr/>
          <p:nvPr/>
        </p:nvSpPr>
        <p:spPr>
          <a:xfrm>
            <a:off x="8444166" y="1264268"/>
            <a:ext cx="2104017" cy="49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顯示分數判斷發球</a:t>
            </a:r>
          </a:p>
        </p:txBody>
      </p: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3A450976-DF3B-4255-856E-114EE6244A99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8023449" y="1766646"/>
            <a:ext cx="2194749" cy="457628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07AC3F5-64CA-4145-846D-D842EA5C13C5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5318225" y="1510721"/>
            <a:ext cx="312594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BEAEC79-D665-4C6B-9D96-1ABF1553611D}"/>
              </a:ext>
            </a:extLst>
          </p:cNvPr>
          <p:cNvSpPr txBox="1"/>
          <p:nvPr/>
        </p:nvSpPr>
        <p:spPr>
          <a:xfrm>
            <a:off x="6496277" y="1139375"/>
            <a:ext cx="143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右側得分</a:t>
            </a:r>
          </a:p>
        </p:txBody>
      </p: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550D6D66-EFB6-43D8-9BD3-EDA515695194}"/>
              </a:ext>
            </a:extLst>
          </p:cNvPr>
          <p:cNvCxnSpPr>
            <a:endCxn id="54" idx="3"/>
          </p:cNvCxnSpPr>
          <p:nvPr/>
        </p:nvCxnSpPr>
        <p:spPr>
          <a:xfrm rot="5400000">
            <a:off x="7123935" y="2666160"/>
            <a:ext cx="3381218" cy="158219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CFC73CAC-EC69-4AB4-9956-9DCDAC787664}"/>
              </a:ext>
            </a:extLst>
          </p:cNvPr>
          <p:cNvSpPr txBox="1"/>
          <p:nvPr/>
        </p:nvSpPr>
        <p:spPr>
          <a:xfrm>
            <a:off x="8167244" y="4734231"/>
            <a:ext cx="143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左側得分</a:t>
            </a:r>
          </a:p>
        </p:txBody>
      </p:sp>
    </p:spTree>
    <p:extLst>
      <p:ext uri="{BB962C8B-B14F-4D97-AF65-F5344CB8AC3E}">
        <p14:creationId xmlns:p14="http://schemas.microsoft.com/office/powerpoint/2010/main" val="240022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1807F5-E425-4B8A-AC77-3D1B0CE8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-121158"/>
            <a:ext cx="8534400" cy="1507067"/>
          </a:xfrm>
        </p:spPr>
        <p:txBody>
          <a:bodyPr/>
          <a:lstStyle/>
          <a:p>
            <a:pPr algn="ctr"/>
            <a:r>
              <a:rPr lang="en-US" altLang="zh-TW" dirty="0"/>
              <a:t>FSM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D63C0AFF-752B-435C-B617-726B124F8CA5}"/>
              </a:ext>
            </a:extLst>
          </p:cNvPr>
          <p:cNvSpPr/>
          <p:nvPr/>
        </p:nvSpPr>
        <p:spPr>
          <a:xfrm>
            <a:off x="5216371" y="3216868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顯示分數</a:t>
            </a:r>
            <a:br>
              <a:rPr lang="en-US" altLang="zh-TW" dirty="0"/>
            </a:br>
            <a:r>
              <a:rPr lang="zh-TW" altLang="en-US" dirty="0"/>
              <a:t>判斷哪邊發球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4852438-0D23-4499-9ED8-539CB236A2A8}"/>
              </a:ext>
            </a:extLst>
          </p:cNvPr>
          <p:cNvCxnSpPr>
            <a:cxnSpLocks/>
          </p:cNvCxnSpPr>
          <p:nvPr/>
        </p:nvCxnSpPr>
        <p:spPr>
          <a:xfrm flipH="1">
            <a:off x="4185442" y="3818300"/>
            <a:ext cx="1061621" cy="878288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4BBF3050-46D7-4ACC-9B83-60538CE41218}"/>
              </a:ext>
            </a:extLst>
          </p:cNvPr>
          <p:cNvSpPr txBox="1"/>
          <p:nvPr/>
        </p:nvSpPr>
        <p:spPr>
          <a:xfrm rot="19293099">
            <a:off x="3963021" y="38971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左邊發球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34A7C5C-54F5-4C25-98C1-4BB3E7D7B3E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472778" y="3781709"/>
            <a:ext cx="1441909" cy="854464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289DFF4-8B17-455B-B076-374CAE696D9F}"/>
              </a:ext>
            </a:extLst>
          </p:cNvPr>
          <p:cNvSpPr txBox="1"/>
          <p:nvPr/>
        </p:nvSpPr>
        <p:spPr>
          <a:xfrm rot="1891425">
            <a:off x="7576838" y="37688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右邊發球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E387F57A-D531-46AF-9129-28E724CE6020}"/>
              </a:ext>
            </a:extLst>
          </p:cNvPr>
          <p:cNvSpPr/>
          <p:nvPr/>
        </p:nvSpPr>
        <p:spPr>
          <a:xfrm>
            <a:off x="8475955" y="4570891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球往左，判斷左邊有沒有打到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80CD226-BF44-4C4E-91E5-36FF28483706}"/>
              </a:ext>
            </a:extLst>
          </p:cNvPr>
          <p:cNvSpPr/>
          <p:nvPr/>
        </p:nvSpPr>
        <p:spPr>
          <a:xfrm>
            <a:off x="2370582" y="4570891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球往右，判斷右邊有沒有打到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F91E9F4-DE9F-4375-883A-E5819497E9CD}"/>
              </a:ext>
            </a:extLst>
          </p:cNvPr>
          <p:cNvCxnSpPr>
            <a:cxnSpLocks/>
          </p:cNvCxnSpPr>
          <p:nvPr/>
        </p:nvCxnSpPr>
        <p:spPr>
          <a:xfrm>
            <a:off x="4585930" y="4955180"/>
            <a:ext cx="3890025" cy="49960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08250D2-E8FB-4AA3-BF13-668020B0CEF0}"/>
              </a:ext>
            </a:extLst>
          </p:cNvPr>
          <p:cNvSpPr txBox="1"/>
          <p:nvPr/>
        </p:nvSpPr>
        <p:spPr>
          <a:xfrm>
            <a:off x="5984345" y="46530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有打到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9F3E1C1-A734-45D0-A764-13A926B3EDC5}"/>
              </a:ext>
            </a:extLst>
          </p:cNvPr>
          <p:cNvCxnSpPr>
            <a:cxnSpLocks/>
          </p:cNvCxnSpPr>
          <p:nvPr/>
        </p:nvCxnSpPr>
        <p:spPr>
          <a:xfrm flipH="1" flipV="1">
            <a:off x="4626989" y="5330896"/>
            <a:ext cx="4060388" cy="29887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A0553F4-FF8E-44EC-9F15-6BC5089B02B4}"/>
              </a:ext>
            </a:extLst>
          </p:cNvPr>
          <p:cNvSpPr txBox="1"/>
          <p:nvPr/>
        </p:nvSpPr>
        <p:spPr>
          <a:xfrm>
            <a:off x="6017509" y="53109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有打到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7205BE1-1290-4434-B605-D6610571612D}"/>
              </a:ext>
            </a:extLst>
          </p:cNvPr>
          <p:cNvSpPr txBox="1"/>
          <p:nvPr/>
        </p:nvSpPr>
        <p:spPr>
          <a:xfrm>
            <a:off x="2390789" y="31975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沒有打到</a:t>
            </a: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C730C841-4982-4A91-BF5F-5AE32921B2F4}"/>
              </a:ext>
            </a:extLst>
          </p:cNvPr>
          <p:cNvSpPr/>
          <p:nvPr/>
        </p:nvSpPr>
        <p:spPr>
          <a:xfrm>
            <a:off x="2361324" y="1459012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左邊得分</a:t>
            </a: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89EAA7EF-24FA-48E7-8F6E-3D75AE4103CB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3498785" y="2588694"/>
            <a:ext cx="1" cy="1982197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39D633B-8CB2-470B-853F-D7B04543EBBF}"/>
              </a:ext>
            </a:extLst>
          </p:cNvPr>
          <p:cNvSpPr txBox="1"/>
          <p:nvPr/>
        </p:nvSpPr>
        <p:spPr>
          <a:xfrm>
            <a:off x="9604158" y="31426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沒有打到</a:t>
            </a:r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EF76B391-9ECB-4B6B-9161-CD703252D581}"/>
              </a:ext>
            </a:extLst>
          </p:cNvPr>
          <p:cNvSpPr/>
          <p:nvPr/>
        </p:nvSpPr>
        <p:spPr>
          <a:xfrm>
            <a:off x="8420488" y="1478306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右邊得分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6CEFB363-05B6-456F-91EF-A2A1EC46A86E}"/>
              </a:ext>
            </a:extLst>
          </p:cNvPr>
          <p:cNvCxnSpPr/>
          <p:nvPr/>
        </p:nvCxnSpPr>
        <p:spPr>
          <a:xfrm flipH="1" flipV="1">
            <a:off x="9557949" y="2607988"/>
            <a:ext cx="1" cy="1982197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44F0883C-BC5D-43DC-B136-CF52BBD4F838}"/>
              </a:ext>
            </a:extLst>
          </p:cNvPr>
          <p:cNvCxnSpPr>
            <a:stCxn id="33" idx="6"/>
            <a:endCxn id="4" idx="1"/>
          </p:cNvCxnSpPr>
          <p:nvPr/>
        </p:nvCxnSpPr>
        <p:spPr>
          <a:xfrm>
            <a:off x="4617731" y="2023853"/>
            <a:ext cx="929083" cy="1358453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238DAE9B-FDB6-470A-AC05-143919045A7A}"/>
              </a:ext>
            </a:extLst>
          </p:cNvPr>
          <p:cNvCxnSpPr>
            <a:stCxn id="54" idx="2"/>
            <a:endCxn id="4" idx="7"/>
          </p:cNvCxnSpPr>
          <p:nvPr/>
        </p:nvCxnSpPr>
        <p:spPr>
          <a:xfrm flipH="1">
            <a:off x="7142335" y="2043147"/>
            <a:ext cx="1278153" cy="1339159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10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4794AF-3C0C-402F-B43F-5253CDD6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25" y="-173445"/>
            <a:ext cx="8534400" cy="1507067"/>
          </a:xfrm>
        </p:spPr>
        <p:txBody>
          <a:bodyPr/>
          <a:lstStyle/>
          <a:p>
            <a:pPr algn="ctr"/>
            <a:r>
              <a:rPr lang="zh-TW" altLang="en-US" dirty="0"/>
              <a:t>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F5E2AE-CFB9-44D5-88CF-D54CC4459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528285" cy="5670612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分為三種模式</a:t>
            </a:r>
            <a:r>
              <a:rPr lang="en-US" altLang="zh-TW" sz="2800" dirty="0"/>
              <a:t>:</a:t>
            </a:r>
            <a:r>
              <a:rPr lang="zh-TW" altLang="en-US" sz="2800" dirty="0"/>
              <a:t>發球、左打擊、右打擊</a:t>
            </a:r>
            <a:endParaRPr lang="en-US" altLang="zh-TW" sz="2800" dirty="0"/>
          </a:p>
          <a:p>
            <a:r>
              <a:rPr lang="zh-TW" altLang="en-US" sz="2800" dirty="0"/>
              <a:t>發球</a:t>
            </a:r>
            <a:r>
              <a:rPr lang="en-US" altLang="zh-TW" sz="2800" dirty="0"/>
              <a:t>:</a:t>
            </a:r>
            <a:r>
              <a:rPr lang="zh-TW" altLang="en-US" sz="2800" dirty="0"/>
              <a:t>讓球停在有球權那方的第一個位置，等待打擊者按下按鈕。</a:t>
            </a:r>
            <a:endParaRPr lang="en-US" altLang="zh-TW" sz="2800" dirty="0"/>
          </a:p>
          <a:p>
            <a:r>
              <a:rPr lang="zh-TW" altLang="en-US" sz="2800" dirty="0"/>
              <a:t>左打擊</a:t>
            </a:r>
            <a:r>
              <a:rPr lang="en-US" altLang="zh-TW" sz="2800" dirty="0"/>
              <a:t>:</a:t>
            </a:r>
            <a:r>
              <a:rPr lang="zh-TW" altLang="en-US" sz="2800" dirty="0"/>
              <a:t>球會以固定頻率往左移，判斷打擊者按鈕按下時球的位置</a:t>
            </a:r>
            <a:br>
              <a:rPr lang="en-US" altLang="zh-TW" sz="2800" dirty="0"/>
            </a:br>
            <a:r>
              <a:rPr lang="zh-TW" altLang="en-US" sz="2800" dirty="0"/>
              <a:t>是否在打擊者前第一個位置，如果是，將模式切換為右打擊。如果不是，則右方得分，球權切換到右方，模式切換到發球。</a:t>
            </a:r>
            <a:endParaRPr lang="en-US" altLang="zh-TW" sz="2800" dirty="0"/>
          </a:p>
          <a:p>
            <a:r>
              <a:rPr lang="zh-TW" altLang="en-US" sz="2800" dirty="0"/>
              <a:t>右打擊</a:t>
            </a:r>
            <a:r>
              <a:rPr lang="en-US" altLang="zh-TW" sz="2800" dirty="0"/>
              <a:t>:</a:t>
            </a:r>
            <a:r>
              <a:rPr lang="zh-TW" altLang="en-US" sz="2800" dirty="0"/>
              <a:t>球會以固定頻率往右移，判斷打擊者按鈕按下時球的位置</a:t>
            </a:r>
            <a:br>
              <a:rPr lang="en-US" altLang="zh-TW" sz="2800" dirty="0"/>
            </a:br>
            <a:r>
              <a:rPr lang="zh-TW" altLang="en-US" sz="2800" dirty="0"/>
              <a:t>是否在打擊者前第一個位置，如果是，將模式切換為左打擊。如果不是，則左方得分，球權切換到左方，模式切換到發球。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805513656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227</TotalTime>
  <Words>410</Words>
  <Application>Microsoft Office PowerPoint</Application>
  <PresentationFormat>寬螢幕</PresentationFormat>
  <Paragraphs>55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微軟正黑體</vt:lpstr>
      <vt:lpstr>Century Gothic</vt:lpstr>
      <vt:lpstr>Wingdings 3</vt:lpstr>
      <vt:lpstr>切割線</vt:lpstr>
      <vt:lpstr>FPGA專題模擬期中報告</vt:lpstr>
      <vt:lpstr>流程</vt:lpstr>
      <vt:lpstr>需求</vt:lpstr>
      <vt:lpstr>分析</vt:lpstr>
      <vt:lpstr>設計架構圖</vt:lpstr>
      <vt:lpstr>FSM</vt:lpstr>
      <vt:lpstr>模式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FPGA專題模擬期中報告</dc:title>
  <dc:creator>User</dc:creator>
  <cp:lastModifiedBy>User</cp:lastModifiedBy>
  <cp:revision>30</cp:revision>
  <dcterms:created xsi:type="dcterms:W3CDTF">2022-10-26T09:24:09Z</dcterms:created>
  <dcterms:modified xsi:type="dcterms:W3CDTF">2022-11-09T09:19:05Z</dcterms:modified>
</cp:coreProperties>
</file>