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0" r:id="rId4"/>
    <p:sldId id="257" r:id="rId5"/>
    <p:sldId id="258" r:id="rId6"/>
    <p:sldId id="259" r:id="rId7"/>
    <p:sldId id="265" r:id="rId8"/>
    <p:sldId id="271" r:id="rId9"/>
    <p:sldId id="261" r:id="rId10"/>
    <p:sldId id="262" r:id="rId11"/>
    <p:sldId id="263" r:id="rId12"/>
    <p:sldId id="266" r:id="rId13"/>
    <p:sldId id="267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B1C6-32F2-42E0-B185-2028EC14C264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B47E-D9B6-4BCD-B2C6-BB2096151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6261-A7F6-4D4C-976C-778BC3A60ADA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122-B97C-4E16-96F5-B30E247F363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194-7992-46B4-878A-F4B419432E3E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6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A78-72F7-48CE-8BF2-44E4001AFF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DD5A-208F-46B2-8873-1DA65C907BB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A04-335A-4668-B663-716E8F5904B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8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D5EC-19C0-4168-B725-1D990F7E110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6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6381-7744-44A7-BB96-7B0E991AE45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7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0A6-424A-4619-B8D4-6AB658733847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C9A-80BA-4943-8530-98B57B9545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24E-ED1D-4AF7-B2D6-154AF5F76FF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1877-AA20-46A6-9AE1-D0E3FCCF95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0C92-3844-4C2D-AC97-558C3432124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15E-268B-4B7F-B273-CA4C4615AA5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B5DD-059D-4F2E-9D28-2B6EE1E7323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FD1F-1DFC-48F9-B413-BF55F9192B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10D-A24A-482F-BF52-361C63C07CF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A11-6566-4377-BF5B-65674C89971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t54qR2T3m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hAaw__Bk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8Qn2jw0O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67AEC-CE1C-4E35-8057-140A0C73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54201"/>
            <a:ext cx="9001462" cy="8910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9405B-32DE-47C2-BD9C-70C477B6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35203"/>
            <a:ext cx="9001462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陳朝烈教授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石凱升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2D61-9806-4787-BAEF-EBD525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兩個版子互相傳輸的乒乓球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4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先判斷何時需要輸入資料及輸出資料，當球要往對方的時候要輸出資料，因此當收到資料時代表球往自己來了，因此在發球時會需要傳輸資料，反之當發完球後就要是接收資料的狀態以便等待對方打回來的球。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3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527211">
            <a:off x="4091907" y="3813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接收到資料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7043010" y="3780144"/>
            <a:ext cx="9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544766" y="33772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開始、進球、發球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設定為接收資料，當接收到資料‘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後進入進球模式，或是當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按下後進入發球模式。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往右移，當偵測到球移至最後一顆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時，設定為傳輸資料，傳輸訊號‘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出去，而後回到開始模式。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球會以固定頻率從最後一個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往左移，當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按下時，如果球在第一個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，將模式切換至發球，如果球不在第一個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，則判定沒打到，回到開始模式。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69003-F7BE-45C2-B486-E8B31A3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E2C82-E384-453A-8CE5-14A7844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https://youtu.be/Zt54qR2T3mw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6BCA71-729E-4167-91B1-0C239004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6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4306-F165-4976-835A-FE180EAD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59570-D559-4ADB-8A66-ECB2241F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個指撥開關作為資料，設定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位元的緩衝間隔給資料傳輸，設定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位元密碼作為傳輸時的傳輸憑證。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位元密碼判斷是否正確，判斷正確後才真正的接收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位元的資料，後再接收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位元的緩衝間隔，一直持續接收。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start_btn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按下後傳輸板子的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位元資料出去。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D4C2E2-92C9-4B2E-8768-D0FB232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2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03207C-DB2B-45E7-A226-65D389F995F4}"/>
              </a:ext>
            </a:extLst>
          </p:cNvPr>
          <p:cNvCxnSpPr>
            <a:cxnSpLocks/>
            <a:stCxn id="5" idx="2"/>
            <a:endCxn id="49" idx="6"/>
          </p:cNvCxnSpPr>
          <p:nvPr/>
        </p:nvCxnSpPr>
        <p:spPr>
          <a:xfrm flipH="1">
            <a:off x="3131122" y="2667255"/>
            <a:ext cx="2410004" cy="42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53EC0F4-AE83-4FA6-9D63-4E9890E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9A54F-9D3B-4A2B-B772-CE5E80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E24E6-0EA0-4B12-8214-77DFA1DAFB1B}"/>
              </a:ext>
            </a:extLst>
          </p:cNvPr>
          <p:cNvSpPr/>
          <p:nvPr/>
        </p:nvSpPr>
        <p:spPr>
          <a:xfrm>
            <a:off x="5541126" y="210241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5C1A-07FB-4D22-BC02-7858BDF3FCAB}"/>
              </a:ext>
            </a:extLst>
          </p:cNvPr>
          <p:cNvSpPr txBox="1"/>
          <p:nvPr/>
        </p:nvSpPr>
        <p:spPr>
          <a:xfrm rot="19098055">
            <a:off x="7925015" y="1323323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A6C6FF-D04C-4601-9DA6-DD9EE6C59E03}"/>
              </a:ext>
            </a:extLst>
          </p:cNvPr>
          <p:cNvSpPr/>
          <p:nvPr/>
        </p:nvSpPr>
        <p:spPr>
          <a:xfrm>
            <a:off x="9556884" y="206457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344699-DF9A-4373-AE6A-CFC283E263A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717598" y="959231"/>
            <a:ext cx="1779484" cy="15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10685088" y="3194258"/>
            <a:ext cx="0" cy="127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14D0A9-1C98-4246-BA7B-AE679CBA04DD}"/>
              </a:ext>
            </a:extLst>
          </p:cNvPr>
          <p:cNvSpPr txBox="1"/>
          <p:nvPr/>
        </p:nvSpPr>
        <p:spPr>
          <a:xfrm>
            <a:off x="10625286" y="3574433"/>
            <a:ext cx="11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DFE619-AE5F-4513-9990-F4DB5160434B}"/>
              </a:ext>
            </a:extLst>
          </p:cNvPr>
          <p:cNvCxnSpPr>
            <a:cxnSpLocks/>
          </p:cNvCxnSpPr>
          <p:nvPr/>
        </p:nvCxnSpPr>
        <p:spPr>
          <a:xfrm flipH="1">
            <a:off x="7717599" y="2872617"/>
            <a:ext cx="1938908" cy="40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BF3807-56B4-4D6D-BEE0-4167B5852109}"/>
              </a:ext>
            </a:extLst>
          </p:cNvPr>
          <p:cNvSpPr txBox="1"/>
          <p:nvPr/>
        </p:nvSpPr>
        <p:spPr>
          <a:xfrm>
            <a:off x="8080446" y="2856345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密碼錯誤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5DAD520-5CC9-43E2-A8EB-B91A338EE040}"/>
              </a:ext>
            </a:extLst>
          </p:cNvPr>
          <p:cNvSpPr/>
          <p:nvPr/>
        </p:nvSpPr>
        <p:spPr>
          <a:xfrm>
            <a:off x="9556884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D6F91BB-1DE0-4A54-81A1-AB20DDCD3A20}"/>
              </a:ext>
            </a:extLst>
          </p:cNvPr>
          <p:cNvSpPr/>
          <p:nvPr/>
        </p:nvSpPr>
        <p:spPr>
          <a:xfrm>
            <a:off x="5541126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6A9288C-417B-4C85-9A25-75CC841F4D4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797533" y="5036841"/>
            <a:ext cx="1758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A2E4958-0E6C-4696-9041-696A049DFD3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669330" y="3246584"/>
            <a:ext cx="0" cy="122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6E2DAFEB-E47B-421E-9C01-E36B251017FA}"/>
              </a:ext>
            </a:extLst>
          </p:cNvPr>
          <p:cNvSpPr/>
          <p:nvPr/>
        </p:nvSpPr>
        <p:spPr>
          <a:xfrm>
            <a:off x="874715" y="2145335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8BB8ED9-7CF2-44ED-BDC7-ECEC5430235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002919" y="3275017"/>
            <a:ext cx="0" cy="118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54E4E67-E4EB-4486-85B0-0E1EEA018E76}"/>
              </a:ext>
            </a:extLst>
          </p:cNvPr>
          <p:cNvSpPr/>
          <p:nvPr/>
        </p:nvSpPr>
        <p:spPr>
          <a:xfrm>
            <a:off x="3636501" y="23193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start_btn</a:t>
            </a:r>
            <a:r>
              <a:rPr lang="zh-TW" altLang="en-US" dirty="0"/>
              <a:t>按下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CE4F24-4215-4793-9AA6-12E94B9DD6B1}"/>
              </a:ext>
            </a:extLst>
          </p:cNvPr>
          <p:cNvSpPr txBox="1"/>
          <p:nvPr/>
        </p:nvSpPr>
        <p:spPr>
          <a:xfrm rot="19470443">
            <a:off x="3734196" y="3729099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傳輸完成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874715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B86CD2-A6F2-4993-A672-AF38ACCF7F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31122" y="3066658"/>
            <a:ext cx="2740447" cy="197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4DB1BD1F-819C-42DF-A874-88D801568B73}"/>
              </a:ext>
            </a:extLst>
          </p:cNvPr>
          <p:cNvSpPr/>
          <p:nvPr/>
        </p:nvSpPr>
        <p:spPr>
          <a:xfrm>
            <a:off x="9497082" y="39439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3203A0-64EF-4658-9D8D-6A6271D972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685087" y="1512731"/>
            <a:ext cx="1" cy="55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99922-F123-49F4-9F6A-A38D8050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5115D-A6B2-4444-9631-CBF1BF7F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https://youtu.be/XhAaw__Bk0I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F90BDD-B053-4626-81E0-357A1199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6214-E792-4503-ACF6-1ED9388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07A0E-6FC6-470D-93D6-72AA9BF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HW5                                                                                                                                        ------3</a:t>
            </a:r>
          </a:p>
          <a:p>
            <a:r>
              <a:rPr lang="en-US" altLang="zh-TW" dirty="0"/>
              <a:t>HW7                                                                                                                                        ------9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B2F85-F9E0-48D7-BCB8-935A32B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顯示目前模式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C8DE-CFB3-450C-AA82-F6102F0F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將期中考使用的乒乓球使用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顯示在螢幕上，顯示球拍、球、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模式，參考圖表設定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的顯示大小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、時脈。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230920">
            <a:off x="4207322" y="3813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左邊發球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6986589" y="3780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右邊發球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B0669C4-5A88-408A-8F0E-4554E6B91063}"/>
              </a:ext>
            </a:extLst>
          </p:cNvPr>
          <p:cNvCxnSpPr>
            <a:cxnSpLocks/>
          </p:cNvCxnSpPr>
          <p:nvPr/>
        </p:nvCxnSpPr>
        <p:spPr>
          <a:xfrm flipH="1" flipV="1">
            <a:off x="4239700" y="5512094"/>
            <a:ext cx="3978263" cy="2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1B65C5-AEE4-4467-9BCA-96012941C513}"/>
              </a:ext>
            </a:extLst>
          </p:cNvPr>
          <p:cNvSpPr txBox="1"/>
          <p:nvPr/>
        </p:nvSpPr>
        <p:spPr>
          <a:xfrm>
            <a:off x="5671279" y="5493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833305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讓球停在有球權那方的第一個位置，等待打擊者按下按鈕。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球會以固定頻率往左移，判斷打擊者按鈕按下時球的位置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是否在打擊者前一個位置，如果是，將模式切換為右打擊。如果不是，球權切換到左方，模式切換到發球。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右打擊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球會以固定頻率往右移，判斷打擊者按鈕按下時球的位置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是否在打擊者前一個位置，如果是，將模式切換為左打擊。如果不是，球權切換到左方，模式切換到發球。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FC7F9-D390-477F-9BDE-4C26EDBB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CACE4-06DA-460F-BE5A-43664CCC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https://youtu.be/i8Qn2jw0O00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E8AA7-937B-4178-A2F1-C88DE7D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0844"/>
            <a:ext cx="10353761" cy="308010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HW7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組員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曾梓維、石凱升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曾梓維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程式碼撰寫、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控管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石凱升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製作、影片拍攝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0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330</TotalTime>
  <Words>685</Words>
  <Application>Microsoft Office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Bookman Old Style</vt:lpstr>
      <vt:lpstr>Calibri</vt:lpstr>
      <vt:lpstr>Rockwell</vt:lpstr>
      <vt:lpstr>Times New Roman</vt:lpstr>
      <vt:lpstr>Damask</vt:lpstr>
      <vt:lpstr>FPGA實習期末報告</vt:lpstr>
      <vt:lpstr>目錄</vt:lpstr>
      <vt:lpstr>HW5</vt:lpstr>
      <vt:lpstr>需求</vt:lpstr>
      <vt:lpstr>分析</vt:lpstr>
      <vt:lpstr>設計(FSM)</vt:lpstr>
      <vt:lpstr>模式</vt:lpstr>
      <vt:lpstr>DEMO影片</vt:lpstr>
      <vt:lpstr>HW7  組員:曾梓維、石凱升  分工:   曾梓維:程式碼撰寫、github控管 石凱升:ptt製作、影片拍攝 </vt:lpstr>
      <vt:lpstr>需求</vt:lpstr>
      <vt:lpstr>分析</vt:lpstr>
      <vt:lpstr>設計(FSM)</vt:lpstr>
      <vt:lpstr>模式</vt:lpstr>
      <vt:lpstr>DEMO影片</vt:lpstr>
      <vt:lpstr>bouns</vt:lpstr>
      <vt:lpstr>FSM</vt:lpstr>
      <vt:lpstr>DEMO影片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FPGA實習期末報告</dc:title>
  <dc:creator>電子系一甲-石凱升</dc:creator>
  <cp:lastModifiedBy>電子系一甲-石凱升</cp:lastModifiedBy>
  <cp:revision>53</cp:revision>
  <dcterms:created xsi:type="dcterms:W3CDTF">2023-01-09T10:43:00Z</dcterms:created>
  <dcterms:modified xsi:type="dcterms:W3CDTF">2023-01-19T17:09:21Z</dcterms:modified>
</cp:coreProperties>
</file>