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6" r:id="rId3"/>
  </p:sldMasterIdLst>
  <p:sldIdLst>
    <p:sldId id="13728" r:id="rId4"/>
    <p:sldId id="13707" r:id="rId5"/>
    <p:sldId id="277" r:id="rId6"/>
    <p:sldId id="13697" r:id="rId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wmf"/><Relationship Id="rId1" Type="http://schemas.openxmlformats.org/officeDocument/2006/relationships/slideMaster" Target="../slideMasters/slideMaster2.xml"/><Relationship Id="rId5" Type="http://schemas.openxmlformats.org/officeDocument/2006/relationships/image" Target="../media/image2.jpeg"/><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wmf"/><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wmf"/><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C84E3A-86A4-4431-91AE-5784AFD4E5D0}"/>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F674E1FA-567C-4EC7-9DE8-4B0B70B35B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360DDA2F-797F-4D0B-90EE-735B7137F6B0}"/>
              </a:ext>
            </a:extLst>
          </p:cNvPr>
          <p:cNvSpPr>
            <a:spLocks noGrp="1"/>
          </p:cNvSpPr>
          <p:nvPr>
            <p:ph type="dt" sz="half" idx="10"/>
          </p:nvPr>
        </p:nvSpPr>
        <p:spPr/>
        <p:txBody>
          <a:bodyPr/>
          <a:lstStyle/>
          <a:p>
            <a:fld id="{C7A4D3FF-E752-4EC8-941E-695D3A1AD56F}" type="datetimeFigureOut">
              <a:rPr lang="zh-TW" altLang="en-US" smtClean="0"/>
              <a:t>2024/8/13</a:t>
            </a:fld>
            <a:endParaRPr lang="zh-TW" altLang="en-US"/>
          </a:p>
        </p:txBody>
      </p:sp>
      <p:sp>
        <p:nvSpPr>
          <p:cNvPr id="5" name="頁尾版面配置區 4">
            <a:extLst>
              <a:ext uri="{FF2B5EF4-FFF2-40B4-BE49-F238E27FC236}">
                <a16:creationId xmlns:a16="http://schemas.microsoft.com/office/drawing/2014/main" id="{FEB47253-602B-40F3-9AFA-E5A11093347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2E2C0FA-62BC-4C54-887D-7386F9208478}"/>
              </a:ext>
            </a:extLst>
          </p:cNvPr>
          <p:cNvSpPr>
            <a:spLocks noGrp="1"/>
          </p:cNvSpPr>
          <p:nvPr>
            <p:ph type="sldNum" sz="quarter" idx="12"/>
          </p:nvPr>
        </p:nvSpPr>
        <p:spPr/>
        <p:txBody>
          <a:bodyPr/>
          <a:lstStyle/>
          <a:p>
            <a:fld id="{5E63F125-2054-4F8C-94C4-F78CD6D0BF93}" type="slidenum">
              <a:rPr lang="zh-TW" altLang="en-US" smtClean="0"/>
              <a:t>‹#›</a:t>
            </a:fld>
            <a:endParaRPr lang="zh-TW" altLang="en-US"/>
          </a:p>
        </p:txBody>
      </p:sp>
    </p:spTree>
    <p:extLst>
      <p:ext uri="{BB962C8B-B14F-4D97-AF65-F5344CB8AC3E}">
        <p14:creationId xmlns:p14="http://schemas.microsoft.com/office/powerpoint/2010/main" val="1867162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7C23C6-575F-48FB-9791-31C831B805B5}"/>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A5F4C56D-9686-4193-8E96-C1C1CF2BDC8D}"/>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C98EC26-7E4D-4B22-8908-4315B2B4219F}"/>
              </a:ext>
            </a:extLst>
          </p:cNvPr>
          <p:cNvSpPr>
            <a:spLocks noGrp="1"/>
          </p:cNvSpPr>
          <p:nvPr>
            <p:ph type="dt" sz="half" idx="10"/>
          </p:nvPr>
        </p:nvSpPr>
        <p:spPr/>
        <p:txBody>
          <a:bodyPr/>
          <a:lstStyle/>
          <a:p>
            <a:fld id="{C7A4D3FF-E752-4EC8-941E-695D3A1AD56F}" type="datetimeFigureOut">
              <a:rPr lang="zh-TW" altLang="en-US" smtClean="0"/>
              <a:t>2024/8/13</a:t>
            </a:fld>
            <a:endParaRPr lang="zh-TW" altLang="en-US"/>
          </a:p>
        </p:txBody>
      </p:sp>
      <p:sp>
        <p:nvSpPr>
          <p:cNvPr id="5" name="頁尾版面配置區 4">
            <a:extLst>
              <a:ext uri="{FF2B5EF4-FFF2-40B4-BE49-F238E27FC236}">
                <a16:creationId xmlns:a16="http://schemas.microsoft.com/office/drawing/2014/main" id="{EEB4D1DA-D5B8-4ED3-B0D2-A63CC8BB95A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91D1075-530E-453D-906B-4FB505E8616B}"/>
              </a:ext>
            </a:extLst>
          </p:cNvPr>
          <p:cNvSpPr>
            <a:spLocks noGrp="1"/>
          </p:cNvSpPr>
          <p:nvPr>
            <p:ph type="sldNum" sz="quarter" idx="12"/>
          </p:nvPr>
        </p:nvSpPr>
        <p:spPr/>
        <p:txBody>
          <a:bodyPr/>
          <a:lstStyle/>
          <a:p>
            <a:fld id="{5E63F125-2054-4F8C-94C4-F78CD6D0BF93}" type="slidenum">
              <a:rPr lang="zh-TW" altLang="en-US" smtClean="0"/>
              <a:t>‹#›</a:t>
            </a:fld>
            <a:endParaRPr lang="zh-TW" altLang="en-US"/>
          </a:p>
        </p:txBody>
      </p:sp>
    </p:spTree>
    <p:extLst>
      <p:ext uri="{BB962C8B-B14F-4D97-AF65-F5344CB8AC3E}">
        <p14:creationId xmlns:p14="http://schemas.microsoft.com/office/powerpoint/2010/main" val="4050871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E5FC40F4-8F1F-40FA-920A-A7356CF02740}"/>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52FCB805-D284-4081-87FA-A9987A9C94C8}"/>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7CF0DE8-6A27-4E58-ADE0-5014D474CE86}"/>
              </a:ext>
            </a:extLst>
          </p:cNvPr>
          <p:cNvSpPr>
            <a:spLocks noGrp="1"/>
          </p:cNvSpPr>
          <p:nvPr>
            <p:ph type="dt" sz="half" idx="10"/>
          </p:nvPr>
        </p:nvSpPr>
        <p:spPr/>
        <p:txBody>
          <a:bodyPr/>
          <a:lstStyle/>
          <a:p>
            <a:fld id="{C7A4D3FF-E752-4EC8-941E-695D3A1AD56F}" type="datetimeFigureOut">
              <a:rPr lang="zh-TW" altLang="en-US" smtClean="0"/>
              <a:t>2024/8/13</a:t>
            </a:fld>
            <a:endParaRPr lang="zh-TW" altLang="en-US"/>
          </a:p>
        </p:txBody>
      </p:sp>
      <p:sp>
        <p:nvSpPr>
          <p:cNvPr id="5" name="頁尾版面配置區 4">
            <a:extLst>
              <a:ext uri="{FF2B5EF4-FFF2-40B4-BE49-F238E27FC236}">
                <a16:creationId xmlns:a16="http://schemas.microsoft.com/office/drawing/2014/main" id="{B08D358B-5F02-4753-B342-8E011D8B210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AB243B8-7FDE-41A0-A33E-B488A656478A}"/>
              </a:ext>
            </a:extLst>
          </p:cNvPr>
          <p:cNvSpPr>
            <a:spLocks noGrp="1"/>
          </p:cNvSpPr>
          <p:nvPr>
            <p:ph type="sldNum" sz="quarter" idx="12"/>
          </p:nvPr>
        </p:nvSpPr>
        <p:spPr/>
        <p:txBody>
          <a:bodyPr/>
          <a:lstStyle/>
          <a:p>
            <a:fld id="{5E63F125-2054-4F8C-94C4-F78CD6D0BF93}" type="slidenum">
              <a:rPr lang="zh-TW" altLang="en-US" smtClean="0"/>
              <a:t>‹#›</a:t>
            </a:fld>
            <a:endParaRPr lang="zh-TW" altLang="en-US"/>
          </a:p>
        </p:txBody>
      </p:sp>
    </p:spTree>
    <p:extLst>
      <p:ext uri="{BB962C8B-B14F-4D97-AF65-F5344CB8AC3E}">
        <p14:creationId xmlns:p14="http://schemas.microsoft.com/office/powerpoint/2010/main" val="2866746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標題投影片">
    <p:spTree>
      <p:nvGrpSpPr>
        <p:cNvPr id="1" name=""/>
        <p:cNvGrpSpPr/>
        <p:nvPr/>
      </p:nvGrpSpPr>
      <p:grpSpPr>
        <a:xfrm>
          <a:off x="0" y="0"/>
          <a:ext cx="0" cy="0"/>
          <a:chOff x="0" y="0"/>
          <a:chExt cx="0" cy="0"/>
        </a:xfrm>
      </p:grpSpPr>
      <p:sp>
        <p:nvSpPr>
          <p:cNvPr id="10" name="Rectangle 42"/>
          <p:cNvSpPr>
            <a:spLocks noChangeArrowheads="1"/>
          </p:cNvSpPr>
          <p:nvPr userDrawn="1"/>
        </p:nvSpPr>
        <p:spPr bwMode="auto">
          <a:xfrm>
            <a:off x="-1" y="6618288"/>
            <a:ext cx="12192000" cy="239712"/>
          </a:xfrm>
          <a:prstGeom prst="rect">
            <a:avLst/>
          </a:prstGeom>
          <a:solidFill>
            <a:srgbClr val="00B2B3"/>
          </a:solidFill>
          <a:ln>
            <a:noFill/>
          </a:ln>
        </p:spPr>
        <p:txBody>
          <a:bodyPr wrap="none" anchor="ctr"/>
          <a:lstStyle>
            <a:defPPr>
              <a:defRPr lang="zh-TW"/>
            </a:defPPr>
            <a:lvl1pPr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a:lstStyle>
          <a:p>
            <a:pPr eaLnBrk="1" hangingPunct="1">
              <a:defRPr/>
            </a:pPr>
            <a:endParaRPr lang="zh-TW" altLang="en-US"/>
          </a:p>
        </p:txBody>
      </p:sp>
      <p:pic>
        <p:nvPicPr>
          <p:cNvPr id="11" name="Picture 26" descr="itri_CEL_A_W"/>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58851" y="579438"/>
            <a:ext cx="3328988"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群組 2"/>
          <p:cNvGrpSpPr/>
          <p:nvPr userDrawn="1"/>
        </p:nvGrpSpPr>
        <p:grpSpPr>
          <a:xfrm>
            <a:off x="10074276" y="0"/>
            <a:ext cx="2117723" cy="6858000"/>
            <a:chOff x="10074276" y="0"/>
            <a:chExt cx="2117723" cy="6858000"/>
          </a:xfrm>
        </p:grpSpPr>
        <p:pic>
          <p:nvPicPr>
            <p:cNvPr id="15" name="圖片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74276" y="0"/>
              <a:ext cx="2117723" cy="6858000"/>
            </a:xfrm>
            <a:prstGeom prst="rect">
              <a:avLst/>
            </a:prstGeom>
          </p:spPr>
        </p:pic>
        <p:pic>
          <p:nvPicPr>
            <p:cNvPr id="16" name="圖片 16" descr="氣球.gif"/>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493173" y="660401"/>
              <a:ext cx="1436687"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Rectangle 21"/>
          <p:cNvSpPr>
            <a:spLocks noGrp="1" noChangeArrowheads="1"/>
          </p:cNvSpPr>
          <p:nvPr>
            <p:ph type="ctrTitle" hasCustomPrompt="1"/>
          </p:nvPr>
        </p:nvSpPr>
        <p:spPr>
          <a:xfrm>
            <a:off x="836698" y="2584703"/>
            <a:ext cx="6596065" cy="1219201"/>
          </a:xfrm>
        </p:spPr>
        <p:txBody>
          <a:bodyPr anchor="t" anchorCtr="0"/>
          <a:lstStyle>
            <a:lvl1pPr>
              <a:defRPr sz="4400" b="1" i="0">
                <a:solidFill>
                  <a:srgbClr val="00B2B3"/>
                </a:solidFill>
              </a:defRPr>
            </a:lvl1pPr>
          </a:lstStyle>
          <a:p>
            <a:r>
              <a:rPr lang="zh-TW" altLang="en-US" dirty="0"/>
              <a:t>簡報標題</a:t>
            </a:r>
          </a:p>
        </p:txBody>
      </p:sp>
      <p:sp>
        <p:nvSpPr>
          <p:cNvPr id="14" name="Rectangle 22"/>
          <p:cNvSpPr>
            <a:spLocks noGrp="1" noChangeArrowheads="1"/>
          </p:cNvSpPr>
          <p:nvPr>
            <p:ph type="subTitle" idx="1" hasCustomPrompt="1"/>
          </p:nvPr>
        </p:nvSpPr>
        <p:spPr>
          <a:xfrm>
            <a:off x="853791" y="5059680"/>
            <a:ext cx="6770872" cy="755904"/>
          </a:xfrm>
        </p:spPr>
        <p:txBody>
          <a:bodyPr anchor="b" anchorCtr="0"/>
          <a:lstStyle>
            <a:lvl1pPr marL="0" indent="0" eaLnBrk="1" hangingPunct="1">
              <a:lnSpc>
                <a:spcPct val="80000"/>
              </a:lnSpc>
              <a:spcBef>
                <a:spcPct val="0"/>
              </a:spcBef>
              <a:buFontTx/>
              <a:buNone/>
              <a:defRPr sz="2000">
                <a:solidFill>
                  <a:schemeClr val="tx1"/>
                </a:solidFill>
                <a:latin typeface="+mn-ea"/>
                <a:ea typeface="+mn-ea"/>
              </a:defRPr>
            </a:lvl1pPr>
          </a:lstStyle>
          <a:p>
            <a:pPr eaLnBrk="1" hangingPunct="1">
              <a:lnSpc>
                <a:spcPct val="80000"/>
              </a:lnSpc>
              <a:spcBef>
                <a:spcPct val="0"/>
              </a:spcBef>
              <a:buFontTx/>
              <a:buNone/>
            </a:pPr>
            <a:r>
              <a:rPr lang="zh-TW" altLang="en-US" sz="2000" dirty="0"/>
              <a:t>簡報單位 簡報人名稱</a:t>
            </a:r>
            <a:r>
              <a:rPr lang="en-US" altLang="zh-TW" sz="2000" dirty="0"/>
              <a:t> </a:t>
            </a:r>
            <a:r>
              <a:rPr lang="zh-TW" altLang="en-US" sz="2000" dirty="0"/>
              <a:t>職稱</a:t>
            </a:r>
            <a:endParaRPr lang="en-US" altLang="zh-TW" sz="2000" dirty="0"/>
          </a:p>
        </p:txBody>
      </p:sp>
      <p:sp>
        <p:nvSpPr>
          <p:cNvPr id="17" name="投影片編號版面配置區 3"/>
          <p:cNvSpPr>
            <a:spLocks noGrp="1"/>
          </p:cNvSpPr>
          <p:nvPr>
            <p:ph type="sldNum" sz="quarter" idx="11"/>
          </p:nvPr>
        </p:nvSpPr>
        <p:spPr>
          <a:xfrm>
            <a:off x="11614808" y="6619875"/>
            <a:ext cx="571500" cy="238125"/>
          </a:xfrm>
        </p:spPr>
        <p:txBody>
          <a:bodyPr/>
          <a:lstStyle/>
          <a:p>
            <a:pPr>
              <a:defRPr/>
            </a:pPr>
            <a:fld id="{1A71FFAD-F905-4792-971B-681FA4F61CA8}" type="slidenum">
              <a:rPr lang="en-US" altLang="zh-TW" smtClean="0"/>
              <a:pPr>
                <a:defRPr/>
              </a:pPr>
              <a:t>‹#›</a:t>
            </a:fld>
            <a:endParaRPr lang="en-US" altLang="zh-TW"/>
          </a:p>
        </p:txBody>
      </p:sp>
      <p:sp>
        <p:nvSpPr>
          <p:cNvPr id="18" name="文字版面配置區 8"/>
          <p:cNvSpPr>
            <a:spLocks noGrp="1"/>
          </p:cNvSpPr>
          <p:nvPr>
            <p:ph type="body" sz="quarter" idx="12" hasCustomPrompt="1"/>
          </p:nvPr>
        </p:nvSpPr>
        <p:spPr>
          <a:xfrm>
            <a:off x="853790" y="5902262"/>
            <a:ext cx="2788603" cy="432303"/>
          </a:xfrm>
        </p:spPr>
        <p:txBody>
          <a:bodyPr/>
          <a:lstStyle>
            <a:lvl1pPr marL="0" indent="0">
              <a:buNone/>
              <a:defRPr sz="1600"/>
            </a:lvl1pPr>
          </a:lstStyle>
          <a:p>
            <a:pPr lvl="0"/>
            <a:r>
              <a:rPr lang="zh-TW" altLang="en-US" dirty="0"/>
              <a:t>簡報日期</a:t>
            </a:r>
          </a:p>
        </p:txBody>
      </p:sp>
      <p:pic>
        <p:nvPicPr>
          <p:cNvPr id="13" name="圖片 12"/>
          <p:cNvPicPr>
            <a:picLocks noChangeAspect="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9291192" y="254786"/>
            <a:ext cx="682734" cy="310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 Box 48"/>
          <p:cNvSpPr txBox="1">
            <a:spLocks noChangeArrowheads="1"/>
          </p:cNvSpPr>
          <p:nvPr userDrawn="1"/>
        </p:nvSpPr>
        <p:spPr bwMode="auto">
          <a:xfrm>
            <a:off x="-11500" y="6610192"/>
            <a:ext cx="71219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TW"/>
            </a:defPPr>
            <a:lvl1pPr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a:lstStyle>
          <a:p>
            <a:pPr algn="l"/>
            <a:r>
              <a:rPr lang="zh-TW" altLang="en-US" sz="1000" dirty="0">
                <a:solidFill>
                  <a:schemeClr val="bg1"/>
                </a:solidFill>
                <a:latin typeface="+mj-ea"/>
                <a:ea typeface="+mj-ea"/>
              </a:rPr>
              <a:t>工業技術研究院機密資料 禁止複製、轉載、外流 </a:t>
            </a:r>
            <a:r>
              <a:rPr lang="en-US" altLang="zh-TW" sz="1000" dirty="0">
                <a:solidFill>
                  <a:schemeClr val="bg1"/>
                </a:solidFill>
                <a:latin typeface="+mj-ea"/>
                <a:ea typeface="+mj-ea"/>
              </a:rPr>
              <a:t>ITRI CONFIDENTIAL DOCUMENT DO NOT COPY OR DISTRIBUTE</a:t>
            </a:r>
          </a:p>
        </p:txBody>
      </p:sp>
    </p:spTree>
    <p:extLst>
      <p:ext uri="{BB962C8B-B14F-4D97-AF65-F5344CB8AC3E}">
        <p14:creationId xmlns:p14="http://schemas.microsoft.com/office/powerpoint/2010/main" val="11858785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567608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a:xfrm>
            <a:off x="609601" y="1439864"/>
            <a:ext cx="7981506" cy="47577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圖片版面配置區 2"/>
          <p:cNvSpPr>
            <a:spLocks noGrp="1"/>
          </p:cNvSpPr>
          <p:nvPr>
            <p:ph type="pic" idx="11"/>
          </p:nvPr>
        </p:nvSpPr>
        <p:spPr>
          <a:xfrm>
            <a:off x="8825023" y="1439864"/>
            <a:ext cx="2822033" cy="475773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dirty="0"/>
          </a:p>
        </p:txBody>
      </p:sp>
    </p:spTree>
    <p:extLst>
      <p:ext uri="{BB962C8B-B14F-4D97-AF65-F5344CB8AC3E}">
        <p14:creationId xmlns:p14="http://schemas.microsoft.com/office/powerpoint/2010/main" val="20917426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a:xfrm>
            <a:off x="609600" y="1439865"/>
            <a:ext cx="11037455" cy="28556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圖片版面配置區 2"/>
          <p:cNvSpPr>
            <a:spLocks noGrp="1"/>
          </p:cNvSpPr>
          <p:nvPr>
            <p:ph type="pic" idx="11"/>
          </p:nvPr>
        </p:nvSpPr>
        <p:spPr>
          <a:xfrm>
            <a:off x="609601" y="4444409"/>
            <a:ext cx="11037456" cy="1753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dirty="0"/>
          </a:p>
        </p:txBody>
      </p:sp>
    </p:spTree>
    <p:extLst>
      <p:ext uri="{BB962C8B-B14F-4D97-AF65-F5344CB8AC3E}">
        <p14:creationId xmlns:p14="http://schemas.microsoft.com/office/powerpoint/2010/main" val="2639224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區段標題">
    <p:spTree>
      <p:nvGrpSpPr>
        <p:cNvPr id="1" name=""/>
        <p:cNvGrpSpPr/>
        <p:nvPr/>
      </p:nvGrpSpPr>
      <p:grpSpPr>
        <a:xfrm>
          <a:off x="0" y="0"/>
          <a:ext cx="0" cy="0"/>
          <a:chOff x="0" y="0"/>
          <a:chExt cx="0" cy="0"/>
        </a:xfrm>
      </p:grpSpPr>
      <p:sp>
        <p:nvSpPr>
          <p:cNvPr id="10" name="投影片編號版面配置區 9"/>
          <p:cNvSpPr>
            <a:spLocks noGrp="1"/>
          </p:cNvSpPr>
          <p:nvPr>
            <p:ph type="sldNum" sz="quarter" idx="10"/>
          </p:nvPr>
        </p:nvSpPr>
        <p:spPr/>
        <p:txBody>
          <a:bodyPr/>
          <a:lstStyle/>
          <a:p>
            <a:pPr>
              <a:defRPr/>
            </a:pPr>
            <a:fld id="{1A71FFAD-F905-4792-971B-681FA4F61CA8}" type="slidenum">
              <a:rPr lang="en-US" altLang="zh-TW" smtClean="0"/>
              <a:pPr>
                <a:defRPr/>
              </a:pPr>
              <a:t>‹#›</a:t>
            </a:fld>
            <a:endParaRPr lang="en-US" altLang="zh-TW"/>
          </a:p>
        </p:txBody>
      </p:sp>
      <p:sp>
        <p:nvSpPr>
          <p:cNvPr id="11" name="標題 1"/>
          <p:cNvSpPr>
            <a:spLocks noGrp="1"/>
          </p:cNvSpPr>
          <p:nvPr>
            <p:ph type="ctrTitle"/>
          </p:nvPr>
        </p:nvSpPr>
        <p:spPr>
          <a:xfrm>
            <a:off x="2174355" y="2564904"/>
            <a:ext cx="7772400" cy="1035546"/>
          </a:xfrm>
        </p:spPr>
        <p:txBody>
          <a:bodyPr anchor="t" anchorCtr="0">
            <a:noAutofit/>
          </a:bodyPr>
          <a:lstStyle>
            <a:lvl1pPr algn="ctr">
              <a:defRPr/>
            </a:lvl1pPr>
          </a:lstStyle>
          <a:p>
            <a:r>
              <a:rPr lang="zh-TW" altLang="en-US" dirty="0"/>
              <a:t>按一下以編輯母片標題樣式</a:t>
            </a:r>
          </a:p>
        </p:txBody>
      </p:sp>
      <p:sp>
        <p:nvSpPr>
          <p:cNvPr id="12" name="副標題 2"/>
          <p:cNvSpPr>
            <a:spLocks noGrp="1"/>
          </p:cNvSpPr>
          <p:nvPr>
            <p:ph type="subTitle" idx="1"/>
          </p:nvPr>
        </p:nvSpPr>
        <p:spPr>
          <a:xfrm>
            <a:off x="2860155"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Tree>
    <p:extLst>
      <p:ext uri="{BB962C8B-B14F-4D97-AF65-F5344CB8AC3E}">
        <p14:creationId xmlns:p14="http://schemas.microsoft.com/office/powerpoint/2010/main" val="37850334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1_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963084" y="4406903"/>
            <a:ext cx="103632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10" name="投影片編號版面配置區 9"/>
          <p:cNvSpPr>
            <a:spLocks noGrp="1"/>
          </p:cNvSpPr>
          <p:nvPr>
            <p:ph type="sldNum" sz="quarter" idx="10"/>
          </p:nvPr>
        </p:nvSpPr>
        <p:spPr/>
        <p:txBody>
          <a:bodyPr/>
          <a:lstStyle/>
          <a:p>
            <a:pPr>
              <a:defRPr/>
            </a:pPr>
            <a:fld id="{1A71FFAD-F905-4792-971B-681FA4F61CA8}" type="slidenum">
              <a:rPr lang="en-US" altLang="zh-TW" smtClean="0"/>
              <a:pPr>
                <a:defRPr/>
              </a:pPr>
              <a:t>‹#›</a:t>
            </a:fld>
            <a:endParaRPr lang="en-US" altLang="zh-TW"/>
          </a:p>
        </p:txBody>
      </p:sp>
    </p:spTree>
    <p:extLst>
      <p:ext uri="{BB962C8B-B14F-4D97-AF65-F5344CB8AC3E}">
        <p14:creationId xmlns:p14="http://schemas.microsoft.com/office/powerpoint/2010/main" val="29368065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09602" y="1439864"/>
            <a:ext cx="5473700" cy="47577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286502" y="1439864"/>
            <a:ext cx="5475817" cy="47577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8" name="投影片編號版面配置區 7"/>
          <p:cNvSpPr>
            <a:spLocks noGrp="1"/>
          </p:cNvSpPr>
          <p:nvPr>
            <p:ph type="sldNum" sz="quarter" idx="10"/>
          </p:nvPr>
        </p:nvSpPr>
        <p:spPr/>
        <p:txBody>
          <a:bodyPr/>
          <a:lstStyle/>
          <a:p>
            <a:pPr>
              <a:defRPr/>
            </a:pPr>
            <a:fld id="{1A71FFAD-F905-4792-971B-681FA4F61CA8}" type="slidenum">
              <a:rPr lang="en-US" altLang="zh-TW" smtClean="0"/>
              <a:pPr>
                <a:defRPr/>
              </a:pPr>
              <a:t>‹#›</a:t>
            </a:fld>
            <a:endParaRPr lang="en-US" altLang="zh-TW"/>
          </a:p>
        </p:txBody>
      </p:sp>
    </p:spTree>
    <p:extLst>
      <p:ext uri="{BB962C8B-B14F-4D97-AF65-F5344CB8AC3E}">
        <p14:creationId xmlns:p14="http://schemas.microsoft.com/office/powerpoint/2010/main" val="7439914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09600" y="274638"/>
            <a:ext cx="109728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0" name="投影片編號版面配置區 9"/>
          <p:cNvSpPr>
            <a:spLocks noGrp="1"/>
          </p:cNvSpPr>
          <p:nvPr>
            <p:ph type="sldNum" sz="quarter" idx="10"/>
          </p:nvPr>
        </p:nvSpPr>
        <p:spPr/>
        <p:txBody>
          <a:bodyPr/>
          <a:lstStyle/>
          <a:p>
            <a:pPr>
              <a:defRPr/>
            </a:pPr>
            <a:fld id="{1A71FFAD-F905-4792-971B-681FA4F61CA8}" type="slidenum">
              <a:rPr lang="en-US" altLang="zh-TW" smtClean="0"/>
              <a:pPr>
                <a:defRPr/>
              </a:pPr>
              <a:t>‹#›</a:t>
            </a:fld>
            <a:endParaRPr lang="en-US" altLang="zh-TW"/>
          </a:p>
        </p:txBody>
      </p:sp>
    </p:spTree>
    <p:extLst>
      <p:ext uri="{BB962C8B-B14F-4D97-AF65-F5344CB8AC3E}">
        <p14:creationId xmlns:p14="http://schemas.microsoft.com/office/powerpoint/2010/main" val="1895038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96572D-810B-473B-A478-A22D529A900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6A8DA23-5D24-42BD-B0DE-7CCB5587CC7B}"/>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76A1C6C-06EE-4576-8E78-3FB061273649}"/>
              </a:ext>
            </a:extLst>
          </p:cNvPr>
          <p:cNvSpPr>
            <a:spLocks noGrp="1"/>
          </p:cNvSpPr>
          <p:nvPr>
            <p:ph type="dt" sz="half" idx="10"/>
          </p:nvPr>
        </p:nvSpPr>
        <p:spPr/>
        <p:txBody>
          <a:bodyPr/>
          <a:lstStyle/>
          <a:p>
            <a:fld id="{C7A4D3FF-E752-4EC8-941E-695D3A1AD56F}" type="datetimeFigureOut">
              <a:rPr lang="zh-TW" altLang="en-US" smtClean="0"/>
              <a:t>2024/8/13</a:t>
            </a:fld>
            <a:endParaRPr lang="zh-TW" altLang="en-US"/>
          </a:p>
        </p:txBody>
      </p:sp>
      <p:sp>
        <p:nvSpPr>
          <p:cNvPr id="5" name="頁尾版面配置區 4">
            <a:extLst>
              <a:ext uri="{FF2B5EF4-FFF2-40B4-BE49-F238E27FC236}">
                <a16:creationId xmlns:a16="http://schemas.microsoft.com/office/drawing/2014/main" id="{74659C5E-118E-4D93-BD3D-EBEA625595C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A45BB11-435D-4B71-AA78-F8F9CB0AC153}"/>
              </a:ext>
            </a:extLst>
          </p:cNvPr>
          <p:cNvSpPr>
            <a:spLocks noGrp="1"/>
          </p:cNvSpPr>
          <p:nvPr>
            <p:ph type="sldNum" sz="quarter" idx="12"/>
          </p:nvPr>
        </p:nvSpPr>
        <p:spPr/>
        <p:txBody>
          <a:bodyPr/>
          <a:lstStyle/>
          <a:p>
            <a:fld id="{5E63F125-2054-4F8C-94C4-F78CD6D0BF93}" type="slidenum">
              <a:rPr lang="zh-TW" altLang="en-US" smtClean="0"/>
              <a:t>‹#›</a:t>
            </a:fld>
            <a:endParaRPr lang="zh-TW" altLang="en-US"/>
          </a:p>
        </p:txBody>
      </p:sp>
    </p:spTree>
    <p:extLst>
      <p:ext uri="{BB962C8B-B14F-4D97-AF65-F5344CB8AC3E}">
        <p14:creationId xmlns:p14="http://schemas.microsoft.com/office/powerpoint/2010/main" val="25729520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6" name="投影片編號版面配置區 5"/>
          <p:cNvSpPr>
            <a:spLocks noGrp="1"/>
          </p:cNvSpPr>
          <p:nvPr>
            <p:ph type="sldNum" sz="quarter" idx="10"/>
          </p:nvPr>
        </p:nvSpPr>
        <p:spPr/>
        <p:txBody>
          <a:bodyPr/>
          <a:lstStyle/>
          <a:p>
            <a:pPr>
              <a:defRPr/>
            </a:pPr>
            <a:fld id="{1A71FFAD-F905-4792-971B-681FA4F61CA8}" type="slidenum">
              <a:rPr lang="en-US" altLang="zh-TW" smtClean="0"/>
              <a:pPr>
                <a:defRPr/>
              </a:pPr>
              <a:t>‹#›</a:t>
            </a:fld>
            <a:endParaRPr lang="en-US" altLang="zh-TW"/>
          </a:p>
        </p:txBody>
      </p:sp>
    </p:spTree>
    <p:extLst>
      <p:ext uri="{BB962C8B-B14F-4D97-AF65-F5344CB8AC3E}">
        <p14:creationId xmlns:p14="http://schemas.microsoft.com/office/powerpoint/2010/main" val="11956965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投影片編號版面配置區 4"/>
          <p:cNvSpPr>
            <a:spLocks noGrp="1"/>
          </p:cNvSpPr>
          <p:nvPr>
            <p:ph type="sldNum" sz="quarter" idx="10"/>
          </p:nvPr>
        </p:nvSpPr>
        <p:spPr/>
        <p:txBody>
          <a:bodyPr/>
          <a:lstStyle/>
          <a:p>
            <a:pPr>
              <a:defRPr/>
            </a:pPr>
            <a:fld id="{1A71FFAD-F905-4792-971B-681FA4F61CA8}" type="slidenum">
              <a:rPr lang="en-US" altLang="zh-TW" smtClean="0"/>
              <a:pPr>
                <a:defRPr/>
              </a:pPr>
              <a:t>‹#›</a:t>
            </a:fld>
            <a:endParaRPr lang="en-US" altLang="zh-TW"/>
          </a:p>
        </p:txBody>
      </p:sp>
    </p:spTree>
    <p:extLst>
      <p:ext uri="{BB962C8B-B14F-4D97-AF65-F5344CB8AC3E}">
        <p14:creationId xmlns:p14="http://schemas.microsoft.com/office/powerpoint/2010/main" val="5830390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2" y="273050"/>
            <a:ext cx="4011084"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8" name="投影片編號版面配置區 7"/>
          <p:cNvSpPr>
            <a:spLocks noGrp="1"/>
          </p:cNvSpPr>
          <p:nvPr>
            <p:ph type="sldNum" sz="quarter" idx="10"/>
          </p:nvPr>
        </p:nvSpPr>
        <p:spPr/>
        <p:txBody>
          <a:bodyPr/>
          <a:lstStyle/>
          <a:p>
            <a:pPr>
              <a:defRPr/>
            </a:pPr>
            <a:fld id="{1A71FFAD-F905-4792-971B-681FA4F61CA8}" type="slidenum">
              <a:rPr lang="en-US" altLang="zh-TW" smtClean="0"/>
              <a:pPr>
                <a:defRPr/>
              </a:pPr>
              <a:t>‹#›</a:t>
            </a:fld>
            <a:endParaRPr lang="en-US" altLang="zh-TW"/>
          </a:p>
        </p:txBody>
      </p:sp>
    </p:spTree>
    <p:extLst>
      <p:ext uri="{BB962C8B-B14F-4D97-AF65-F5344CB8AC3E}">
        <p14:creationId xmlns:p14="http://schemas.microsoft.com/office/powerpoint/2010/main" val="106627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389717" y="4800600"/>
            <a:ext cx="73152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8" name="投影片編號版面配置區 7"/>
          <p:cNvSpPr>
            <a:spLocks noGrp="1"/>
          </p:cNvSpPr>
          <p:nvPr>
            <p:ph type="sldNum" sz="quarter" idx="10"/>
          </p:nvPr>
        </p:nvSpPr>
        <p:spPr/>
        <p:txBody>
          <a:bodyPr/>
          <a:lstStyle/>
          <a:p>
            <a:pPr>
              <a:defRPr/>
            </a:pPr>
            <a:fld id="{1A71FFAD-F905-4792-971B-681FA4F61CA8}" type="slidenum">
              <a:rPr lang="en-US" altLang="zh-TW" smtClean="0"/>
              <a:pPr>
                <a:defRPr/>
              </a:pPr>
              <a:t>‹#›</a:t>
            </a:fld>
            <a:endParaRPr lang="en-US" altLang="zh-TW"/>
          </a:p>
        </p:txBody>
      </p:sp>
    </p:spTree>
    <p:extLst>
      <p:ext uri="{BB962C8B-B14F-4D97-AF65-F5344CB8AC3E}">
        <p14:creationId xmlns:p14="http://schemas.microsoft.com/office/powerpoint/2010/main" val="35023823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投影片編號版面配置區 6"/>
          <p:cNvSpPr>
            <a:spLocks noGrp="1"/>
          </p:cNvSpPr>
          <p:nvPr>
            <p:ph type="sldNum" sz="quarter" idx="10"/>
          </p:nvPr>
        </p:nvSpPr>
        <p:spPr/>
        <p:txBody>
          <a:bodyPr/>
          <a:lstStyle/>
          <a:p>
            <a:pPr>
              <a:defRPr/>
            </a:pPr>
            <a:fld id="{1A71FFAD-F905-4792-971B-681FA4F61CA8}" type="slidenum">
              <a:rPr lang="en-US" altLang="zh-TW" smtClean="0"/>
              <a:pPr>
                <a:defRPr/>
              </a:pPr>
              <a:t>‹#›</a:t>
            </a:fld>
            <a:endParaRPr lang="en-US" altLang="zh-TW"/>
          </a:p>
        </p:txBody>
      </p:sp>
    </p:spTree>
    <p:extLst>
      <p:ext uri="{BB962C8B-B14F-4D97-AF65-F5344CB8AC3E}">
        <p14:creationId xmlns:p14="http://schemas.microsoft.com/office/powerpoint/2010/main" val="18860592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972553" y="425301"/>
            <a:ext cx="2789767" cy="5665973"/>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01136" y="425301"/>
            <a:ext cx="8168217" cy="5665973"/>
          </a:xfrm>
        </p:spPr>
        <p:txBody>
          <a:bodyPr vert="eaVert"/>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7" name="投影片編號版面配置區 6"/>
          <p:cNvSpPr>
            <a:spLocks noGrp="1"/>
          </p:cNvSpPr>
          <p:nvPr>
            <p:ph type="sldNum" sz="quarter" idx="10"/>
          </p:nvPr>
        </p:nvSpPr>
        <p:spPr/>
        <p:txBody>
          <a:bodyPr/>
          <a:lstStyle/>
          <a:p>
            <a:pPr>
              <a:defRPr/>
            </a:pPr>
            <a:fld id="{1A71FFAD-F905-4792-971B-681FA4F61CA8}" type="slidenum">
              <a:rPr lang="en-US" altLang="zh-TW" smtClean="0"/>
              <a:pPr>
                <a:defRPr/>
              </a:pPr>
              <a:t>‹#›</a:t>
            </a:fld>
            <a:endParaRPr lang="en-US" altLang="zh-TW"/>
          </a:p>
        </p:txBody>
      </p:sp>
    </p:spTree>
    <p:extLst>
      <p:ext uri="{BB962C8B-B14F-4D97-AF65-F5344CB8AC3E}">
        <p14:creationId xmlns:p14="http://schemas.microsoft.com/office/powerpoint/2010/main" val="34238363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cSld name="1_標題投影片">
    <p:spTree>
      <p:nvGrpSpPr>
        <p:cNvPr id="1" name=""/>
        <p:cNvGrpSpPr/>
        <p:nvPr/>
      </p:nvGrpSpPr>
      <p:grpSpPr>
        <a:xfrm>
          <a:off x="0" y="0"/>
          <a:ext cx="0" cy="0"/>
          <a:chOff x="0" y="0"/>
          <a:chExt cx="0" cy="0"/>
        </a:xfrm>
      </p:grpSpPr>
      <p:pic>
        <p:nvPicPr>
          <p:cNvPr id="11" name="Picture 26" descr="itri_CEL_A_W">
            <a:extLst>
              <a:ext uri="{FF2B5EF4-FFF2-40B4-BE49-F238E27FC236}">
                <a16:creationId xmlns:a16="http://schemas.microsoft.com/office/drawing/2014/main" id="{A41AC9E4-4D96-40D9-B8C2-8BABAA6F4D34}"/>
              </a:ext>
            </a:extLst>
          </p:cNvPr>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76301" y="528639"/>
            <a:ext cx="3678603" cy="1152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1" name="Rectangle 21"/>
          <p:cNvSpPr>
            <a:spLocks noGrp="1" noChangeArrowheads="1"/>
          </p:cNvSpPr>
          <p:nvPr>
            <p:ph type="ctrTitle"/>
          </p:nvPr>
        </p:nvSpPr>
        <p:spPr>
          <a:xfrm>
            <a:off x="958851" y="2338389"/>
            <a:ext cx="10363200" cy="765175"/>
          </a:xfrm>
        </p:spPr>
        <p:txBody>
          <a:bodyPr/>
          <a:lstStyle>
            <a:lvl1pPr>
              <a:defRPr sz="4800">
                <a:solidFill>
                  <a:schemeClr val="bg1"/>
                </a:solidFill>
              </a:defRPr>
            </a:lvl1pPr>
          </a:lstStyle>
          <a:p>
            <a:r>
              <a:rPr lang="zh-TW" altLang="en-US"/>
              <a:t>按一下以編輯母片標題樣式</a:t>
            </a:r>
          </a:p>
        </p:txBody>
      </p:sp>
      <p:sp>
        <p:nvSpPr>
          <p:cNvPr id="30742" name="Rectangle 22"/>
          <p:cNvSpPr>
            <a:spLocks noGrp="1" noChangeArrowheads="1"/>
          </p:cNvSpPr>
          <p:nvPr>
            <p:ph type="subTitle" idx="1"/>
          </p:nvPr>
        </p:nvSpPr>
        <p:spPr>
          <a:xfrm>
            <a:off x="958852" y="3598863"/>
            <a:ext cx="9351433" cy="914400"/>
          </a:xfrm>
        </p:spPr>
        <p:txBody>
          <a:bodyPr anchor="ctr"/>
          <a:lstStyle>
            <a:lvl1pPr marL="0" indent="0">
              <a:buFontTx/>
              <a:buNone/>
              <a:defRPr sz="2000">
                <a:solidFill>
                  <a:schemeClr val="bg1"/>
                </a:solidFill>
              </a:defRPr>
            </a:lvl1pPr>
          </a:lstStyle>
          <a:p>
            <a:r>
              <a:rPr lang="zh-TW" altLang="en-US"/>
              <a:t>按一下以編輯母片副標題樣式</a:t>
            </a:r>
          </a:p>
        </p:txBody>
      </p:sp>
      <p:sp>
        <p:nvSpPr>
          <p:cNvPr id="7" name="Rectangle 23"/>
          <p:cNvSpPr>
            <a:spLocks noGrp="1" noChangeArrowheads="1"/>
          </p:cNvSpPr>
          <p:nvPr>
            <p:ph type="dt" sz="half" idx="10"/>
          </p:nvPr>
        </p:nvSpPr>
        <p:spPr>
          <a:xfrm>
            <a:off x="958851" y="5037138"/>
            <a:ext cx="2844800" cy="476250"/>
          </a:xfrm>
          <a:prstGeom prst="rect">
            <a:avLst/>
          </a:prstGeom>
        </p:spPr>
        <p:txBody>
          <a:bodyPr anchor="t"/>
          <a:lstStyle>
            <a:lvl1pPr>
              <a:defRPr sz="1400"/>
            </a:lvl1pPr>
          </a:lstStyle>
          <a:p>
            <a:pPr>
              <a:defRPr/>
            </a:pPr>
            <a:endParaRPr lang="en-US" altLang="zh-TW"/>
          </a:p>
        </p:txBody>
      </p:sp>
      <p:sp>
        <p:nvSpPr>
          <p:cNvPr id="8" name="Rectangle 24"/>
          <p:cNvSpPr>
            <a:spLocks noGrp="1" noChangeArrowheads="1"/>
          </p:cNvSpPr>
          <p:nvPr>
            <p:ph type="ftr" sz="quarter" idx="11"/>
          </p:nvPr>
        </p:nvSpPr>
        <p:spPr>
          <a:xfrm>
            <a:off x="4191000" y="6381750"/>
            <a:ext cx="3860800" cy="476250"/>
          </a:xfrm>
        </p:spPr>
        <p:txBody>
          <a:bodyPr anchor="t"/>
          <a:lstStyle>
            <a:lvl1pPr algn="ctr">
              <a:defRPr sz="1200">
                <a:solidFill>
                  <a:schemeClr val="bg1"/>
                </a:solidFill>
              </a:defRPr>
            </a:lvl1pPr>
          </a:lstStyle>
          <a:p>
            <a:pPr>
              <a:defRPr/>
            </a:pPr>
            <a:endParaRPr lang="en-US" altLang="zh-TW"/>
          </a:p>
        </p:txBody>
      </p:sp>
      <p:pic>
        <p:nvPicPr>
          <p:cNvPr id="9" name="圖片 15" descr="氣球版草地.jpg">
            <a:extLst>
              <a:ext uri="{FF2B5EF4-FFF2-40B4-BE49-F238E27FC236}">
                <a16:creationId xmlns:a16="http://schemas.microsoft.com/office/drawing/2014/main" id="{78622656-4D0F-4B97-AA68-3A04CB1F1A82}"/>
              </a:ext>
            </a:extLst>
          </p:cNvPr>
          <p:cNvPicPr>
            <a:picLocks noChangeAspect="1"/>
          </p:cNvPicPr>
          <p:nvPr userDrawn="1"/>
        </p:nvPicPr>
        <p:blipFill>
          <a:blip r:embed="rId3">
            <a:extLst>
              <a:ext uri="{28A0092B-C50C-407E-A947-70E740481C1C}">
                <a14:useLocalDpi xmlns:a14="http://schemas.microsoft.com/office/drawing/2010/main"/>
              </a:ext>
            </a:extLst>
          </a:blip>
          <a:srcRect/>
          <a:stretch>
            <a:fillRect/>
          </a:stretch>
        </p:blipFill>
        <p:spPr bwMode="auto">
          <a:xfrm>
            <a:off x="10348913" y="0"/>
            <a:ext cx="184308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圖片 16" descr="氣球.gif">
            <a:extLst>
              <a:ext uri="{FF2B5EF4-FFF2-40B4-BE49-F238E27FC236}">
                <a16:creationId xmlns:a16="http://schemas.microsoft.com/office/drawing/2014/main" id="{441A6167-D181-4EC9-8909-BF05C26CC18B}"/>
              </a:ext>
            </a:extLst>
          </p:cNvPr>
          <p:cNvPicPr>
            <a:picLocks noChangeAspect="1"/>
          </p:cNvPicPr>
          <p:nvPr userDrawn="1"/>
        </p:nvPicPr>
        <p:blipFill>
          <a:blip r:embed="rId4">
            <a:extLst>
              <a:ext uri="{28A0092B-C50C-407E-A947-70E740481C1C}">
                <a14:useLocalDpi xmlns:a14="http://schemas.microsoft.com/office/drawing/2010/main"/>
              </a:ext>
            </a:extLst>
          </a:blip>
          <a:srcRect/>
          <a:stretch>
            <a:fillRect/>
          </a:stretch>
        </p:blipFill>
        <p:spPr bwMode="auto">
          <a:xfrm>
            <a:off x="10755313" y="579438"/>
            <a:ext cx="1436687"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89309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11" name="Picture 26" descr="itri_CEL_A_W">
            <a:extLst>
              <a:ext uri="{FF2B5EF4-FFF2-40B4-BE49-F238E27FC236}">
                <a16:creationId xmlns:a16="http://schemas.microsoft.com/office/drawing/2014/main" id="{A41AC9E4-4D96-40D9-B8C2-8BABAA6F4D34}"/>
              </a:ext>
            </a:extLst>
          </p:cNvPr>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76301" y="528639"/>
            <a:ext cx="3678603" cy="1152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1" name="Rectangle 21"/>
          <p:cNvSpPr>
            <a:spLocks noGrp="1" noChangeArrowheads="1"/>
          </p:cNvSpPr>
          <p:nvPr>
            <p:ph type="ctrTitle"/>
          </p:nvPr>
        </p:nvSpPr>
        <p:spPr>
          <a:xfrm>
            <a:off x="958851" y="2338389"/>
            <a:ext cx="10363200" cy="765175"/>
          </a:xfrm>
        </p:spPr>
        <p:txBody>
          <a:bodyPr/>
          <a:lstStyle>
            <a:lvl1pPr>
              <a:defRPr sz="4800">
                <a:solidFill>
                  <a:schemeClr val="bg1"/>
                </a:solidFill>
              </a:defRPr>
            </a:lvl1pPr>
          </a:lstStyle>
          <a:p>
            <a:r>
              <a:rPr lang="zh-TW" altLang="en-US"/>
              <a:t>按一下以編輯母片標題樣式</a:t>
            </a:r>
          </a:p>
        </p:txBody>
      </p:sp>
      <p:sp>
        <p:nvSpPr>
          <p:cNvPr id="30742" name="Rectangle 22"/>
          <p:cNvSpPr>
            <a:spLocks noGrp="1" noChangeArrowheads="1"/>
          </p:cNvSpPr>
          <p:nvPr>
            <p:ph type="subTitle" idx="1"/>
          </p:nvPr>
        </p:nvSpPr>
        <p:spPr>
          <a:xfrm>
            <a:off x="958852" y="3598863"/>
            <a:ext cx="9351433" cy="914400"/>
          </a:xfrm>
        </p:spPr>
        <p:txBody>
          <a:bodyPr anchor="ctr"/>
          <a:lstStyle>
            <a:lvl1pPr marL="0" indent="0">
              <a:buFontTx/>
              <a:buNone/>
              <a:defRPr sz="2000">
                <a:solidFill>
                  <a:schemeClr val="bg1"/>
                </a:solidFill>
              </a:defRPr>
            </a:lvl1pPr>
          </a:lstStyle>
          <a:p>
            <a:r>
              <a:rPr lang="zh-TW" altLang="en-US"/>
              <a:t>按一下以編輯母片副標題樣式</a:t>
            </a:r>
          </a:p>
        </p:txBody>
      </p:sp>
      <p:sp>
        <p:nvSpPr>
          <p:cNvPr id="7" name="Rectangle 23"/>
          <p:cNvSpPr>
            <a:spLocks noGrp="1" noChangeArrowheads="1"/>
          </p:cNvSpPr>
          <p:nvPr>
            <p:ph type="dt" sz="half" idx="10"/>
          </p:nvPr>
        </p:nvSpPr>
        <p:spPr>
          <a:xfrm>
            <a:off x="958851" y="5037138"/>
            <a:ext cx="2844800" cy="476250"/>
          </a:xfrm>
        </p:spPr>
        <p:txBody>
          <a:bodyPr anchor="t"/>
          <a:lstStyle>
            <a:lvl1pPr>
              <a:defRPr sz="1400"/>
            </a:lvl1pPr>
          </a:lstStyle>
          <a:p>
            <a:pPr>
              <a:defRPr/>
            </a:pPr>
            <a:endParaRPr lang="en-US" altLang="zh-TW"/>
          </a:p>
        </p:txBody>
      </p:sp>
      <p:sp>
        <p:nvSpPr>
          <p:cNvPr id="8" name="Rectangle 24"/>
          <p:cNvSpPr>
            <a:spLocks noGrp="1" noChangeArrowheads="1"/>
          </p:cNvSpPr>
          <p:nvPr>
            <p:ph type="ftr" sz="quarter" idx="11"/>
          </p:nvPr>
        </p:nvSpPr>
        <p:spPr>
          <a:xfrm>
            <a:off x="4191000" y="6381750"/>
            <a:ext cx="3860800" cy="476250"/>
          </a:xfrm>
        </p:spPr>
        <p:txBody>
          <a:bodyPr anchor="t"/>
          <a:lstStyle>
            <a:lvl1pPr algn="ctr">
              <a:defRPr sz="1200">
                <a:solidFill>
                  <a:schemeClr val="bg1"/>
                </a:solidFill>
              </a:defRPr>
            </a:lvl1pPr>
          </a:lstStyle>
          <a:p>
            <a:pPr>
              <a:defRPr/>
            </a:pPr>
            <a:endParaRPr lang="en-US" altLang="zh-TW"/>
          </a:p>
        </p:txBody>
      </p:sp>
      <p:pic>
        <p:nvPicPr>
          <p:cNvPr id="9" name="圖片 15" descr="氣球版草地.jpg">
            <a:extLst>
              <a:ext uri="{FF2B5EF4-FFF2-40B4-BE49-F238E27FC236}">
                <a16:creationId xmlns:a16="http://schemas.microsoft.com/office/drawing/2014/main" id="{78622656-4D0F-4B97-AA68-3A04CB1F1A82}"/>
              </a:ext>
            </a:extLst>
          </p:cNvPr>
          <p:cNvPicPr>
            <a:picLocks noChangeAspect="1"/>
          </p:cNvPicPr>
          <p:nvPr userDrawn="1"/>
        </p:nvPicPr>
        <p:blipFill>
          <a:blip r:embed="rId3">
            <a:extLst>
              <a:ext uri="{28A0092B-C50C-407E-A947-70E740481C1C}">
                <a14:useLocalDpi xmlns:a14="http://schemas.microsoft.com/office/drawing/2010/main"/>
              </a:ext>
            </a:extLst>
          </a:blip>
          <a:srcRect/>
          <a:stretch>
            <a:fillRect/>
          </a:stretch>
        </p:blipFill>
        <p:spPr bwMode="auto">
          <a:xfrm>
            <a:off x="10348913" y="0"/>
            <a:ext cx="184308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圖片 16" descr="氣球.gif">
            <a:extLst>
              <a:ext uri="{FF2B5EF4-FFF2-40B4-BE49-F238E27FC236}">
                <a16:creationId xmlns:a16="http://schemas.microsoft.com/office/drawing/2014/main" id="{441A6167-D181-4EC9-8909-BF05C26CC18B}"/>
              </a:ext>
            </a:extLst>
          </p:cNvPr>
          <p:cNvPicPr>
            <a:picLocks noChangeAspect="1"/>
          </p:cNvPicPr>
          <p:nvPr userDrawn="1"/>
        </p:nvPicPr>
        <p:blipFill>
          <a:blip r:embed="rId4">
            <a:extLst>
              <a:ext uri="{28A0092B-C50C-407E-A947-70E740481C1C}">
                <a14:useLocalDpi xmlns:a14="http://schemas.microsoft.com/office/drawing/2010/main"/>
              </a:ext>
            </a:extLst>
          </a:blip>
          <a:srcRect/>
          <a:stretch>
            <a:fillRect/>
          </a:stretch>
        </p:blipFill>
        <p:spPr bwMode="auto">
          <a:xfrm>
            <a:off x="10755313" y="579438"/>
            <a:ext cx="1436687"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08093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solidFill>
                  <a:schemeClr val="tx2"/>
                </a:solidFill>
              </a:defRPr>
            </a:lvl1pPr>
          </a:lstStyle>
          <a:p>
            <a:r>
              <a:rPr lang="zh-TW" altLang="en-US"/>
              <a:t>按一下以編輯母片標題樣式</a:t>
            </a:r>
          </a:p>
        </p:txBody>
      </p:sp>
      <p:sp>
        <p:nvSpPr>
          <p:cNvPr id="3" name="內容版面配置區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47"/>
          <p:cNvSpPr>
            <a:spLocks noGrp="1" noChangeArrowheads="1"/>
          </p:cNvSpPr>
          <p:nvPr>
            <p:ph type="sldNum" sz="quarter" idx="12"/>
          </p:nvPr>
        </p:nvSpPr>
        <p:spPr>
          <a:ln/>
        </p:spPr>
        <p:txBody>
          <a:bodyPr/>
          <a:lstStyle>
            <a:lvl1pPr>
              <a:defRPr/>
            </a:lvl1pPr>
          </a:lstStyle>
          <a:p>
            <a:pPr>
              <a:defRPr/>
            </a:pPr>
            <a:fld id="{1B9A500E-E9CC-44FC-82B8-7E94FAC84908}" type="slidenum">
              <a:rPr lang="en-US" altLang="zh-TW"/>
              <a:pPr>
                <a:defRPr/>
              </a:pPr>
              <a:t>‹#›</a:t>
            </a:fld>
            <a:endParaRPr lang="en-US" altLang="zh-TW"/>
          </a:p>
        </p:txBody>
      </p:sp>
    </p:spTree>
    <p:extLst>
      <p:ext uri="{BB962C8B-B14F-4D97-AF65-F5344CB8AC3E}">
        <p14:creationId xmlns:p14="http://schemas.microsoft.com/office/powerpoint/2010/main" val="7193934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963084" y="4406901"/>
            <a:ext cx="10363200" cy="1362075"/>
          </a:xfrm>
        </p:spPr>
        <p:txBody>
          <a:bodyPr anchor="t"/>
          <a:lstStyle>
            <a:lvl1pPr algn="l">
              <a:defRPr sz="4000" b="1" cap="all">
                <a:solidFill>
                  <a:schemeClr val="tx2"/>
                </a:solidFill>
              </a:defRPr>
            </a:lvl1pPr>
          </a:lstStyle>
          <a:p>
            <a:r>
              <a:rPr lang="zh-TW" altLang="en-US"/>
              <a:t>按一下以編輯母片標題樣式</a:t>
            </a:r>
          </a:p>
        </p:txBody>
      </p:sp>
      <p:sp>
        <p:nvSpPr>
          <p:cNvPr id="3" name="文字版面配置區 2"/>
          <p:cNvSpPr>
            <a:spLocks noGrp="1"/>
          </p:cNvSpPr>
          <p:nvPr>
            <p:ph type="body" idx="1"/>
          </p:nvPr>
        </p:nvSpPr>
        <p:spPr>
          <a:xfrm>
            <a:off x="963084" y="2906713"/>
            <a:ext cx="10363200" cy="1500187"/>
          </a:xfrm>
        </p:spPr>
        <p:txBody>
          <a:bodyPr anchor="b"/>
          <a:lstStyle>
            <a:lvl1pPr marL="0" indent="0">
              <a:buNone/>
              <a:defRPr sz="2000">
                <a:solidFill>
                  <a:schemeClr val="tx2"/>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47"/>
          <p:cNvSpPr>
            <a:spLocks noGrp="1" noChangeArrowheads="1"/>
          </p:cNvSpPr>
          <p:nvPr>
            <p:ph type="sldNum" sz="quarter" idx="12"/>
          </p:nvPr>
        </p:nvSpPr>
        <p:spPr>
          <a:ln/>
        </p:spPr>
        <p:txBody>
          <a:bodyPr/>
          <a:lstStyle>
            <a:lvl1pPr>
              <a:defRPr/>
            </a:lvl1pPr>
          </a:lstStyle>
          <a:p>
            <a:pPr>
              <a:defRPr/>
            </a:pPr>
            <a:fld id="{938287E2-BA93-4951-B37D-90E26747F792}" type="slidenum">
              <a:rPr lang="en-US" altLang="zh-TW"/>
              <a:pPr>
                <a:defRPr/>
              </a:pPr>
              <a:t>‹#›</a:t>
            </a:fld>
            <a:endParaRPr lang="en-US" altLang="zh-TW"/>
          </a:p>
        </p:txBody>
      </p:sp>
    </p:spTree>
    <p:extLst>
      <p:ext uri="{BB962C8B-B14F-4D97-AF65-F5344CB8AC3E}">
        <p14:creationId xmlns:p14="http://schemas.microsoft.com/office/powerpoint/2010/main" val="3258127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FEB814E-1094-4783-AEE9-A5A5BB1FA686}"/>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4E9506CB-7CFE-40BB-854B-DEA6CA0CF1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1C16583E-CDFE-4C38-B4A2-0CD2249ECFC6}"/>
              </a:ext>
            </a:extLst>
          </p:cNvPr>
          <p:cNvSpPr>
            <a:spLocks noGrp="1"/>
          </p:cNvSpPr>
          <p:nvPr>
            <p:ph type="dt" sz="half" idx="10"/>
          </p:nvPr>
        </p:nvSpPr>
        <p:spPr/>
        <p:txBody>
          <a:bodyPr/>
          <a:lstStyle/>
          <a:p>
            <a:fld id="{C7A4D3FF-E752-4EC8-941E-695D3A1AD56F}" type="datetimeFigureOut">
              <a:rPr lang="zh-TW" altLang="en-US" smtClean="0"/>
              <a:t>2024/8/13</a:t>
            </a:fld>
            <a:endParaRPr lang="zh-TW" altLang="en-US"/>
          </a:p>
        </p:txBody>
      </p:sp>
      <p:sp>
        <p:nvSpPr>
          <p:cNvPr id="5" name="頁尾版面配置區 4">
            <a:extLst>
              <a:ext uri="{FF2B5EF4-FFF2-40B4-BE49-F238E27FC236}">
                <a16:creationId xmlns:a16="http://schemas.microsoft.com/office/drawing/2014/main" id="{443B072C-3996-463A-9A38-CD1989F531E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0843270-194F-412B-ABA9-7420C44E013D}"/>
              </a:ext>
            </a:extLst>
          </p:cNvPr>
          <p:cNvSpPr>
            <a:spLocks noGrp="1"/>
          </p:cNvSpPr>
          <p:nvPr>
            <p:ph type="sldNum" sz="quarter" idx="12"/>
          </p:nvPr>
        </p:nvSpPr>
        <p:spPr/>
        <p:txBody>
          <a:bodyPr/>
          <a:lstStyle/>
          <a:p>
            <a:fld id="{5E63F125-2054-4F8C-94C4-F78CD6D0BF93}" type="slidenum">
              <a:rPr lang="zh-TW" altLang="en-US" smtClean="0"/>
              <a:t>‹#›</a:t>
            </a:fld>
            <a:endParaRPr lang="zh-TW" altLang="en-US"/>
          </a:p>
        </p:txBody>
      </p:sp>
    </p:spTree>
    <p:extLst>
      <p:ext uri="{BB962C8B-B14F-4D97-AF65-F5344CB8AC3E}">
        <p14:creationId xmlns:p14="http://schemas.microsoft.com/office/powerpoint/2010/main" val="4055495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solidFill>
                  <a:schemeClr val="tx2"/>
                </a:solidFill>
              </a:defRPr>
            </a:lvl1pPr>
          </a:lstStyle>
          <a:p>
            <a:r>
              <a:rPr lang="zh-TW" altLang="en-US"/>
              <a:t>按一下以編輯母片標題樣式</a:t>
            </a:r>
          </a:p>
        </p:txBody>
      </p:sp>
      <p:sp>
        <p:nvSpPr>
          <p:cNvPr id="3" name="內容版面配置區 2"/>
          <p:cNvSpPr>
            <a:spLocks noGrp="1"/>
          </p:cNvSpPr>
          <p:nvPr>
            <p:ph sz="half" idx="1"/>
          </p:nvPr>
        </p:nvSpPr>
        <p:spPr>
          <a:xfrm>
            <a:off x="609601" y="1439864"/>
            <a:ext cx="5473700" cy="4757737"/>
          </a:xfrm>
        </p:spPr>
        <p:txBody>
          <a:bodyPr/>
          <a:lstStyle>
            <a:lvl1pPr>
              <a:defRPr sz="2800">
                <a:solidFill>
                  <a:schemeClr val="tx2"/>
                </a:solidFill>
              </a:defRPr>
            </a:lvl1pPr>
            <a:lvl2pPr>
              <a:defRPr sz="2400">
                <a:solidFill>
                  <a:schemeClr val="tx2"/>
                </a:solidFill>
              </a:defRPr>
            </a:lvl2pPr>
            <a:lvl3pPr>
              <a:defRPr sz="2000">
                <a:solidFill>
                  <a:schemeClr val="tx2"/>
                </a:solidFill>
              </a:defRPr>
            </a:lvl3pPr>
            <a:lvl4pPr>
              <a:defRPr sz="1800">
                <a:solidFill>
                  <a:schemeClr val="tx2"/>
                </a:solidFill>
              </a:defRPr>
            </a:lvl4pPr>
            <a:lvl5pPr>
              <a:defRPr sz="1800">
                <a:solidFill>
                  <a:schemeClr val="tx2"/>
                </a:solidFill>
              </a:defRPr>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286501" y="1439864"/>
            <a:ext cx="5475817" cy="4757737"/>
          </a:xfrm>
        </p:spPr>
        <p:txBody>
          <a:bodyPr/>
          <a:lstStyle>
            <a:lvl1pPr>
              <a:defRPr sz="2800">
                <a:solidFill>
                  <a:schemeClr val="tx2"/>
                </a:solidFill>
              </a:defRPr>
            </a:lvl1pPr>
            <a:lvl2pPr>
              <a:defRPr sz="2400">
                <a:solidFill>
                  <a:schemeClr val="tx2"/>
                </a:solidFill>
              </a:defRPr>
            </a:lvl2pPr>
            <a:lvl3pPr>
              <a:defRPr sz="2000">
                <a:solidFill>
                  <a:schemeClr val="tx2"/>
                </a:solidFill>
              </a:defRPr>
            </a:lvl3pPr>
            <a:lvl4pPr>
              <a:defRPr sz="1800">
                <a:solidFill>
                  <a:schemeClr val="tx2"/>
                </a:solidFill>
              </a:defRPr>
            </a:lvl4pPr>
            <a:lvl5pPr>
              <a:defRPr sz="1800">
                <a:solidFill>
                  <a:schemeClr val="tx2"/>
                </a:solidFill>
              </a:defRPr>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45"/>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46"/>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47"/>
          <p:cNvSpPr>
            <a:spLocks noGrp="1" noChangeArrowheads="1"/>
          </p:cNvSpPr>
          <p:nvPr>
            <p:ph type="sldNum" sz="quarter" idx="12"/>
          </p:nvPr>
        </p:nvSpPr>
        <p:spPr>
          <a:ln/>
        </p:spPr>
        <p:txBody>
          <a:bodyPr/>
          <a:lstStyle>
            <a:lvl1pPr>
              <a:defRPr/>
            </a:lvl1pPr>
          </a:lstStyle>
          <a:p>
            <a:pPr>
              <a:defRPr/>
            </a:pPr>
            <a:fld id="{767B7D9F-4DE8-470F-A548-76054792E824}" type="slidenum">
              <a:rPr lang="en-US" altLang="zh-TW"/>
              <a:pPr>
                <a:defRPr/>
              </a:pPr>
              <a:t>‹#›</a:t>
            </a:fld>
            <a:endParaRPr lang="en-US" altLang="zh-TW"/>
          </a:p>
        </p:txBody>
      </p:sp>
    </p:spTree>
    <p:extLst>
      <p:ext uri="{BB962C8B-B14F-4D97-AF65-F5344CB8AC3E}">
        <p14:creationId xmlns:p14="http://schemas.microsoft.com/office/powerpoint/2010/main" val="25178951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09600" y="274638"/>
            <a:ext cx="10972800" cy="1143000"/>
          </a:xfrm>
        </p:spPr>
        <p:txBody>
          <a:bodyPr/>
          <a:lstStyle>
            <a:lvl1pPr>
              <a:defRPr>
                <a:solidFill>
                  <a:schemeClr val="tx2"/>
                </a:solidFill>
              </a:defRPr>
            </a:lvl1pPr>
          </a:lstStyle>
          <a:p>
            <a:r>
              <a:rPr lang="zh-TW" altLang="en-US"/>
              <a:t>按一下以編輯母片標題樣式</a:t>
            </a:r>
          </a:p>
        </p:txBody>
      </p:sp>
      <p:sp>
        <p:nvSpPr>
          <p:cNvPr id="3" name="文字版面配置區 2"/>
          <p:cNvSpPr>
            <a:spLocks noGrp="1"/>
          </p:cNvSpPr>
          <p:nvPr>
            <p:ph type="body" idx="1"/>
          </p:nvPr>
        </p:nvSpPr>
        <p:spPr>
          <a:xfrm>
            <a:off x="609600" y="1535113"/>
            <a:ext cx="5386917" cy="63976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09600" y="2174875"/>
            <a:ext cx="5386917" cy="3951288"/>
          </a:xfrm>
        </p:spPr>
        <p:txBody>
          <a:bodyPr/>
          <a:lstStyle>
            <a:lvl1pPr>
              <a:defRPr sz="2400">
                <a:solidFill>
                  <a:schemeClr val="tx2"/>
                </a:solidFill>
              </a:defRPr>
            </a:lvl1pPr>
            <a:lvl2pPr>
              <a:defRPr sz="2000">
                <a:solidFill>
                  <a:schemeClr val="tx2"/>
                </a:solidFill>
              </a:defRPr>
            </a:lvl2pPr>
            <a:lvl3pPr>
              <a:defRPr sz="1800">
                <a:solidFill>
                  <a:schemeClr val="tx2"/>
                </a:solidFill>
              </a:defRPr>
            </a:lvl3pPr>
            <a:lvl4pPr>
              <a:defRPr sz="1600">
                <a:solidFill>
                  <a:schemeClr val="tx2"/>
                </a:solidFill>
              </a:defRPr>
            </a:lvl4pPr>
            <a:lvl5pPr>
              <a:defRPr sz="1600">
                <a:solidFill>
                  <a:schemeClr val="tx2"/>
                </a:solidFill>
              </a:defRPr>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93368" y="1535113"/>
            <a:ext cx="5389033" cy="63976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93368" y="2174875"/>
            <a:ext cx="5389033" cy="3951288"/>
          </a:xfrm>
        </p:spPr>
        <p:txBody>
          <a:bodyPr/>
          <a:lstStyle>
            <a:lvl1pPr>
              <a:defRPr sz="2400">
                <a:solidFill>
                  <a:schemeClr val="tx2"/>
                </a:solidFill>
              </a:defRPr>
            </a:lvl1pPr>
            <a:lvl2pPr>
              <a:defRPr sz="2000">
                <a:solidFill>
                  <a:schemeClr val="tx2"/>
                </a:solidFill>
              </a:defRPr>
            </a:lvl2pPr>
            <a:lvl3pPr>
              <a:defRPr sz="1800">
                <a:solidFill>
                  <a:schemeClr val="tx2"/>
                </a:solidFill>
              </a:defRPr>
            </a:lvl3pPr>
            <a:lvl4pPr>
              <a:defRPr sz="1600">
                <a:solidFill>
                  <a:schemeClr val="tx2"/>
                </a:solidFill>
              </a:defRPr>
            </a:lvl4pPr>
            <a:lvl5pPr>
              <a:defRPr sz="1600">
                <a:solidFill>
                  <a:schemeClr val="tx2"/>
                </a:solidFill>
              </a:defRPr>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45"/>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46"/>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47"/>
          <p:cNvSpPr>
            <a:spLocks noGrp="1" noChangeArrowheads="1"/>
          </p:cNvSpPr>
          <p:nvPr>
            <p:ph type="sldNum" sz="quarter" idx="12"/>
          </p:nvPr>
        </p:nvSpPr>
        <p:spPr>
          <a:ln/>
        </p:spPr>
        <p:txBody>
          <a:bodyPr/>
          <a:lstStyle>
            <a:lvl1pPr>
              <a:defRPr/>
            </a:lvl1pPr>
          </a:lstStyle>
          <a:p>
            <a:pPr>
              <a:defRPr/>
            </a:pPr>
            <a:fld id="{B9735082-F721-4529-8723-54876B41A9B9}" type="slidenum">
              <a:rPr lang="en-US" altLang="zh-TW"/>
              <a:pPr>
                <a:defRPr/>
              </a:pPr>
              <a:t>‹#›</a:t>
            </a:fld>
            <a:endParaRPr lang="en-US" altLang="zh-TW"/>
          </a:p>
        </p:txBody>
      </p:sp>
    </p:spTree>
    <p:extLst>
      <p:ext uri="{BB962C8B-B14F-4D97-AF65-F5344CB8AC3E}">
        <p14:creationId xmlns:p14="http://schemas.microsoft.com/office/powerpoint/2010/main" val="7667332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solidFill>
                  <a:schemeClr val="tx2"/>
                </a:solidFill>
              </a:defRPr>
            </a:lvl1pPr>
          </a:lstStyle>
          <a:p>
            <a:r>
              <a:rPr lang="zh-TW" altLang="en-US"/>
              <a:t>按一下以編輯母片標題樣式</a:t>
            </a:r>
          </a:p>
        </p:txBody>
      </p:sp>
      <p:sp>
        <p:nvSpPr>
          <p:cNvPr id="3" name="Rectangle 45"/>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46"/>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47"/>
          <p:cNvSpPr>
            <a:spLocks noGrp="1" noChangeArrowheads="1"/>
          </p:cNvSpPr>
          <p:nvPr>
            <p:ph type="sldNum" sz="quarter" idx="12"/>
          </p:nvPr>
        </p:nvSpPr>
        <p:spPr>
          <a:ln/>
        </p:spPr>
        <p:txBody>
          <a:bodyPr/>
          <a:lstStyle>
            <a:lvl1pPr>
              <a:defRPr/>
            </a:lvl1pPr>
          </a:lstStyle>
          <a:p>
            <a:pPr>
              <a:defRPr/>
            </a:pPr>
            <a:fld id="{C3D3C0C5-D090-4AF5-85D1-89AC89FE60F1}" type="slidenum">
              <a:rPr lang="en-US" altLang="zh-TW"/>
              <a:pPr>
                <a:defRPr/>
              </a:pPr>
              <a:t>‹#›</a:t>
            </a:fld>
            <a:endParaRPr lang="en-US" altLang="zh-TW"/>
          </a:p>
        </p:txBody>
      </p:sp>
    </p:spTree>
    <p:extLst>
      <p:ext uri="{BB962C8B-B14F-4D97-AF65-F5344CB8AC3E}">
        <p14:creationId xmlns:p14="http://schemas.microsoft.com/office/powerpoint/2010/main" val="38252445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5"/>
          <p:cNvSpPr>
            <a:spLocks noGrp="1" noChangeArrowheads="1"/>
          </p:cNvSpPr>
          <p:nvPr>
            <p:ph type="dt" sz="half" idx="10"/>
          </p:nvPr>
        </p:nvSpPr>
        <p:spPr/>
        <p:txBody>
          <a:bodyPr/>
          <a:lstStyle>
            <a:lvl1pPr>
              <a:defRPr/>
            </a:lvl1pPr>
          </a:lstStyle>
          <a:p>
            <a:pPr>
              <a:defRPr/>
            </a:pPr>
            <a:endParaRPr lang="en-US" altLang="zh-TW"/>
          </a:p>
        </p:txBody>
      </p:sp>
      <p:sp>
        <p:nvSpPr>
          <p:cNvPr id="3" name="Rectangle 46"/>
          <p:cNvSpPr>
            <a:spLocks noGrp="1" noChangeArrowheads="1"/>
          </p:cNvSpPr>
          <p:nvPr>
            <p:ph type="ftr" sz="quarter" idx="11"/>
          </p:nvPr>
        </p:nvSpPr>
        <p:spPr/>
        <p:txBody>
          <a:bodyPr/>
          <a:lstStyle>
            <a:lvl1pPr>
              <a:defRPr>
                <a:solidFill>
                  <a:srgbClr val="3E3A39"/>
                </a:solidFill>
              </a:defRPr>
            </a:lvl1pPr>
          </a:lstStyle>
          <a:p>
            <a:pPr>
              <a:defRPr/>
            </a:pPr>
            <a:endParaRPr lang="en-US" altLang="zh-TW"/>
          </a:p>
        </p:txBody>
      </p:sp>
      <p:sp>
        <p:nvSpPr>
          <p:cNvPr id="4" name="Rectangle 47"/>
          <p:cNvSpPr>
            <a:spLocks noGrp="1" noChangeArrowheads="1"/>
          </p:cNvSpPr>
          <p:nvPr>
            <p:ph type="sldNum" sz="quarter" idx="12"/>
          </p:nvPr>
        </p:nvSpPr>
        <p:spPr/>
        <p:txBody>
          <a:bodyPr/>
          <a:lstStyle>
            <a:lvl1pPr>
              <a:defRPr/>
            </a:lvl1pPr>
          </a:lstStyle>
          <a:p>
            <a:pPr>
              <a:defRPr/>
            </a:pPr>
            <a:fld id="{3DE45BC6-34E6-4357-B5D8-5E2746CF5FAE}" type="slidenum">
              <a:rPr lang="en-US" altLang="zh-TW"/>
              <a:pPr>
                <a:defRPr/>
              </a:pPr>
              <a:t>‹#›</a:t>
            </a:fld>
            <a:endParaRPr lang="en-US" altLang="zh-TW"/>
          </a:p>
        </p:txBody>
      </p:sp>
    </p:spTree>
    <p:extLst>
      <p:ext uri="{BB962C8B-B14F-4D97-AF65-F5344CB8AC3E}">
        <p14:creationId xmlns:p14="http://schemas.microsoft.com/office/powerpoint/2010/main" val="20163605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1" y="273050"/>
            <a:ext cx="4011084"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5"/>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46"/>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47"/>
          <p:cNvSpPr>
            <a:spLocks noGrp="1" noChangeArrowheads="1"/>
          </p:cNvSpPr>
          <p:nvPr>
            <p:ph type="sldNum" sz="quarter" idx="12"/>
          </p:nvPr>
        </p:nvSpPr>
        <p:spPr>
          <a:ln/>
        </p:spPr>
        <p:txBody>
          <a:bodyPr/>
          <a:lstStyle>
            <a:lvl1pPr>
              <a:defRPr/>
            </a:lvl1pPr>
          </a:lstStyle>
          <a:p>
            <a:pPr>
              <a:defRPr/>
            </a:pPr>
            <a:fld id="{6B14844F-2492-4D36-814A-6E6AAC0C7DA2}" type="slidenum">
              <a:rPr lang="en-US" altLang="zh-TW"/>
              <a:pPr>
                <a:defRPr/>
              </a:pPr>
              <a:t>‹#›</a:t>
            </a:fld>
            <a:endParaRPr lang="en-US" altLang="zh-TW"/>
          </a:p>
        </p:txBody>
      </p:sp>
    </p:spTree>
    <p:extLst>
      <p:ext uri="{BB962C8B-B14F-4D97-AF65-F5344CB8AC3E}">
        <p14:creationId xmlns:p14="http://schemas.microsoft.com/office/powerpoint/2010/main" val="27760925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389717" y="4800600"/>
            <a:ext cx="73152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5"/>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46"/>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47"/>
          <p:cNvSpPr>
            <a:spLocks noGrp="1" noChangeArrowheads="1"/>
          </p:cNvSpPr>
          <p:nvPr>
            <p:ph type="sldNum" sz="quarter" idx="12"/>
          </p:nvPr>
        </p:nvSpPr>
        <p:spPr>
          <a:ln/>
        </p:spPr>
        <p:txBody>
          <a:bodyPr/>
          <a:lstStyle>
            <a:lvl1pPr>
              <a:defRPr/>
            </a:lvl1pPr>
          </a:lstStyle>
          <a:p>
            <a:pPr>
              <a:defRPr/>
            </a:pPr>
            <a:fld id="{C8B545EA-F985-4C54-A222-EA674D9E0A70}" type="slidenum">
              <a:rPr lang="en-US" altLang="zh-TW"/>
              <a:pPr>
                <a:defRPr/>
              </a:pPr>
              <a:t>‹#›</a:t>
            </a:fld>
            <a:endParaRPr lang="en-US" altLang="zh-TW"/>
          </a:p>
        </p:txBody>
      </p:sp>
    </p:spTree>
    <p:extLst>
      <p:ext uri="{BB962C8B-B14F-4D97-AF65-F5344CB8AC3E}">
        <p14:creationId xmlns:p14="http://schemas.microsoft.com/office/powerpoint/2010/main" val="15800323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47"/>
          <p:cNvSpPr>
            <a:spLocks noGrp="1" noChangeArrowheads="1"/>
          </p:cNvSpPr>
          <p:nvPr>
            <p:ph type="sldNum" sz="quarter" idx="12"/>
          </p:nvPr>
        </p:nvSpPr>
        <p:spPr>
          <a:ln/>
        </p:spPr>
        <p:txBody>
          <a:bodyPr/>
          <a:lstStyle>
            <a:lvl1pPr>
              <a:defRPr/>
            </a:lvl1pPr>
          </a:lstStyle>
          <a:p>
            <a:pPr>
              <a:defRPr/>
            </a:pPr>
            <a:fld id="{649102BF-F7D2-4FB5-B204-9A749A010528}" type="slidenum">
              <a:rPr lang="en-US" altLang="zh-TW"/>
              <a:pPr>
                <a:defRPr/>
              </a:pPr>
              <a:t>‹#›</a:t>
            </a:fld>
            <a:endParaRPr lang="en-US" altLang="zh-TW"/>
          </a:p>
        </p:txBody>
      </p:sp>
    </p:spTree>
    <p:extLst>
      <p:ext uri="{BB962C8B-B14F-4D97-AF65-F5344CB8AC3E}">
        <p14:creationId xmlns:p14="http://schemas.microsoft.com/office/powerpoint/2010/main" val="179792576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972551" y="0"/>
            <a:ext cx="2789767" cy="6197600"/>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01134" y="0"/>
            <a:ext cx="8168217" cy="61976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5"/>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47"/>
          <p:cNvSpPr>
            <a:spLocks noGrp="1" noChangeArrowheads="1"/>
          </p:cNvSpPr>
          <p:nvPr>
            <p:ph type="sldNum" sz="quarter" idx="12"/>
          </p:nvPr>
        </p:nvSpPr>
        <p:spPr>
          <a:ln/>
        </p:spPr>
        <p:txBody>
          <a:bodyPr/>
          <a:lstStyle>
            <a:lvl1pPr>
              <a:defRPr/>
            </a:lvl1pPr>
          </a:lstStyle>
          <a:p>
            <a:pPr>
              <a:defRPr/>
            </a:pPr>
            <a:fld id="{DE8285B1-A1B1-4A0C-A9CA-11F200F24BD0}" type="slidenum">
              <a:rPr lang="en-US" altLang="zh-TW"/>
              <a:pPr>
                <a:defRPr/>
              </a:pPr>
              <a:t>‹#›</a:t>
            </a:fld>
            <a:endParaRPr lang="en-US" altLang="zh-TW"/>
          </a:p>
        </p:txBody>
      </p:sp>
    </p:spTree>
    <p:extLst>
      <p:ext uri="{BB962C8B-B14F-4D97-AF65-F5344CB8AC3E}">
        <p14:creationId xmlns:p14="http://schemas.microsoft.com/office/powerpoint/2010/main" val="175282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95ED1F-25F7-474F-BB13-BEA05EB417A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758241B1-6E89-4F6D-94E7-5AF1F684F42F}"/>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778CF9CE-5224-4F7B-9E2C-8F3A8674763C}"/>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152668F5-BD16-4FBF-BCA5-360376E4FDA0}"/>
              </a:ext>
            </a:extLst>
          </p:cNvPr>
          <p:cNvSpPr>
            <a:spLocks noGrp="1"/>
          </p:cNvSpPr>
          <p:nvPr>
            <p:ph type="dt" sz="half" idx="10"/>
          </p:nvPr>
        </p:nvSpPr>
        <p:spPr/>
        <p:txBody>
          <a:bodyPr/>
          <a:lstStyle/>
          <a:p>
            <a:fld id="{C7A4D3FF-E752-4EC8-941E-695D3A1AD56F}" type="datetimeFigureOut">
              <a:rPr lang="zh-TW" altLang="en-US" smtClean="0"/>
              <a:t>2024/8/13</a:t>
            </a:fld>
            <a:endParaRPr lang="zh-TW" altLang="en-US"/>
          </a:p>
        </p:txBody>
      </p:sp>
      <p:sp>
        <p:nvSpPr>
          <p:cNvPr id="6" name="頁尾版面配置區 5">
            <a:extLst>
              <a:ext uri="{FF2B5EF4-FFF2-40B4-BE49-F238E27FC236}">
                <a16:creationId xmlns:a16="http://schemas.microsoft.com/office/drawing/2014/main" id="{78FD0BA3-C45F-4BAB-9DA4-B8C25F1FCAA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50BEAC6-EC0A-4CE5-A1C4-E44F532A7B8A}"/>
              </a:ext>
            </a:extLst>
          </p:cNvPr>
          <p:cNvSpPr>
            <a:spLocks noGrp="1"/>
          </p:cNvSpPr>
          <p:nvPr>
            <p:ph type="sldNum" sz="quarter" idx="12"/>
          </p:nvPr>
        </p:nvSpPr>
        <p:spPr/>
        <p:txBody>
          <a:bodyPr/>
          <a:lstStyle/>
          <a:p>
            <a:fld id="{5E63F125-2054-4F8C-94C4-F78CD6D0BF93}" type="slidenum">
              <a:rPr lang="zh-TW" altLang="en-US" smtClean="0"/>
              <a:t>‹#›</a:t>
            </a:fld>
            <a:endParaRPr lang="zh-TW" altLang="en-US"/>
          </a:p>
        </p:txBody>
      </p:sp>
    </p:spTree>
    <p:extLst>
      <p:ext uri="{BB962C8B-B14F-4D97-AF65-F5344CB8AC3E}">
        <p14:creationId xmlns:p14="http://schemas.microsoft.com/office/powerpoint/2010/main" val="3483709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DDB028E-F84B-42FE-A7DC-C3D04DA4B9AF}"/>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6B7DB5D-2AF9-4A8F-ACC5-AB90ADFF94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C23353EB-C508-4823-8F63-CB27AB8A7016}"/>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4076AC24-CE40-4374-ABA2-0873C3EDDF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E0304029-6D90-458B-9EEC-750093751AC3}"/>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42D48323-5269-4DDE-8AEA-D8F0ADE79B69}"/>
              </a:ext>
            </a:extLst>
          </p:cNvPr>
          <p:cNvSpPr>
            <a:spLocks noGrp="1"/>
          </p:cNvSpPr>
          <p:nvPr>
            <p:ph type="dt" sz="half" idx="10"/>
          </p:nvPr>
        </p:nvSpPr>
        <p:spPr/>
        <p:txBody>
          <a:bodyPr/>
          <a:lstStyle/>
          <a:p>
            <a:fld id="{C7A4D3FF-E752-4EC8-941E-695D3A1AD56F}" type="datetimeFigureOut">
              <a:rPr lang="zh-TW" altLang="en-US" smtClean="0"/>
              <a:t>2024/8/13</a:t>
            </a:fld>
            <a:endParaRPr lang="zh-TW" altLang="en-US"/>
          </a:p>
        </p:txBody>
      </p:sp>
      <p:sp>
        <p:nvSpPr>
          <p:cNvPr id="8" name="頁尾版面配置區 7">
            <a:extLst>
              <a:ext uri="{FF2B5EF4-FFF2-40B4-BE49-F238E27FC236}">
                <a16:creationId xmlns:a16="http://schemas.microsoft.com/office/drawing/2014/main" id="{F8F32DD4-DE40-405D-930C-67371E00C217}"/>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5E82E2C2-3274-470B-AA95-1BF0E93EF483}"/>
              </a:ext>
            </a:extLst>
          </p:cNvPr>
          <p:cNvSpPr>
            <a:spLocks noGrp="1"/>
          </p:cNvSpPr>
          <p:nvPr>
            <p:ph type="sldNum" sz="quarter" idx="12"/>
          </p:nvPr>
        </p:nvSpPr>
        <p:spPr/>
        <p:txBody>
          <a:bodyPr/>
          <a:lstStyle/>
          <a:p>
            <a:fld id="{5E63F125-2054-4F8C-94C4-F78CD6D0BF93}" type="slidenum">
              <a:rPr lang="zh-TW" altLang="en-US" smtClean="0"/>
              <a:t>‹#›</a:t>
            </a:fld>
            <a:endParaRPr lang="zh-TW" altLang="en-US"/>
          </a:p>
        </p:txBody>
      </p:sp>
    </p:spTree>
    <p:extLst>
      <p:ext uri="{BB962C8B-B14F-4D97-AF65-F5344CB8AC3E}">
        <p14:creationId xmlns:p14="http://schemas.microsoft.com/office/powerpoint/2010/main" val="3248406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A0AE6C-DFA9-40F6-9965-177037BE50B9}"/>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2CBA161D-E180-426D-B186-C03F5CFE927C}"/>
              </a:ext>
            </a:extLst>
          </p:cNvPr>
          <p:cNvSpPr>
            <a:spLocks noGrp="1"/>
          </p:cNvSpPr>
          <p:nvPr>
            <p:ph type="dt" sz="half" idx="10"/>
          </p:nvPr>
        </p:nvSpPr>
        <p:spPr/>
        <p:txBody>
          <a:bodyPr/>
          <a:lstStyle/>
          <a:p>
            <a:fld id="{C7A4D3FF-E752-4EC8-941E-695D3A1AD56F}" type="datetimeFigureOut">
              <a:rPr lang="zh-TW" altLang="en-US" smtClean="0"/>
              <a:t>2024/8/13</a:t>
            </a:fld>
            <a:endParaRPr lang="zh-TW" altLang="en-US"/>
          </a:p>
        </p:txBody>
      </p:sp>
      <p:sp>
        <p:nvSpPr>
          <p:cNvPr id="4" name="頁尾版面配置區 3">
            <a:extLst>
              <a:ext uri="{FF2B5EF4-FFF2-40B4-BE49-F238E27FC236}">
                <a16:creationId xmlns:a16="http://schemas.microsoft.com/office/drawing/2014/main" id="{E4C08834-1653-4A8E-9AE5-73CF851E696C}"/>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A0794419-E454-48D4-BE56-76C67462C58A}"/>
              </a:ext>
            </a:extLst>
          </p:cNvPr>
          <p:cNvSpPr>
            <a:spLocks noGrp="1"/>
          </p:cNvSpPr>
          <p:nvPr>
            <p:ph type="sldNum" sz="quarter" idx="12"/>
          </p:nvPr>
        </p:nvSpPr>
        <p:spPr/>
        <p:txBody>
          <a:bodyPr/>
          <a:lstStyle/>
          <a:p>
            <a:fld id="{5E63F125-2054-4F8C-94C4-F78CD6D0BF93}" type="slidenum">
              <a:rPr lang="zh-TW" altLang="en-US" smtClean="0"/>
              <a:t>‹#›</a:t>
            </a:fld>
            <a:endParaRPr lang="zh-TW" altLang="en-US"/>
          </a:p>
        </p:txBody>
      </p:sp>
    </p:spTree>
    <p:extLst>
      <p:ext uri="{BB962C8B-B14F-4D97-AF65-F5344CB8AC3E}">
        <p14:creationId xmlns:p14="http://schemas.microsoft.com/office/powerpoint/2010/main" val="2951015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5C9BE9A4-686E-4FF5-A89B-A2DBC58F3FE1}"/>
              </a:ext>
            </a:extLst>
          </p:cNvPr>
          <p:cNvSpPr>
            <a:spLocks noGrp="1"/>
          </p:cNvSpPr>
          <p:nvPr>
            <p:ph type="dt" sz="half" idx="10"/>
          </p:nvPr>
        </p:nvSpPr>
        <p:spPr/>
        <p:txBody>
          <a:bodyPr/>
          <a:lstStyle/>
          <a:p>
            <a:fld id="{C7A4D3FF-E752-4EC8-941E-695D3A1AD56F}" type="datetimeFigureOut">
              <a:rPr lang="zh-TW" altLang="en-US" smtClean="0"/>
              <a:t>2024/8/13</a:t>
            </a:fld>
            <a:endParaRPr lang="zh-TW" altLang="en-US"/>
          </a:p>
        </p:txBody>
      </p:sp>
      <p:sp>
        <p:nvSpPr>
          <p:cNvPr id="3" name="頁尾版面配置區 2">
            <a:extLst>
              <a:ext uri="{FF2B5EF4-FFF2-40B4-BE49-F238E27FC236}">
                <a16:creationId xmlns:a16="http://schemas.microsoft.com/office/drawing/2014/main" id="{08A5D983-195E-4D3F-9FF5-A95A9D7A60A9}"/>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E7A81C7F-1DAD-4631-98FC-41CE52FE0695}"/>
              </a:ext>
            </a:extLst>
          </p:cNvPr>
          <p:cNvSpPr>
            <a:spLocks noGrp="1"/>
          </p:cNvSpPr>
          <p:nvPr>
            <p:ph type="sldNum" sz="quarter" idx="12"/>
          </p:nvPr>
        </p:nvSpPr>
        <p:spPr/>
        <p:txBody>
          <a:bodyPr/>
          <a:lstStyle/>
          <a:p>
            <a:fld id="{5E63F125-2054-4F8C-94C4-F78CD6D0BF93}" type="slidenum">
              <a:rPr lang="zh-TW" altLang="en-US" smtClean="0"/>
              <a:t>‹#›</a:t>
            </a:fld>
            <a:endParaRPr lang="zh-TW" altLang="en-US"/>
          </a:p>
        </p:txBody>
      </p:sp>
    </p:spTree>
    <p:extLst>
      <p:ext uri="{BB962C8B-B14F-4D97-AF65-F5344CB8AC3E}">
        <p14:creationId xmlns:p14="http://schemas.microsoft.com/office/powerpoint/2010/main" val="4117984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11C650-CDE2-4CE3-8DB3-0AC2FA77490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D8E8F2F0-91C7-497C-93FA-099CA215AF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F0A34A89-F0F7-4751-BFFF-67333D1219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A73782F-CCDF-4C7B-AB34-8A10A66ED004}"/>
              </a:ext>
            </a:extLst>
          </p:cNvPr>
          <p:cNvSpPr>
            <a:spLocks noGrp="1"/>
          </p:cNvSpPr>
          <p:nvPr>
            <p:ph type="dt" sz="half" idx="10"/>
          </p:nvPr>
        </p:nvSpPr>
        <p:spPr/>
        <p:txBody>
          <a:bodyPr/>
          <a:lstStyle/>
          <a:p>
            <a:fld id="{C7A4D3FF-E752-4EC8-941E-695D3A1AD56F}" type="datetimeFigureOut">
              <a:rPr lang="zh-TW" altLang="en-US" smtClean="0"/>
              <a:t>2024/8/13</a:t>
            </a:fld>
            <a:endParaRPr lang="zh-TW" altLang="en-US"/>
          </a:p>
        </p:txBody>
      </p:sp>
      <p:sp>
        <p:nvSpPr>
          <p:cNvPr id="6" name="頁尾版面配置區 5">
            <a:extLst>
              <a:ext uri="{FF2B5EF4-FFF2-40B4-BE49-F238E27FC236}">
                <a16:creationId xmlns:a16="http://schemas.microsoft.com/office/drawing/2014/main" id="{24930193-45A8-43A2-8652-DEC99346620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4A6CBCD-E12B-4C17-8478-FCE006F91F9D}"/>
              </a:ext>
            </a:extLst>
          </p:cNvPr>
          <p:cNvSpPr>
            <a:spLocks noGrp="1"/>
          </p:cNvSpPr>
          <p:nvPr>
            <p:ph type="sldNum" sz="quarter" idx="12"/>
          </p:nvPr>
        </p:nvSpPr>
        <p:spPr/>
        <p:txBody>
          <a:bodyPr/>
          <a:lstStyle/>
          <a:p>
            <a:fld id="{5E63F125-2054-4F8C-94C4-F78CD6D0BF93}" type="slidenum">
              <a:rPr lang="zh-TW" altLang="en-US" smtClean="0"/>
              <a:t>‹#›</a:t>
            </a:fld>
            <a:endParaRPr lang="zh-TW" altLang="en-US"/>
          </a:p>
        </p:txBody>
      </p:sp>
    </p:spTree>
    <p:extLst>
      <p:ext uri="{BB962C8B-B14F-4D97-AF65-F5344CB8AC3E}">
        <p14:creationId xmlns:p14="http://schemas.microsoft.com/office/powerpoint/2010/main" val="3314511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C3E211-1252-4BE6-AE52-C6305DC55FE2}"/>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1E8AF1D1-445A-4299-AECB-72D25F70F8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3A91973F-DE0A-4E06-8807-5822E9C9E4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AC70474C-7BDB-4AFF-B9D2-95136303EA2E}"/>
              </a:ext>
            </a:extLst>
          </p:cNvPr>
          <p:cNvSpPr>
            <a:spLocks noGrp="1"/>
          </p:cNvSpPr>
          <p:nvPr>
            <p:ph type="dt" sz="half" idx="10"/>
          </p:nvPr>
        </p:nvSpPr>
        <p:spPr/>
        <p:txBody>
          <a:bodyPr/>
          <a:lstStyle/>
          <a:p>
            <a:fld id="{C7A4D3FF-E752-4EC8-941E-695D3A1AD56F}" type="datetimeFigureOut">
              <a:rPr lang="zh-TW" altLang="en-US" smtClean="0"/>
              <a:t>2024/8/13</a:t>
            </a:fld>
            <a:endParaRPr lang="zh-TW" altLang="en-US"/>
          </a:p>
        </p:txBody>
      </p:sp>
      <p:sp>
        <p:nvSpPr>
          <p:cNvPr id="6" name="頁尾版面配置區 5">
            <a:extLst>
              <a:ext uri="{FF2B5EF4-FFF2-40B4-BE49-F238E27FC236}">
                <a16:creationId xmlns:a16="http://schemas.microsoft.com/office/drawing/2014/main" id="{AEE877F6-05E0-4273-8632-7C774C8AECB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362FFC8-6165-44F0-8C35-B9A08A389AC7}"/>
              </a:ext>
            </a:extLst>
          </p:cNvPr>
          <p:cNvSpPr>
            <a:spLocks noGrp="1"/>
          </p:cNvSpPr>
          <p:nvPr>
            <p:ph type="sldNum" sz="quarter" idx="12"/>
          </p:nvPr>
        </p:nvSpPr>
        <p:spPr/>
        <p:txBody>
          <a:bodyPr/>
          <a:lstStyle/>
          <a:p>
            <a:fld id="{5E63F125-2054-4F8C-94C4-F78CD6D0BF93}" type="slidenum">
              <a:rPr lang="zh-TW" altLang="en-US" smtClean="0"/>
              <a:t>‹#›</a:t>
            </a:fld>
            <a:endParaRPr lang="zh-TW" altLang="en-US"/>
          </a:p>
        </p:txBody>
      </p:sp>
    </p:spTree>
    <p:extLst>
      <p:ext uri="{BB962C8B-B14F-4D97-AF65-F5344CB8AC3E}">
        <p14:creationId xmlns:p14="http://schemas.microsoft.com/office/powerpoint/2010/main" val="36918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1.jpeg"/><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8.emf"/><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A4F600DC-76B5-4B9D-8360-A9F86942F5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8E619707-7CC8-49BD-8704-73C9407E2D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77D1957-8537-4113-9E7E-99B268BBD6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A4D3FF-E752-4EC8-941E-695D3A1AD56F}" type="datetimeFigureOut">
              <a:rPr lang="zh-TW" altLang="en-US" smtClean="0"/>
              <a:t>2024/8/13</a:t>
            </a:fld>
            <a:endParaRPr lang="zh-TW" altLang="en-US"/>
          </a:p>
        </p:txBody>
      </p:sp>
      <p:sp>
        <p:nvSpPr>
          <p:cNvPr id="5" name="頁尾版面配置區 4">
            <a:extLst>
              <a:ext uri="{FF2B5EF4-FFF2-40B4-BE49-F238E27FC236}">
                <a16:creationId xmlns:a16="http://schemas.microsoft.com/office/drawing/2014/main" id="{0D388362-02EC-404D-95AC-E876B10F1B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83021005-B88E-4815-900F-AD1797EBA0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63F125-2054-4F8C-94C4-F78CD6D0BF93}" type="slidenum">
              <a:rPr lang="zh-TW" altLang="en-US" smtClean="0"/>
              <a:t>‹#›</a:t>
            </a:fld>
            <a:endParaRPr lang="zh-TW" altLang="en-US"/>
          </a:p>
        </p:txBody>
      </p:sp>
    </p:spTree>
    <p:extLst>
      <p:ext uri="{BB962C8B-B14F-4D97-AF65-F5344CB8AC3E}">
        <p14:creationId xmlns:p14="http://schemas.microsoft.com/office/powerpoint/2010/main" val="3075493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42"/>
          <p:cNvSpPr>
            <a:spLocks noChangeArrowheads="1"/>
          </p:cNvSpPr>
          <p:nvPr userDrawn="1"/>
        </p:nvSpPr>
        <p:spPr bwMode="auto">
          <a:xfrm>
            <a:off x="0" y="6618288"/>
            <a:ext cx="12192000" cy="239712"/>
          </a:xfrm>
          <a:prstGeom prst="rect">
            <a:avLst/>
          </a:prstGeom>
          <a:solidFill>
            <a:srgbClr val="00B2B3"/>
          </a:solidFill>
          <a:ln>
            <a:noFill/>
          </a:ln>
        </p:spPr>
        <p:txBody>
          <a:bodyPr wrap="none" anchor="ctr"/>
          <a:lstStyle>
            <a:lvl1pPr algn="ctr">
              <a:defRPr kumimoji="1">
                <a:solidFill>
                  <a:schemeClr val="tx1"/>
                </a:solidFill>
                <a:latin typeface="Arial" panose="020B0604020202020204" pitchFamily="34" charset="0"/>
                <a:ea typeface="新細明體" panose="02020500000000000000" pitchFamily="18" charset="-120"/>
              </a:defRPr>
            </a:lvl1pPr>
            <a:lvl2pPr marL="742950" indent="-285750" algn="ctr">
              <a:defRPr kumimoji="1">
                <a:solidFill>
                  <a:schemeClr val="tx1"/>
                </a:solidFill>
                <a:latin typeface="Arial" panose="020B0604020202020204" pitchFamily="34" charset="0"/>
                <a:ea typeface="新細明體" panose="02020500000000000000" pitchFamily="18" charset="-120"/>
              </a:defRPr>
            </a:lvl2pPr>
            <a:lvl3pPr marL="1143000" indent="-228600" algn="ctr">
              <a:defRPr kumimoji="1">
                <a:solidFill>
                  <a:schemeClr val="tx1"/>
                </a:solidFill>
                <a:latin typeface="Arial" panose="020B0604020202020204" pitchFamily="34" charset="0"/>
                <a:ea typeface="新細明體" panose="02020500000000000000" pitchFamily="18" charset="-120"/>
              </a:defRPr>
            </a:lvl3pPr>
            <a:lvl4pPr marL="1600200" indent="-228600" algn="ctr">
              <a:defRPr kumimoji="1">
                <a:solidFill>
                  <a:schemeClr val="tx1"/>
                </a:solidFill>
                <a:latin typeface="Arial" panose="020B0604020202020204" pitchFamily="34" charset="0"/>
                <a:ea typeface="新細明體" panose="02020500000000000000" pitchFamily="18" charset="-120"/>
              </a:defRPr>
            </a:lvl4pPr>
            <a:lvl5pPr marL="2057400" indent="-228600" algn="ctr">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defRPr/>
            </a:pPr>
            <a:endParaRPr lang="zh-TW" altLang="en-US"/>
          </a:p>
        </p:txBody>
      </p:sp>
      <p:sp>
        <p:nvSpPr>
          <p:cNvPr id="1027" name="Rectangle 43"/>
          <p:cNvSpPr>
            <a:spLocks noGrp="1" noChangeArrowheads="1"/>
          </p:cNvSpPr>
          <p:nvPr>
            <p:ph type="title"/>
          </p:nvPr>
        </p:nvSpPr>
        <p:spPr bwMode="auto">
          <a:xfrm>
            <a:off x="601133" y="264920"/>
            <a:ext cx="11045923" cy="941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dirty="0"/>
              <a:t>按一下以編輯母片標題樣式</a:t>
            </a:r>
          </a:p>
        </p:txBody>
      </p:sp>
      <p:sp>
        <p:nvSpPr>
          <p:cNvPr id="1028" name="Rectangle 44"/>
          <p:cNvSpPr>
            <a:spLocks noGrp="1" noChangeArrowheads="1"/>
          </p:cNvSpPr>
          <p:nvPr>
            <p:ph type="body" idx="1"/>
          </p:nvPr>
        </p:nvSpPr>
        <p:spPr bwMode="auto">
          <a:xfrm>
            <a:off x="609601" y="1439864"/>
            <a:ext cx="11037455" cy="475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dirty="0"/>
              <a:t>按一下以編輯母片</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29743" name="Rectangle 47"/>
          <p:cNvSpPr>
            <a:spLocks noGrp="1" noChangeArrowheads="1"/>
          </p:cNvSpPr>
          <p:nvPr>
            <p:ph type="sldNum" sz="quarter" idx="4"/>
          </p:nvPr>
        </p:nvSpPr>
        <p:spPr bwMode="auto">
          <a:xfrm>
            <a:off x="11430000" y="6619878"/>
            <a:ext cx="762000"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eaLnBrk="1" fontAlgn="ctr" hangingPunct="1">
              <a:defRPr sz="1200">
                <a:solidFill>
                  <a:schemeClr val="bg1"/>
                </a:solidFill>
                <a:ea typeface="微軟正黑體" panose="020B0604030504040204" pitchFamily="34" charset="-120"/>
              </a:defRPr>
            </a:lvl1pPr>
          </a:lstStyle>
          <a:p>
            <a:pPr>
              <a:defRPr/>
            </a:pPr>
            <a:fld id="{1A71FFAD-F905-4792-971B-681FA4F61CA8}" type="slidenum">
              <a:rPr lang="en-US" altLang="zh-TW"/>
              <a:pPr>
                <a:defRPr/>
              </a:pPr>
              <a:t>‹#›</a:t>
            </a:fld>
            <a:endParaRPr lang="en-US" altLang="zh-TW"/>
          </a:p>
        </p:txBody>
      </p:sp>
      <p:sp>
        <p:nvSpPr>
          <p:cNvPr id="1033" name="Line 50"/>
          <p:cNvSpPr>
            <a:spLocks noChangeShapeType="1"/>
          </p:cNvSpPr>
          <p:nvPr/>
        </p:nvSpPr>
        <p:spPr bwMode="auto">
          <a:xfrm>
            <a:off x="12194119" y="6202363"/>
            <a:ext cx="115570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34" name="Line 51"/>
          <p:cNvSpPr>
            <a:spLocks noChangeShapeType="1"/>
          </p:cNvSpPr>
          <p:nvPr/>
        </p:nvSpPr>
        <p:spPr bwMode="auto">
          <a:xfrm rot="5400000">
            <a:off x="10084331" y="7127876"/>
            <a:ext cx="53657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36" name="Text Box 52"/>
          <p:cNvSpPr txBox="1">
            <a:spLocks noChangeArrowheads="1"/>
          </p:cNvSpPr>
          <p:nvPr/>
        </p:nvSpPr>
        <p:spPr bwMode="auto">
          <a:xfrm>
            <a:off x="0" y="7200900"/>
            <a:ext cx="721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kumimoji="1">
                <a:solidFill>
                  <a:schemeClr val="tx1"/>
                </a:solidFill>
                <a:latin typeface="Arial" panose="020B0604020202020204" pitchFamily="34" charset="0"/>
                <a:ea typeface="新細明體" panose="02020500000000000000" pitchFamily="18" charset="-120"/>
              </a:defRPr>
            </a:lvl1pPr>
            <a:lvl2pPr marL="742950" indent="-285750" algn="ctr">
              <a:defRPr kumimoji="1">
                <a:solidFill>
                  <a:schemeClr val="tx1"/>
                </a:solidFill>
                <a:latin typeface="Arial" panose="020B0604020202020204" pitchFamily="34" charset="0"/>
                <a:ea typeface="新細明體" panose="02020500000000000000" pitchFamily="18" charset="-120"/>
              </a:defRPr>
            </a:lvl2pPr>
            <a:lvl3pPr marL="1143000" indent="-228600" algn="ctr">
              <a:defRPr kumimoji="1">
                <a:solidFill>
                  <a:schemeClr val="tx1"/>
                </a:solidFill>
                <a:latin typeface="Arial" panose="020B0604020202020204" pitchFamily="34" charset="0"/>
                <a:ea typeface="新細明體" panose="02020500000000000000" pitchFamily="18" charset="-120"/>
              </a:defRPr>
            </a:lvl3pPr>
            <a:lvl4pPr marL="1600200" indent="-228600" algn="ctr">
              <a:defRPr kumimoji="1">
                <a:solidFill>
                  <a:schemeClr val="tx1"/>
                </a:solidFill>
                <a:latin typeface="Arial" panose="020B0604020202020204" pitchFamily="34" charset="0"/>
                <a:ea typeface="新細明體" panose="02020500000000000000" pitchFamily="18" charset="-120"/>
              </a:defRPr>
            </a:lvl4pPr>
            <a:lvl5pPr marL="2057400" indent="-228600" algn="ctr">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spcBef>
                <a:spcPct val="50000"/>
              </a:spcBef>
              <a:defRPr/>
            </a:pPr>
            <a:r>
              <a:rPr lang="zh-TW" altLang="en-US" sz="2400">
                <a:ea typeface="微軟正黑體" panose="020B0604030504040204" pitchFamily="34" charset="-120"/>
              </a:rPr>
              <a:t>建議字型：中文微軟正黑體，英文</a:t>
            </a:r>
            <a:r>
              <a:rPr lang="en-US" altLang="zh-TW" sz="2400">
                <a:ea typeface="微軟正黑體" panose="020B0604030504040204" pitchFamily="34" charset="-120"/>
              </a:rPr>
              <a:t>Arial</a:t>
            </a:r>
          </a:p>
        </p:txBody>
      </p:sp>
      <p:pic>
        <p:nvPicPr>
          <p:cNvPr id="14" name="Picture 28" descr="itri_CEL_A"/>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10544178" y="6159948"/>
            <a:ext cx="1476375" cy="3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圖片 10"/>
          <p:cNvPicPr>
            <a:picLocks noChangeAspect="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11282365" y="254786"/>
            <a:ext cx="682734" cy="310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48"/>
          <p:cNvSpPr txBox="1">
            <a:spLocks noChangeArrowheads="1"/>
          </p:cNvSpPr>
          <p:nvPr userDrawn="1"/>
        </p:nvSpPr>
        <p:spPr bwMode="auto">
          <a:xfrm>
            <a:off x="-11500" y="6610192"/>
            <a:ext cx="71219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TW"/>
            </a:defPPr>
            <a:lvl1pPr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a:lstStyle>
          <a:p>
            <a:pPr algn="l"/>
            <a:r>
              <a:rPr lang="zh-TW" altLang="en-US" sz="1000" dirty="0">
                <a:solidFill>
                  <a:schemeClr val="bg1"/>
                </a:solidFill>
                <a:latin typeface="+mj-ea"/>
                <a:ea typeface="+mj-ea"/>
              </a:rPr>
              <a:t>工業技術研究院機密資料 禁止複製、轉載、外流 </a:t>
            </a:r>
            <a:r>
              <a:rPr lang="en-US" altLang="zh-TW" sz="1000" dirty="0">
                <a:solidFill>
                  <a:schemeClr val="bg1"/>
                </a:solidFill>
                <a:latin typeface="+mj-ea"/>
                <a:ea typeface="+mj-ea"/>
              </a:rPr>
              <a:t>ITRI CONFIDENTIAL DOCUMENT DO NOT COPY OR DISTRIBUTE</a:t>
            </a:r>
          </a:p>
        </p:txBody>
      </p:sp>
    </p:spTree>
    <p:extLst>
      <p:ext uri="{BB962C8B-B14F-4D97-AF65-F5344CB8AC3E}">
        <p14:creationId xmlns:p14="http://schemas.microsoft.com/office/powerpoint/2010/main" val="40323996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ftr="0" dt="0"/>
  <p:txStyles>
    <p:titleStyle>
      <a:lvl1pPr algn="l" rtl="0" eaLnBrk="0" fontAlgn="base" hangingPunct="0">
        <a:spcBef>
          <a:spcPct val="0"/>
        </a:spcBef>
        <a:spcAft>
          <a:spcPct val="0"/>
        </a:spcAft>
        <a:defRPr kumimoji="1" sz="3600">
          <a:solidFill>
            <a:srgbClr val="00B2B3"/>
          </a:solidFill>
          <a:latin typeface="+mj-lt"/>
          <a:ea typeface="+mj-ea"/>
          <a:cs typeface="+mj-cs"/>
        </a:defRPr>
      </a:lvl1pPr>
      <a:lvl2pPr algn="l" rtl="0" eaLnBrk="0" fontAlgn="base" hangingPunct="0">
        <a:spcBef>
          <a:spcPct val="0"/>
        </a:spcBef>
        <a:spcAft>
          <a:spcPct val="0"/>
        </a:spcAft>
        <a:defRPr kumimoji="1" sz="4600">
          <a:solidFill>
            <a:schemeClr val="tx2"/>
          </a:solidFill>
          <a:latin typeface="Arial" charset="0"/>
          <a:ea typeface="微軟正黑體" pitchFamily="34" charset="-120"/>
        </a:defRPr>
      </a:lvl2pPr>
      <a:lvl3pPr algn="l" rtl="0" eaLnBrk="0" fontAlgn="base" hangingPunct="0">
        <a:spcBef>
          <a:spcPct val="0"/>
        </a:spcBef>
        <a:spcAft>
          <a:spcPct val="0"/>
        </a:spcAft>
        <a:defRPr kumimoji="1" sz="4600">
          <a:solidFill>
            <a:schemeClr val="tx2"/>
          </a:solidFill>
          <a:latin typeface="Arial" charset="0"/>
          <a:ea typeface="微軟正黑體" pitchFamily="34" charset="-120"/>
        </a:defRPr>
      </a:lvl3pPr>
      <a:lvl4pPr algn="l" rtl="0" eaLnBrk="0" fontAlgn="base" hangingPunct="0">
        <a:spcBef>
          <a:spcPct val="0"/>
        </a:spcBef>
        <a:spcAft>
          <a:spcPct val="0"/>
        </a:spcAft>
        <a:defRPr kumimoji="1" sz="4600">
          <a:solidFill>
            <a:schemeClr val="tx2"/>
          </a:solidFill>
          <a:latin typeface="Arial" charset="0"/>
          <a:ea typeface="微軟正黑體" pitchFamily="34" charset="-120"/>
        </a:defRPr>
      </a:lvl4pPr>
      <a:lvl5pPr algn="l" rtl="0" eaLnBrk="0" fontAlgn="base" hangingPunct="0">
        <a:spcBef>
          <a:spcPct val="0"/>
        </a:spcBef>
        <a:spcAft>
          <a:spcPct val="0"/>
        </a:spcAft>
        <a:defRPr kumimoji="1" sz="4600">
          <a:solidFill>
            <a:schemeClr val="tx2"/>
          </a:solidFill>
          <a:latin typeface="Arial" charset="0"/>
          <a:ea typeface="微軟正黑體" pitchFamily="34" charset="-120"/>
        </a:defRPr>
      </a:lvl5pPr>
      <a:lvl6pPr marL="457200" algn="l" rtl="0" fontAlgn="base">
        <a:spcBef>
          <a:spcPct val="0"/>
        </a:spcBef>
        <a:spcAft>
          <a:spcPct val="0"/>
        </a:spcAft>
        <a:defRPr kumimoji="1" sz="4600">
          <a:solidFill>
            <a:schemeClr val="tx2"/>
          </a:solidFill>
          <a:latin typeface="Arial" charset="0"/>
          <a:ea typeface="微軟正黑體" pitchFamily="34" charset="-120"/>
        </a:defRPr>
      </a:lvl6pPr>
      <a:lvl7pPr marL="914400" algn="l" rtl="0" fontAlgn="base">
        <a:spcBef>
          <a:spcPct val="0"/>
        </a:spcBef>
        <a:spcAft>
          <a:spcPct val="0"/>
        </a:spcAft>
        <a:defRPr kumimoji="1" sz="4600">
          <a:solidFill>
            <a:schemeClr val="tx2"/>
          </a:solidFill>
          <a:latin typeface="Arial" charset="0"/>
          <a:ea typeface="微軟正黑體" pitchFamily="34" charset="-120"/>
        </a:defRPr>
      </a:lvl7pPr>
      <a:lvl8pPr marL="1371600" algn="l" rtl="0" fontAlgn="base">
        <a:spcBef>
          <a:spcPct val="0"/>
        </a:spcBef>
        <a:spcAft>
          <a:spcPct val="0"/>
        </a:spcAft>
        <a:defRPr kumimoji="1" sz="4600">
          <a:solidFill>
            <a:schemeClr val="tx2"/>
          </a:solidFill>
          <a:latin typeface="Arial" charset="0"/>
          <a:ea typeface="微軟正黑體" pitchFamily="34" charset="-120"/>
        </a:defRPr>
      </a:lvl8pPr>
      <a:lvl9pPr marL="1828800" algn="l" rtl="0" fontAlgn="base">
        <a:spcBef>
          <a:spcPct val="0"/>
        </a:spcBef>
        <a:spcAft>
          <a:spcPct val="0"/>
        </a:spcAft>
        <a:defRPr kumimoji="1" sz="4600">
          <a:solidFill>
            <a:schemeClr val="tx2"/>
          </a:solidFill>
          <a:latin typeface="Arial" charset="0"/>
          <a:ea typeface="微軟正黑體" pitchFamily="34"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42"/>
          <p:cNvSpPr>
            <a:spLocks noChangeArrowheads="1"/>
          </p:cNvSpPr>
          <p:nvPr userDrawn="1"/>
        </p:nvSpPr>
        <p:spPr bwMode="auto">
          <a:xfrm>
            <a:off x="0" y="6618288"/>
            <a:ext cx="12192000" cy="239712"/>
          </a:xfrm>
          <a:prstGeom prst="rect">
            <a:avLst/>
          </a:prstGeom>
          <a:solidFill>
            <a:srgbClr val="00B2B3"/>
          </a:solidFill>
          <a:ln>
            <a:noFill/>
          </a:ln>
        </p:spPr>
        <p:txBody>
          <a:bodyPr wrap="none" anchor="ctr"/>
          <a:lstStyle>
            <a:lvl1pPr algn="ctr">
              <a:defRPr kumimoji="1">
                <a:solidFill>
                  <a:schemeClr val="tx1"/>
                </a:solidFill>
                <a:latin typeface="Arial" panose="020B0604020202020204" pitchFamily="34" charset="0"/>
                <a:ea typeface="新細明體" panose="02020500000000000000" pitchFamily="18" charset="-120"/>
              </a:defRPr>
            </a:lvl1pPr>
            <a:lvl2pPr marL="742950" indent="-285750" algn="ctr">
              <a:defRPr kumimoji="1">
                <a:solidFill>
                  <a:schemeClr val="tx1"/>
                </a:solidFill>
                <a:latin typeface="Arial" panose="020B0604020202020204" pitchFamily="34" charset="0"/>
                <a:ea typeface="新細明體" panose="02020500000000000000" pitchFamily="18" charset="-120"/>
              </a:defRPr>
            </a:lvl2pPr>
            <a:lvl3pPr marL="1143000" indent="-228600" algn="ctr">
              <a:defRPr kumimoji="1">
                <a:solidFill>
                  <a:schemeClr val="tx1"/>
                </a:solidFill>
                <a:latin typeface="Arial" panose="020B0604020202020204" pitchFamily="34" charset="0"/>
                <a:ea typeface="新細明體" panose="02020500000000000000" pitchFamily="18" charset="-120"/>
              </a:defRPr>
            </a:lvl3pPr>
            <a:lvl4pPr marL="1600200" indent="-228600" algn="ctr">
              <a:defRPr kumimoji="1">
                <a:solidFill>
                  <a:schemeClr val="tx1"/>
                </a:solidFill>
                <a:latin typeface="Arial" panose="020B0604020202020204" pitchFamily="34" charset="0"/>
                <a:ea typeface="新細明體" panose="02020500000000000000" pitchFamily="18" charset="-120"/>
              </a:defRPr>
            </a:lvl4pPr>
            <a:lvl5pPr marL="2057400" indent="-228600" algn="ctr">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defRPr/>
            </a:pPr>
            <a:endParaRPr lang="zh-TW" altLang="en-US"/>
          </a:p>
        </p:txBody>
      </p:sp>
      <p:sp>
        <p:nvSpPr>
          <p:cNvPr id="1027" name="Rectangle 43"/>
          <p:cNvSpPr>
            <a:spLocks noGrp="1" noChangeArrowheads="1"/>
          </p:cNvSpPr>
          <p:nvPr>
            <p:ph type="title"/>
          </p:nvPr>
        </p:nvSpPr>
        <p:spPr bwMode="auto">
          <a:xfrm>
            <a:off x="601133" y="0"/>
            <a:ext cx="11159067"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8" name="Rectangle 44"/>
          <p:cNvSpPr>
            <a:spLocks noGrp="1" noChangeArrowheads="1"/>
          </p:cNvSpPr>
          <p:nvPr>
            <p:ph type="body" idx="1"/>
          </p:nvPr>
        </p:nvSpPr>
        <p:spPr bwMode="auto">
          <a:xfrm>
            <a:off x="609600" y="1439864"/>
            <a:ext cx="11152717" cy="475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29741" name="Rectangle 45"/>
          <p:cNvSpPr>
            <a:spLocks noGrp="1" noChangeArrowheads="1"/>
          </p:cNvSpPr>
          <p:nvPr>
            <p:ph type="dt" sz="half" idx="2"/>
          </p:nvPr>
        </p:nvSpPr>
        <p:spPr bwMode="auto">
          <a:xfrm>
            <a:off x="8157634" y="6619876"/>
            <a:ext cx="2400300"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eaLnBrk="1" hangingPunct="1">
              <a:defRPr sz="1200">
                <a:solidFill>
                  <a:schemeClr val="bg1"/>
                </a:solidFill>
                <a:latin typeface="Arial" charset="0"/>
                <a:ea typeface="+mn-ea"/>
              </a:defRPr>
            </a:lvl1pPr>
          </a:lstStyle>
          <a:p>
            <a:pPr>
              <a:defRPr/>
            </a:pPr>
            <a:endParaRPr lang="en-US" altLang="zh-TW"/>
          </a:p>
        </p:txBody>
      </p:sp>
      <p:sp>
        <p:nvSpPr>
          <p:cNvPr id="29742" name="Rectangle 46"/>
          <p:cNvSpPr>
            <a:spLocks noGrp="1" noChangeArrowheads="1"/>
          </p:cNvSpPr>
          <p:nvPr>
            <p:ph type="ftr" sz="quarter" idx="3"/>
          </p:nvPr>
        </p:nvSpPr>
        <p:spPr bwMode="auto">
          <a:xfrm>
            <a:off x="0" y="6391276"/>
            <a:ext cx="8128000"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eaLnBrk="1" hangingPunct="1">
              <a:defRPr sz="1400">
                <a:solidFill>
                  <a:schemeClr val="tx2"/>
                </a:solidFill>
                <a:latin typeface="Arial" charset="0"/>
                <a:ea typeface="+mn-ea"/>
              </a:defRPr>
            </a:lvl1pPr>
          </a:lstStyle>
          <a:p>
            <a:pPr>
              <a:defRPr/>
            </a:pPr>
            <a:endParaRPr lang="en-US" altLang="zh-TW"/>
          </a:p>
        </p:txBody>
      </p:sp>
      <p:sp>
        <p:nvSpPr>
          <p:cNvPr id="29743" name="Rectangle 47"/>
          <p:cNvSpPr>
            <a:spLocks noGrp="1" noChangeArrowheads="1"/>
          </p:cNvSpPr>
          <p:nvPr>
            <p:ph type="sldNum" sz="quarter" idx="4"/>
          </p:nvPr>
        </p:nvSpPr>
        <p:spPr bwMode="auto">
          <a:xfrm>
            <a:off x="11430000" y="6619876"/>
            <a:ext cx="762000"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eaLnBrk="1" fontAlgn="ctr" hangingPunct="1">
              <a:defRPr sz="1200">
                <a:solidFill>
                  <a:schemeClr val="bg1"/>
                </a:solidFill>
                <a:ea typeface="微軟正黑體" panose="020B0604030504040204" pitchFamily="34" charset="-120"/>
              </a:defRPr>
            </a:lvl1pPr>
          </a:lstStyle>
          <a:p>
            <a:pPr>
              <a:defRPr/>
            </a:pPr>
            <a:fld id="{AD52777E-A1DA-42D9-959D-3555B651DEFA}" type="slidenum">
              <a:rPr lang="en-US" altLang="zh-TW"/>
              <a:pPr>
                <a:defRPr/>
              </a:pPr>
              <a:t>‹#›</a:t>
            </a:fld>
            <a:endParaRPr lang="en-US" altLang="zh-TW"/>
          </a:p>
        </p:txBody>
      </p:sp>
      <p:sp>
        <p:nvSpPr>
          <p:cNvPr id="1032" name="Line 50"/>
          <p:cNvSpPr>
            <a:spLocks noChangeShapeType="1"/>
          </p:cNvSpPr>
          <p:nvPr/>
        </p:nvSpPr>
        <p:spPr bwMode="auto">
          <a:xfrm>
            <a:off x="12194118" y="6202363"/>
            <a:ext cx="115570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33" name="Line 51"/>
          <p:cNvSpPr>
            <a:spLocks noChangeShapeType="1"/>
          </p:cNvSpPr>
          <p:nvPr/>
        </p:nvSpPr>
        <p:spPr bwMode="auto">
          <a:xfrm rot="5400000">
            <a:off x="10084330" y="7127876"/>
            <a:ext cx="53657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36" name="Text Box 52"/>
          <p:cNvSpPr txBox="1">
            <a:spLocks noChangeArrowheads="1"/>
          </p:cNvSpPr>
          <p:nvPr/>
        </p:nvSpPr>
        <p:spPr bwMode="auto">
          <a:xfrm>
            <a:off x="0" y="7200900"/>
            <a:ext cx="721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kumimoji="1">
                <a:solidFill>
                  <a:schemeClr val="tx1"/>
                </a:solidFill>
                <a:latin typeface="Arial" panose="020B0604020202020204" pitchFamily="34" charset="0"/>
                <a:ea typeface="新細明體" panose="02020500000000000000" pitchFamily="18" charset="-120"/>
              </a:defRPr>
            </a:lvl1pPr>
            <a:lvl2pPr marL="742950" indent="-285750" algn="ctr">
              <a:defRPr kumimoji="1">
                <a:solidFill>
                  <a:schemeClr val="tx1"/>
                </a:solidFill>
                <a:latin typeface="Arial" panose="020B0604020202020204" pitchFamily="34" charset="0"/>
                <a:ea typeface="新細明體" panose="02020500000000000000" pitchFamily="18" charset="-120"/>
              </a:defRPr>
            </a:lvl2pPr>
            <a:lvl3pPr marL="1143000" indent="-228600" algn="ctr">
              <a:defRPr kumimoji="1">
                <a:solidFill>
                  <a:schemeClr val="tx1"/>
                </a:solidFill>
                <a:latin typeface="Arial" panose="020B0604020202020204" pitchFamily="34" charset="0"/>
                <a:ea typeface="新細明體" panose="02020500000000000000" pitchFamily="18" charset="-120"/>
              </a:defRPr>
            </a:lvl3pPr>
            <a:lvl4pPr marL="1600200" indent="-228600" algn="ctr">
              <a:defRPr kumimoji="1">
                <a:solidFill>
                  <a:schemeClr val="tx1"/>
                </a:solidFill>
                <a:latin typeface="Arial" panose="020B0604020202020204" pitchFamily="34" charset="0"/>
                <a:ea typeface="新細明體" panose="02020500000000000000" pitchFamily="18" charset="-120"/>
              </a:defRPr>
            </a:lvl4pPr>
            <a:lvl5pPr marL="2057400" indent="-228600" algn="ctr">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spcBef>
                <a:spcPct val="50000"/>
              </a:spcBef>
              <a:defRPr/>
            </a:pPr>
            <a:r>
              <a:rPr lang="zh-TW" altLang="en-US" sz="2400" dirty="0">
                <a:ea typeface="微軟正黑體" panose="020B0604030504040204" pitchFamily="34" charset="-120"/>
              </a:rPr>
              <a:t>建議字型：中文微軟</a:t>
            </a:r>
            <a:r>
              <a:rPr lang="zh-TW" altLang="en-US" sz="2400">
                <a:ea typeface="微軟正黑體" panose="020B0604030504040204" pitchFamily="34" charset="-120"/>
              </a:rPr>
              <a:t>正黑體，英文</a:t>
            </a:r>
            <a:r>
              <a:rPr lang="en-US" altLang="zh-TW" sz="2400" dirty="0">
                <a:ea typeface="微軟正黑體" panose="020B0604030504040204" pitchFamily="34" charset="-120"/>
              </a:rPr>
              <a:t>Arial</a:t>
            </a:r>
          </a:p>
        </p:txBody>
      </p:sp>
      <p:sp>
        <p:nvSpPr>
          <p:cNvPr id="13" name="Text Box 48"/>
          <p:cNvSpPr txBox="1">
            <a:spLocks noChangeArrowheads="1"/>
          </p:cNvSpPr>
          <p:nvPr userDrawn="1"/>
        </p:nvSpPr>
        <p:spPr bwMode="auto">
          <a:xfrm>
            <a:off x="0" y="6624638"/>
            <a:ext cx="303953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kumimoji="1">
                <a:solidFill>
                  <a:schemeClr val="tx1"/>
                </a:solidFill>
                <a:latin typeface="Arial" panose="020B0604020202020204" pitchFamily="34" charset="0"/>
                <a:ea typeface="新細明體" panose="02020500000000000000" pitchFamily="18" charset="-120"/>
              </a:defRPr>
            </a:lvl1pPr>
            <a:lvl2pPr marL="742950" indent="-285750" algn="ctr">
              <a:defRPr kumimoji="1">
                <a:solidFill>
                  <a:schemeClr val="tx1"/>
                </a:solidFill>
                <a:latin typeface="Arial" panose="020B0604020202020204" pitchFamily="34" charset="0"/>
                <a:ea typeface="新細明體" panose="02020500000000000000" pitchFamily="18" charset="-120"/>
              </a:defRPr>
            </a:lvl2pPr>
            <a:lvl3pPr marL="1143000" indent="-228600" algn="ctr">
              <a:defRPr kumimoji="1">
                <a:solidFill>
                  <a:schemeClr val="tx1"/>
                </a:solidFill>
                <a:latin typeface="Arial" panose="020B0604020202020204" pitchFamily="34" charset="0"/>
                <a:ea typeface="新細明體" panose="02020500000000000000" pitchFamily="18" charset="-120"/>
              </a:defRPr>
            </a:lvl3pPr>
            <a:lvl4pPr marL="1600200" indent="-228600" algn="ctr">
              <a:defRPr kumimoji="1">
                <a:solidFill>
                  <a:schemeClr val="tx1"/>
                </a:solidFill>
                <a:latin typeface="Arial" panose="020B0604020202020204" pitchFamily="34" charset="0"/>
                <a:ea typeface="新細明體" panose="02020500000000000000" pitchFamily="18" charset="-120"/>
              </a:defRPr>
            </a:lvl4pPr>
            <a:lvl5pPr marL="2057400" indent="-228600" algn="ctr">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defRPr/>
            </a:pPr>
            <a:r>
              <a:rPr lang="en-US" altLang="zh-TW" sz="900" dirty="0">
                <a:solidFill>
                  <a:schemeClr val="bg1"/>
                </a:solidFill>
                <a:ea typeface="微軟正黑體" panose="020B0604030504040204" pitchFamily="34" charset="-120"/>
              </a:rPr>
              <a:t>Copyright ITRI </a:t>
            </a:r>
            <a:r>
              <a:rPr lang="zh-TW" altLang="en-US" sz="900" dirty="0">
                <a:solidFill>
                  <a:schemeClr val="bg1"/>
                </a:solidFill>
                <a:ea typeface="微軟正黑體" panose="020B0604030504040204" pitchFamily="34" charset="-120"/>
              </a:rPr>
              <a:t>工業技術研究院</a:t>
            </a:r>
          </a:p>
        </p:txBody>
      </p:sp>
      <p:pic>
        <p:nvPicPr>
          <p:cNvPr id="14" name="圖片 13">
            <a:extLst>
              <a:ext uri="{FF2B5EF4-FFF2-40B4-BE49-F238E27FC236}">
                <a16:creationId xmlns:a16="http://schemas.microsoft.com/office/drawing/2014/main" id="{94E26892-BC08-4FD1-9A9F-3BFC30999938}"/>
              </a:ext>
            </a:extLst>
          </p:cNvPr>
          <p:cNvPicPr>
            <a:picLocks noChangeAspect="1"/>
          </p:cNvPicPr>
          <p:nvPr userDrawn="1"/>
        </p:nvPicPr>
        <p:blipFill>
          <a:blip r:embed="rId13" cstate="screen">
            <a:extLst>
              <a:ext uri="{28A0092B-C50C-407E-A947-70E740481C1C}">
                <a14:useLocalDpi xmlns:a14="http://schemas.microsoft.com/office/drawing/2010/main"/>
              </a:ext>
            </a:extLst>
          </a:blip>
          <a:srcRect/>
          <a:stretch>
            <a:fillRect/>
          </a:stretch>
        </p:blipFill>
        <p:spPr bwMode="auto">
          <a:xfrm>
            <a:off x="11157416" y="6275388"/>
            <a:ext cx="96202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18818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ftr="0" dt="0"/>
  <p:txStyles>
    <p:titleStyle>
      <a:lvl1pPr algn="l" rtl="0" eaLnBrk="0" fontAlgn="base" hangingPunct="0">
        <a:spcBef>
          <a:spcPct val="0"/>
        </a:spcBef>
        <a:spcAft>
          <a:spcPct val="0"/>
        </a:spcAft>
        <a:defRPr kumimoji="1" sz="4600">
          <a:solidFill>
            <a:schemeClr val="tx2"/>
          </a:solidFill>
          <a:latin typeface="+mj-lt"/>
          <a:ea typeface="+mj-ea"/>
          <a:cs typeface="+mj-cs"/>
        </a:defRPr>
      </a:lvl1pPr>
      <a:lvl2pPr algn="l" rtl="0" eaLnBrk="0" fontAlgn="base" hangingPunct="0">
        <a:spcBef>
          <a:spcPct val="0"/>
        </a:spcBef>
        <a:spcAft>
          <a:spcPct val="0"/>
        </a:spcAft>
        <a:defRPr kumimoji="1" sz="4600">
          <a:solidFill>
            <a:schemeClr val="tx2"/>
          </a:solidFill>
          <a:latin typeface="Arial" charset="0"/>
          <a:ea typeface="微軟正黑體" pitchFamily="34" charset="-120"/>
        </a:defRPr>
      </a:lvl2pPr>
      <a:lvl3pPr algn="l" rtl="0" eaLnBrk="0" fontAlgn="base" hangingPunct="0">
        <a:spcBef>
          <a:spcPct val="0"/>
        </a:spcBef>
        <a:spcAft>
          <a:spcPct val="0"/>
        </a:spcAft>
        <a:defRPr kumimoji="1" sz="4600">
          <a:solidFill>
            <a:schemeClr val="tx2"/>
          </a:solidFill>
          <a:latin typeface="Arial" charset="0"/>
          <a:ea typeface="微軟正黑體" pitchFamily="34" charset="-120"/>
        </a:defRPr>
      </a:lvl3pPr>
      <a:lvl4pPr algn="l" rtl="0" eaLnBrk="0" fontAlgn="base" hangingPunct="0">
        <a:spcBef>
          <a:spcPct val="0"/>
        </a:spcBef>
        <a:spcAft>
          <a:spcPct val="0"/>
        </a:spcAft>
        <a:defRPr kumimoji="1" sz="4600">
          <a:solidFill>
            <a:schemeClr val="tx2"/>
          </a:solidFill>
          <a:latin typeface="Arial" charset="0"/>
          <a:ea typeface="微軟正黑體" pitchFamily="34" charset="-120"/>
        </a:defRPr>
      </a:lvl4pPr>
      <a:lvl5pPr algn="l" rtl="0" eaLnBrk="0" fontAlgn="base" hangingPunct="0">
        <a:spcBef>
          <a:spcPct val="0"/>
        </a:spcBef>
        <a:spcAft>
          <a:spcPct val="0"/>
        </a:spcAft>
        <a:defRPr kumimoji="1" sz="4600">
          <a:solidFill>
            <a:schemeClr val="tx2"/>
          </a:solidFill>
          <a:latin typeface="Arial" charset="0"/>
          <a:ea typeface="微軟正黑體" pitchFamily="34" charset="-120"/>
        </a:defRPr>
      </a:lvl5pPr>
      <a:lvl6pPr marL="457200" algn="l" rtl="0" fontAlgn="base">
        <a:spcBef>
          <a:spcPct val="0"/>
        </a:spcBef>
        <a:spcAft>
          <a:spcPct val="0"/>
        </a:spcAft>
        <a:defRPr kumimoji="1" sz="4600">
          <a:solidFill>
            <a:schemeClr val="tx2"/>
          </a:solidFill>
          <a:latin typeface="Arial" charset="0"/>
          <a:ea typeface="微軟正黑體" pitchFamily="34" charset="-120"/>
        </a:defRPr>
      </a:lvl6pPr>
      <a:lvl7pPr marL="914400" algn="l" rtl="0" fontAlgn="base">
        <a:spcBef>
          <a:spcPct val="0"/>
        </a:spcBef>
        <a:spcAft>
          <a:spcPct val="0"/>
        </a:spcAft>
        <a:defRPr kumimoji="1" sz="4600">
          <a:solidFill>
            <a:schemeClr val="tx2"/>
          </a:solidFill>
          <a:latin typeface="Arial" charset="0"/>
          <a:ea typeface="微軟正黑體" pitchFamily="34" charset="-120"/>
        </a:defRPr>
      </a:lvl7pPr>
      <a:lvl8pPr marL="1371600" algn="l" rtl="0" fontAlgn="base">
        <a:spcBef>
          <a:spcPct val="0"/>
        </a:spcBef>
        <a:spcAft>
          <a:spcPct val="0"/>
        </a:spcAft>
        <a:defRPr kumimoji="1" sz="4600">
          <a:solidFill>
            <a:schemeClr val="tx2"/>
          </a:solidFill>
          <a:latin typeface="Arial" charset="0"/>
          <a:ea typeface="微軟正黑體" pitchFamily="34" charset="-120"/>
        </a:defRPr>
      </a:lvl8pPr>
      <a:lvl9pPr marL="1828800" algn="l" rtl="0" fontAlgn="base">
        <a:spcBef>
          <a:spcPct val="0"/>
        </a:spcBef>
        <a:spcAft>
          <a:spcPct val="0"/>
        </a:spcAft>
        <a:defRPr kumimoji="1" sz="4600">
          <a:solidFill>
            <a:schemeClr val="tx2"/>
          </a:solidFill>
          <a:latin typeface="Arial" charset="0"/>
          <a:ea typeface="微軟正黑體" pitchFamily="34" charset="-120"/>
        </a:defRPr>
      </a:lvl9pPr>
    </p:titleStyle>
    <p:bodyStyle>
      <a:lvl1pPr marL="342900" indent="-342900" algn="l" rtl="0" eaLnBrk="0" fontAlgn="base" hangingPunct="0">
        <a:spcBef>
          <a:spcPct val="20000"/>
        </a:spcBef>
        <a:spcAft>
          <a:spcPct val="0"/>
        </a:spcAft>
        <a:buChar char="•"/>
        <a:defRPr kumimoji="1" sz="3200">
          <a:solidFill>
            <a:schemeClr val="tx2"/>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2"/>
          </a:solidFill>
          <a:latin typeface="+mn-lt"/>
          <a:ea typeface="+mn-ea"/>
        </a:defRPr>
      </a:lvl2pPr>
      <a:lvl3pPr marL="1143000" indent="-228600" algn="l" rtl="0" eaLnBrk="0" fontAlgn="base" hangingPunct="0">
        <a:spcBef>
          <a:spcPct val="20000"/>
        </a:spcBef>
        <a:spcAft>
          <a:spcPct val="0"/>
        </a:spcAft>
        <a:buChar char="•"/>
        <a:defRPr kumimoji="1" sz="2400">
          <a:solidFill>
            <a:schemeClr val="tx2"/>
          </a:solidFill>
          <a:latin typeface="+mn-lt"/>
          <a:ea typeface="+mn-ea"/>
        </a:defRPr>
      </a:lvl3pPr>
      <a:lvl4pPr marL="1600200" indent="-228600" algn="l" rtl="0" eaLnBrk="0" fontAlgn="base" hangingPunct="0">
        <a:spcBef>
          <a:spcPct val="20000"/>
        </a:spcBef>
        <a:spcAft>
          <a:spcPct val="0"/>
        </a:spcAft>
        <a:buChar char="–"/>
        <a:defRPr kumimoji="1" sz="2000">
          <a:solidFill>
            <a:schemeClr val="tx2"/>
          </a:solidFill>
          <a:latin typeface="+mn-lt"/>
          <a:ea typeface="+mn-ea"/>
        </a:defRPr>
      </a:lvl4pPr>
      <a:lvl5pPr marL="2057400" indent="-228600" algn="l" rtl="0" eaLnBrk="0" fontAlgn="base" hangingPunct="0">
        <a:spcBef>
          <a:spcPct val="20000"/>
        </a:spcBef>
        <a:spcAft>
          <a:spcPct val="0"/>
        </a:spcAft>
        <a:buChar char="»"/>
        <a:defRPr kumimoji="1" sz="2000">
          <a:solidFill>
            <a:schemeClr val="tx2"/>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0" y="131763"/>
            <a:ext cx="12192000" cy="576262"/>
          </a:xfrm>
        </p:spPr>
        <p:txBody>
          <a:bodyPr/>
          <a:lstStyle/>
          <a:p>
            <a:pPr algn="ctr"/>
            <a:r>
              <a:rPr lang="zh-TW" altLang="en-US" sz="2800" b="1" kern="1200" dirty="0">
                <a:solidFill>
                  <a:srgbClr val="00B2B3"/>
                </a:solidFill>
                <a:ea typeface="+mn-ea"/>
                <a:cs typeface="Arial" panose="020B0604020202020204" pitchFamily="34" charset="0"/>
              </a:rPr>
              <a:t>技術名稱：</a:t>
            </a:r>
            <a:r>
              <a:rPr lang="en-US" altLang="zh-TW" sz="2800" b="1" kern="1200" dirty="0">
                <a:solidFill>
                  <a:srgbClr val="00B2B3"/>
                </a:solidFill>
                <a:ea typeface="+mn-ea"/>
                <a:cs typeface="Arial" panose="020B0604020202020204" pitchFamily="34" charset="0"/>
              </a:rPr>
              <a:t>OOOOOO</a:t>
            </a:r>
            <a:endParaRPr lang="zh-TW" altLang="en-US" sz="2800" b="1" kern="1200" dirty="0">
              <a:solidFill>
                <a:srgbClr val="00B2B3"/>
              </a:solidFill>
              <a:ea typeface="+mn-ea"/>
              <a:cs typeface="Arial" panose="020B0604020202020204" pitchFamily="34" charset="0"/>
            </a:endParaRPr>
          </a:p>
        </p:txBody>
      </p:sp>
      <p:sp>
        <p:nvSpPr>
          <p:cNvPr id="6" name="Rectangle 7">
            <a:extLst>
              <a:ext uri="{FF2B5EF4-FFF2-40B4-BE49-F238E27FC236}">
                <a16:creationId xmlns:a16="http://schemas.microsoft.com/office/drawing/2014/main" id="{5DBEDAF3-A6DD-4C4A-AC43-D29E00AD5432}"/>
              </a:ext>
            </a:extLst>
          </p:cNvPr>
          <p:cNvSpPr>
            <a:spLocks noChangeArrowheads="1"/>
          </p:cNvSpPr>
          <p:nvPr/>
        </p:nvSpPr>
        <p:spPr bwMode="auto">
          <a:xfrm>
            <a:off x="295865" y="963072"/>
            <a:ext cx="6097941" cy="506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微軟正黑體" panose="020B0604030504040204" pitchFamily="34" charset="-120"/>
              </a:defRPr>
            </a:lvl1pPr>
            <a:lvl2pPr marL="742950" indent="-285750">
              <a:spcBef>
                <a:spcPct val="20000"/>
              </a:spcBef>
              <a:buChar char="–"/>
              <a:defRPr kumimoji="1" sz="2800">
                <a:solidFill>
                  <a:schemeClr val="tx1"/>
                </a:solidFill>
                <a:latin typeface="Arial" panose="020B0604020202020204" pitchFamily="34" charset="0"/>
                <a:ea typeface="微軟正黑體" panose="020B0604030504040204" pitchFamily="34" charset="-120"/>
              </a:defRPr>
            </a:lvl2pPr>
            <a:lvl3pPr marL="1143000" indent="-228600">
              <a:spcBef>
                <a:spcPct val="20000"/>
              </a:spcBef>
              <a:buChar char="•"/>
              <a:defRPr kumimoji="1" sz="2400">
                <a:solidFill>
                  <a:schemeClr val="tx1"/>
                </a:solidFill>
                <a:latin typeface="Arial" panose="020B0604020202020204" pitchFamily="34" charset="0"/>
                <a:ea typeface="微軟正黑體" panose="020B0604030504040204" pitchFamily="34" charset="-120"/>
              </a:defRPr>
            </a:lvl3pPr>
            <a:lvl4pPr marL="1600200" indent="-228600">
              <a:spcBef>
                <a:spcPct val="20000"/>
              </a:spcBef>
              <a:buChar char="–"/>
              <a:defRPr kumimoji="1" sz="2000">
                <a:solidFill>
                  <a:schemeClr val="tx1"/>
                </a:solidFill>
                <a:latin typeface="Arial" panose="020B0604020202020204" pitchFamily="34" charset="0"/>
                <a:ea typeface="微軟正黑體" panose="020B0604030504040204" pitchFamily="34" charset="-120"/>
              </a:defRPr>
            </a:lvl4pPr>
            <a:lvl5pPr marL="2057400" indent="-228600">
              <a:spcBef>
                <a:spcPct val="20000"/>
              </a:spcBef>
              <a:buChar char="»"/>
              <a:defRPr kumimoji="1" sz="2000">
                <a:solidFill>
                  <a:schemeClr val="tx1"/>
                </a:solidFill>
                <a:latin typeface="Arial" panose="020B0604020202020204" pitchFamily="34" charset="0"/>
                <a:ea typeface="微軟正黑體" panose="020B0604030504040204" pitchFamily="34"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微軟正黑體" panose="020B0604030504040204" pitchFamily="34"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微軟正黑體" panose="020B0604030504040204" pitchFamily="34"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微軟正黑體" panose="020B0604030504040204" pitchFamily="34"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微軟正黑體" panose="020B0604030504040204" pitchFamily="34" charset="-120"/>
              </a:defRPr>
            </a:lvl9pPr>
          </a:lstStyle>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1" lang="zh-TW" altLang="en-US" sz="1600" b="1" i="0" u="none" strike="noStrike" kern="0" cap="none" spc="0" normalizeH="0" baseline="0" noProof="0" dirty="0">
                <a:ln>
                  <a:noFill/>
                </a:ln>
                <a:solidFill>
                  <a:prstClr val="black"/>
                </a:solidFill>
                <a:effectLst/>
                <a:uLnTx/>
                <a:uFillTx/>
                <a:latin typeface="微軟正黑體"/>
                <a:ea typeface="微軟正黑體"/>
                <a:cs typeface="+mn-cs"/>
              </a:rPr>
              <a:t>預期用途</a:t>
            </a:r>
            <a:endParaRPr kumimoji="1" lang="en-US" altLang="zh-TW" sz="1600" b="1" i="0" u="none" strike="noStrike" kern="0" cap="none" spc="0" normalizeH="0" baseline="0" noProof="0" dirty="0">
              <a:ln>
                <a:noFill/>
              </a:ln>
              <a:solidFill>
                <a:prstClr val="black"/>
              </a:solidFill>
              <a:effectLst/>
              <a:uLnTx/>
              <a:uFillTx/>
              <a:latin typeface="微軟正黑體"/>
              <a:ea typeface="微軟正黑體"/>
              <a:cs typeface="+mn-cs"/>
            </a:endParaRPr>
          </a:p>
          <a:p>
            <a:pPr marL="742950" marR="0" lvl="1"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1" lang="zh-TW" altLang="en-US" sz="1600" b="0" i="0" u="none" strike="noStrike" kern="0" cap="none" spc="0" normalizeH="0" baseline="0" noProof="0" dirty="0">
                <a:ln>
                  <a:noFill/>
                </a:ln>
                <a:solidFill>
                  <a:prstClr val="black"/>
                </a:solidFill>
                <a:effectLst/>
                <a:uLnTx/>
                <a:uFillTx/>
                <a:latin typeface="微軟正黑體"/>
                <a:ea typeface="微軟正黑體"/>
                <a:cs typeface="+mn-cs"/>
              </a:rPr>
              <a:t> 。</a:t>
            </a:r>
            <a:endParaRPr kumimoji="1" lang="en-US" altLang="zh-TW" sz="1600" b="0" i="0" u="none" strike="noStrike" kern="0" cap="none" spc="0" normalizeH="0" baseline="0" noProof="0" dirty="0">
              <a:ln>
                <a:noFill/>
              </a:ln>
              <a:solidFill>
                <a:prstClr val="black"/>
              </a:solidFill>
              <a:effectLst/>
              <a:uLnTx/>
              <a:uFillTx/>
              <a:latin typeface="微軟正黑體"/>
              <a:ea typeface="微軟正黑體"/>
              <a:cs typeface="+mn-cs"/>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1" lang="zh-TW" altLang="en-US" sz="1600" b="1" i="0" u="none" strike="noStrike" kern="0" cap="none" spc="0" normalizeH="0" baseline="0" noProof="0" dirty="0">
                <a:ln>
                  <a:noFill/>
                </a:ln>
                <a:solidFill>
                  <a:prstClr val="black"/>
                </a:solidFill>
                <a:effectLst/>
                <a:uLnTx/>
                <a:uFillTx/>
                <a:latin typeface="微軟正黑體"/>
                <a:ea typeface="微軟正黑體"/>
                <a:cs typeface="+mn-cs"/>
              </a:rPr>
              <a:t>技術架構</a:t>
            </a:r>
            <a:endParaRPr kumimoji="1" lang="en-US" altLang="zh-TW" sz="1600" b="1" i="0" u="none" strike="noStrike" kern="0" cap="none" spc="0" normalizeH="0" baseline="0" noProof="0" dirty="0">
              <a:ln>
                <a:noFill/>
              </a:ln>
              <a:solidFill>
                <a:prstClr val="black"/>
              </a:solidFill>
              <a:effectLst/>
              <a:uLnTx/>
              <a:uFillTx/>
              <a:latin typeface="微軟正黑體"/>
              <a:ea typeface="微軟正黑體"/>
              <a:cs typeface="+mn-cs"/>
            </a:endParaRPr>
          </a:p>
          <a:p>
            <a:pPr marL="742950" marR="0" lvl="1"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1" lang="zh-TW" altLang="en-US" sz="1600" b="0" i="0" u="none" strike="noStrike" kern="0" cap="none" spc="0" normalizeH="0" baseline="0" noProof="0" dirty="0">
                <a:ln>
                  <a:noFill/>
                </a:ln>
                <a:solidFill>
                  <a:prstClr val="black"/>
                </a:solidFill>
                <a:effectLst/>
                <a:uLnTx/>
                <a:uFillTx/>
                <a:latin typeface="微軟正黑體"/>
                <a:ea typeface="微軟正黑體"/>
                <a:cs typeface="+mn-cs"/>
              </a:rPr>
              <a:t>。</a:t>
            </a:r>
            <a:endParaRPr kumimoji="1" lang="en-US" altLang="zh-TW" sz="1600" b="0" i="0" u="none" strike="noStrike" kern="0" cap="none" spc="0" normalizeH="0" baseline="0" noProof="0" dirty="0">
              <a:ln>
                <a:noFill/>
              </a:ln>
              <a:solidFill>
                <a:prstClr val="black"/>
              </a:solidFill>
              <a:effectLst/>
              <a:uLnTx/>
              <a:uFillTx/>
              <a:latin typeface="微軟正黑體"/>
              <a:ea typeface="微軟正黑體"/>
              <a:cs typeface="+mn-cs"/>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1" lang="zh-TW" altLang="en-US" sz="1600" b="1" i="0" u="none" strike="noStrike" kern="0" cap="none" spc="0" normalizeH="0" baseline="0" noProof="0" dirty="0">
                <a:ln>
                  <a:noFill/>
                </a:ln>
                <a:solidFill>
                  <a:prstClr val="black"/>
                </a:solidFill>
                <a:effectLst/>
                <a:uLnTx/>
                <a:uFillTx/>
                <a:latin typeface="微軟正黑體"/>
                <a:ea typeface="微軟正黑體"/>
                <a:cs typeface="+mn-cs"/>
              </a:rPr>
              <a:t>競爭優勢</a:t>
            </a:r>
            <a:endParaRPr kumimoji="1" lang="en-US" altLang="zh-TW" sz="1600" b="1" i="0" u="none" strike="noStrike" kern="0" cap="none" spc="0" normalizeH="0" baseline="0" noProof="0" dirty="0">
              <a:ln>
                <a:noFill/>
              </a:ln>
              <a:solidFill>
                <a:prstClr val="black"/>
              </a:solidFill>
              <a:effectLst/>
              <a:uLnTx/>
              <a:uFillTx/>
              <a:latin typeface="微軟正黑體"/>
              <a:ea typeface="微軟正黑體"/>
              <a:cs typeface="+mn-cs"/>
            </a:endParaRPr>
          </a:p>
          <a:p>
            <a:pPr marL="742950" marR="0" lvl="1"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1" lang="zh-TW" altLang="en-US" sz="1600" b="0" i="0" u="none" strike="noStrike" kern="0" cap="none" spc="0" normalizeH="0" baseline="0" noProof="0" dirty="0">
                <a:ln>
                  <a:noFill/>
                </a:ln>
                <a:solidFill>
                  <a:prstClr val="black"/>
                </a:solidFill>
                <a:effectLst/>
                <a:uLnTx/>
                <a:uFillTx/>
                <a:latin typeface="微軟正黑體"/>
                <a:ea typeface="微軟正黑體"/>
                <a:cs typeface="+mn-cs"/>
              </a:rPr>
              <a:t>。</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1" lang="zh-TW" altLang="en-US" sz="1600" b="1" i="0" u="none" strike="noStrike" kern="0" cap="none" spc="0" normalizeH="0" baseline="0" noProof="0" dirty="0">
                <a:ln>
                  <a:noFill/>
                </a:ln>
                <a:solidFill>
                  <a:prstClr val="black"/>
                </a:solidFill>
                <a:effectLst/>
                <a:uLnTx/>
                <a:uFillTx/>
                <a:latin typeface="微軟正黑體"/>
                <a:ea typeface="微軟正黑體"/>
                <a:cs typeface="+mn-cs"/>
              </a:rPr>
              <a:t>應用範圍</a:t>
            </a:r>
            <a:endParaRPr kumimoji="1" lang="en-US" altLang="zh-TW" sz="1600" b="1" i="0" u="none" strike="noStrike" kern="0" cap="none" spc="0" normalizeH="0" baseline="0" noProof="0" dirty="0">
              <a:ln>
                <a:noFill/>
              </a:ln>
              <a:solidFill>
                <a:prstClr val="black"/>
              </a:solidFill>
              <a:effectLst/>
              <a:uLnTx/>
              <a:uFillTx/>
              <a:latin typeface="微軟正黑體"/>
              <a:ea typeface="微軟正黑體"/>
              <a:cs typeface="+mn-cs"/>
            </a:endParaRPr>
          </a:p>
          <a:p>
            <a:pPr marL="742950" marR="0" lvl="1"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1" lang="zh-TW" altLang="en-US" sz="1600" b="0" i="0" u="none" strike="noStrike" kern="0" cap="none" spc="0" normalizeH="0" baseline="0" noProof="0" dirty="0">
                <a:ln>
                  <a:noFill/>
                </a:ln>
                <a:solidFill>
                  <a:prstClr val="black"/>
                </a:solidFill>
                <a:effectLst/>
                <a:uLnTx/>
                <a:uFillTx/>
                <a:latin typeface="微軟正黑體"/>
                <a:ea typeface="微軟正黑體"/>
                <a:cs typeface="+mn-cs"/>
              </a:rPr>
              <a:t>。</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1" lang="zh-TW" altLang="en-US" sz="1600" b="1" i="0" u="none" strike="noStrike" kern="0" cap="none" spc="0" normalizeH="0" baseline="0" noProof="0" dirty="0">
                <a:ln>
                  <a:noFill/>
                </a:ln>
                <a:solidFill>
                  <a:prstClr val="black"/>
                </a:solidFill>
                <a:effectLst/>
                <a:uLnTx/>
                <a:uFillTx/>
                <a:latin typeface="微軟正黑體"/>
                <a:ea typeface="微軟正黑體"/>
                <a:cs typeface="+mn-cs"/>
              </a:rPr>
              <a:t>技術合作夥伴</a:t>
            </a:r>
            <a:endParaRPr kumimoji="1" lang="en-US" altLang="zh-TW" sz="1600" b="1" i="0" u="none" strike="noStrike" kern="0" cap="none" spc="0" normalizeH="0" baseline="0" noProof="0" dirty="0">
              <a:ln>
                <a:noFill/>
              </a:ln>
              <a:solidFill>
                <a:prstClr val="black"/>
              </a:solidFill>
              <a:effectLst/>
              <a:uLnTx/>
              <a:uFillTx/>
              <a:latin typeface="微軟正黑體"/>
              <a:ea typeface="微軟正黑體"/>
              <a:cs typeface="+mn-cs"/>
            </a:endParaRPr>
          </a:p>
          <a:p>
            <a:pPr marL="742950" marR="0" lvl="1"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1" lang="zh-TW" altLang="en-US" sz="1600" b="0" i="0" u="none" strike="noStrike" kern="0" cap="none" spc="0" normalizeH="0" baseline="0" noProof="0" dirty="0">
                <a:ln>
                  <a:noFill/>
                </a:ln>
                <a:solidFill>
                  <a:prstClr val="black"/>
                </a:solidFill>
                <a:effectLst/>
                <a:uLnTx/>
                <a:uFillTx/>
                <a:latin typeface="微軟正黑體"/>
                <a:ea typeface="微軟正黑體"/>
                <a:cs typeface="+mn-cs"/>
              </a:rPr>
              <a:t>。</a:t>
            </a:r>
            <a:endParaRPr kumimoji="1" lang="en-US" altLang="zh-TW" sz="1600" b="0" i="0" u="none" strike="noStrike" kern="0" cap="none" spc="0" normalizeH="0" baseline="0" noProof="0" dirty="0">
              <a:ln>
                <a:noFill/>
              </a:ln>
              <a:solidFill>
                <a:prstClr val="black"/>
              </a:solidFill>
              <a:effectLst/>
              <a:uLnTx/>
              <a:uFillTx/>
              <a:latin typeface="微軟正黑體"/>
              <a:ea typeface="微軟正黑體"/>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1" lang="en-US" altLang="zh-TW" sz="1600" b="0" i="0" u="none" strike="noStrike" kern="0" cap="none" spc="0" normalizeH="0" baseline="0" noProof="0" dirty="0">
              <a:ln>
                <a:noFill/>
              </a:ln>
              <a:solidFill>
                <a:prstClr val="black"/>
              </a:solidFill>
              <a:effectLst/>
              <a:uLnTx/>
              <a:uFillTx/>
              <a:latin typeface="微軟正黑體"/>
              <a:ea typeface="微軟正黑體"/>
              <a:cs typeface="+mn-cs"/>
            </a:endParaRPr>
          </a:p>
        </p:txBody>
      </p:sp>
      <p:sp>
        <p:nvSpPr>
          <p:cNvPr id="8" name="Rectangle 7">
            <a:extLst>
              <a:ext uri="{FF2B5EF4-FFF2-40B4-BE49-F238E27FC236}">
                <a16:creationId xmlns:a16="http://schemas.microsoft.com/office/drawing/2014/main" id="{A1F1ECBC-3CD4-494A-895F-58A2AB4D55CE}"/>
              </a:ext>
            </a:extLst>
          </p:cNvPr>
          <p:cNvSpPr>
            <a:spLocks noChangeArrowheads="1"/>
          </p:cNvSpPr>
          <p:nvPr/>
        </p:nvSpPr>
        <p:spPr bwMode="auto">
          <a:xfrm>
            <a:off x="6597993" y="3800978"/>
            <a:ext cx="5413494" cy="1314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微軟正黑體" panose="020B0604030504040204" pitchFamily="34" charset="-120"/>
              </a:defRPr>
            </a:lvl1pPr>
            <a:lvl2pPr marL="742950" indent="-285750">
              <a:spcBef>
                <a:spcPct val="20000"/>
              </a:spcBef>
              <a:buChar char="–"/>
              <a:defRPr kumimoji="1" sz="2800">
                <a:solidFill>
                  <a:schemeClr val="tx1"/>
                </a:solidFill>
                <a:latin typeface="Arial" panose="020B0604020202020204" pitchFamily="34" charset="0"/>
                <a:ea typeface="微軟正黑體" panose="020B0604030504040204" pitchFamily="34" charset="-120"/>
              </a:defRPr>
            </a:lvl2pPr>
            <a:lvl3pPr marL="1143000" indent="-228600">
              <a:spcBef>
                <a:spcPct val="20000"/>
              </a:spcBef>
              <a:buChar char="•"/>
              <a:defRPr kumimoji="1" sz="2400">
                <a:solidFill>
                  <a:schemeClr val="tx1"/>
                </a:solidFill>
                <a:latin typeface="Arial" panose="020B0604020202020204" pitchFamily="34" charset="0"/>
                <a:ea typeface="微軟正黑體" panose="020B0604030504040204" pitchFamily="34" charset="-120"/>
              </a:defRPr>
            </a:lvl3pPr>
            <a:lvl4pPr marL="1600200" indent="-228600">
              <a:spcBef>
                <a:spcPct val="20000"/>
              </a:spcBef>
              <a:buChar char="–"/>
              <a:defRPr kumimoji="1" sz="2000">
                <a:solidFill>
                  <a:schemeClr val="tx1"/>
                </a:solidFill>
                <a:latin typeface="Arial" panose="020B0604020202020204" pitchFamily="34" charset="0"/>
                <a:ea typeface="微軟正黑體" panose="020B0604030504040204" pitchFamily="34" charset="-120"/>
              </a:defRPr>
            </a:lvl4pPr>
            <a:lvl5pPr marL="2057400" indent="-228600">
              <a:spcBef>
                <a:spcPct val="20000"/>
              </a:spcBef>
              <a:buChar char="»"/>
              <a:defRPr kumimoji="1" sz="2000">
                <a:solidFill>
                  <a:schemeClr val="tx1"/>
                </a:solidFill>
                <a:latin typeface="Arial" panose="020B0604020202020204" pitchFamily="34" charset="0"/>
                <a:ea typeface="微軟正黑體" panose="020B0604030504040204" pitchFamily="34"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微軟正黑體" panose="020B0604030504040204" pitchFamily="34"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微軟正黑體" panose="020B0604030504040204" pitchFamily="34"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微軟正黑體" panose="020B0604030504040204" pitchFamily="34"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微軟正黑體" panose="020B0604030504040204" pitchFamily="34" charset="-120"/>
              </a:defRPr>
            </a:lvl9pPr>
          </a:lstStyle>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1" lang="zh-TW" altLang="en-US" sz="1600" b="1"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rPr>
              <a:t>研究成果和獎項</a:t>
            </a:r>
            <a:endParaRPr kumimoji="1" lang="en-US" altLang="zh-TW" sz="1600" b="1"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endParaRPr>
          </a:p>
          <a:p>
            <a:pPr marL="742950" marR="0" lvl="1"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1" lang="zh-TW" altLang="en-US" sz="1600" b="0" i="0" u="none" strike="noStrike" kern="0" cap="none" spc="0" normalizeH="0" baseline="0" noProof="0" dirty="0">
                <a:ln>
                  <a:noFill/>
                </a:ln>
                <a:solidFill>
                  <a:prstClr val="black"/>
                </a:solidFill>
                <a:effectLst/>
                <a:uLnTx/>
                <a:uFillTx/>
                <a:latin typeface="微軟正黑體"/>
                <a:ea typeface="微軟正黑體"/>
                <a:cs typeface="+mn-cs"/>
              </a:rPr>
              <a:t>。</a:t>
            </a:r>
            <a:endParaRPr kumimoji="1" lang="en-US" altLang="zh-TW" sz="1600" b="0" i="0" u="none" strike="noStrike" kern="0" cap="none" spc="0" normalizeH="0" baseline="0" noProof="0" dirty="0">
              <a:ln>
                <a:noFill/>
              </a:ln>
              <a:solidFill>
                <a:prstClr val="black"/>
              </a:solidFill>
              <a:effectLst/>
              <a:uLnTx/>
              <a:uFillTx/>
              <a:latin typeface="微軟正黑體"/>
              <a:ea typeface="微軟正黑體"/>
              <a:cs typeface="+mn-cs"/>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1" lang="zh-TW" altLang="en-US" sz="1600" b="1" i="0" u="none" strike="noStrike" kern="0" cap="none" spc="0" normalizeH="0" baseline="0" noProof="0">
                <a:ln>
                  <a:noFill/>
                </a:ln>
                <a:solidFill>
                  <a:srgbClr val="000000"/>
                </a:solidFill>
                <a:effectLst/>
                <a:uLnTx/>
                <a:uFillTx/>
                <a:latin typeface="Arial" panose="020B0604020202020204" pitchFamily="34" charset="0"/>
                <a:ea typeface="微軟正黑體" panose="020B0604030504040204" pitchFamily="34" charset="-120"/>
                <a:cs typeface="+mn-cs"/>
              </a:rPr>
              <a:t>專利</a:t>
            </a:r>
            <a:r>
              <a:rPr kumimoji="1" lang="zh-TW" altLang="en-US" sz="1600" b="1"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rPr>
              <a:t>佈局情況</a:t>
            </a:r>
            <a:endParaRPr kumimoji="1" lang="en-US" altLang="zh-TW" sz="1600" b="1"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endParaRPr>
          </a:p>
          <a:p>
            <a:pPr marL="742950" marR="0" lvl="1"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1" lang="zh-TW" altLang="en-US" sz="1600" b="0" i="0" u="none" strike="noStrike" kern="0" cap="none" spc="0" normalizeH="0" baseline="0" noProof="0" dirty="0">
                <a:ln>
                  <a:noFill/>
                </a:ln>
                <a:solidFill>
                  <a:prstClr val="black"/>
                </a:solidFill>
                <a:effectLst/>
                <a:uLnTx/>
                <a:uFillTx/>
                <a:latin typeface="微軟正黑體"/>
                <a:ea typeface="微軟正黑體"/>
                <a:cs typeface="+mn-cs"/>
              </a:rPr>
              <a:t>。</a:t>
            </a:r>
            <a:endParaRPr kumimoji="1" lang="en-US" altLang="zh-TW" sz="1600" b="0" i="0" u="none" strike="noStrike" kern="0" cap="none" spc="0" normalizeH="0" baseline="0" noProof="0" dirty="0">
              <a:ln>
                <a:noFill/>
              </a:ln>
              <a:solidFill>
                <a:prstClr val="black"/>
              </a:solidFill>
              <a:effectLst/>
              <a:uLnTx/>
              <a:uFillTx/>
              <a:latin typeface="微軟正黑體"/>
              <a:ea typeface="微軟正黑體"/>
              <a:cs typeface="+mn-cs"/>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1" lang="zh-TW" altLang="en-US" sz="1600" b="1" i="0" u="none" strike="noStrike" kern="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mn-cs"/>
              </a:rPr>
              <a:t>技術聯絡人： </a:t>
            </a:r>
            <a:r>
              <a:rPr kumimoji="1" lang="en-US" altLang="zh-TW" sz="1600" b="1" i="0" u="none" strike="noStrike" kern="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mn-cs"/>
              </a:rPr>
              <a:t>(</a:t>
            </a:r>
            <a:r>
              <a:rPr kumimoji="1" lang="zh-TW" altLang="en-US" sz="1600" b="1" i="0" u="none" strike="noStrike" kern="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mn-cs"/>
              </a:rPr>
              <a:t>姓名</a:t>
            </a:r>
            <a:r>
              <a:rPr kumimoji="1" lang="en-US" altLang="zh-TW" sz="1600" b="1" i="0" u="none" strike="noStrike" kern="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mn-cs"/>
              </a:rPr>
              <a:t>\</a:t>
            </a:r>
            <a:r>
              <a:rPr kumimoji="1" lang="zh-TW" altLang="en-US" sz="1600" b="1" i="0" u="none" strike="noStrike" kern="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mn-cs"/>
              </a:rPr>
              <a:t>單位</a:t>
            </a:r>
            <a:r>
              <a:rPr kumimoji="1" lang="en-US" altLang="zh-TW" sz="1600" b="1" i="0" u="none" strike="noStrike" kern="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mn-cs"/>
              </a:rPr>
              <a:t>)</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1" lang="zh-TW" altLang="en-US" sz="1600" b="1" i="0" u="none" strike="noStrike" kern="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mn-cs"/>
              </a:rPr>
              <a:t>關鍵字：  </a:t>
            </a:r>
            <a:endParaRPr kumimoji="1" lang="en-US" altLang="zh-TW" sz="1600" b="1" i="0" u="none" strike="noStrike" kern="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mn-cs"/>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1" lang="en-US" altLang="zh-TW" sz="1600" b="1" i="0" u="none" strike="noStrike" kern="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mn-cs"/>
            </a:endParaRPr>
          </a:p>
        </p:txBody>
      </p:sp>
      <p:sp>
        <p:nvSpPr>
          <p:cNvPr id="4" name="Rectangle 2">
            <a:extLst>
              <a:ext uri="{FF2B5EF4-FFF2-40B4-BE49-F238E27FC236}">
                <a16:creationId xmlns:a16="http://schemas.microsoft.com/office/drawing/2014/main" id="{5C47EBD6-38AE-462E-85FE-6E037233ADD8}"/>
              </a:ext>
            </a:extLst>
          </p:cNvPr>
          <p:cNvSpPr>
            <a:spLocks noChangeArrowheads="1"/>
          </p:cNvSpPr>
          <p:nvPr/>
        </p:nvSpPr>
        <p:spPr bwMode="auto">
          <a:xfrm>
            <a:off x="6597993" y="9527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prstClr val="black"/>
              </a:solidFill>
              <a:effectLst/>
              <a:uLnTx/>
              <a:uFillTx/>
              <a:latin typeface="Arial" panose="020B0604020202020204" pitchFamily="34" charset="0"/>
              <a:ea typeface="新細明體" panose="02020500000000000000" pitchFamily="18" charset="-120"/>
              <a:cs typeface="+mn-cs"/>
            </a:endParaRPr>
          </a:p>
        </p:txBody>
      </p:sp>
      <p:sp>
        <p:nvSpPr>
          <p:cNvPr id="7" name="矩形 6">
            <a:extLst>
              <a:ext uri="{FF2B5EF4-FFF2-40B4-BE49-F238E27FC236}">
                <a16:creationId xmlns:a16="http://schemas.microsoft.com/office/drawing/2014/main" id="{047A97A2-A845-4EAF-8DD9-9455484B72F1}"/>
              </a:ext>
            </a:extLst>
          </p:cNvPr>
          <p:cNvSpPr/>
          <p:nvPr/>
        </p:nvSpPr>
        <p:spPr bwMode="auto">
          <a:xfrm>
            <a:off x="6732332" y="6027470"/>
            <a:ext cx="2452308" cy="453563"/>
          </a:xfrm>
          <a:prstGeom prst="rect">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TW" altLang="en-US" sz="1400" b="1" i="0" u="none" strike="noStrike" kern="1200" cap="none" spc="0" normalizeH="0" baseline="0" noProof="0" dirty="0">
                <a:ln>
                  <a:noFill/>
                </a:ln>
                <a:solidFill>
                  <a:prstClr val="black"/>
                </a:solidFill>
                <a:effectLst/>
                <a:uLnTx/>
                <a:uFillTx/>
                <a:latin typeface="微軟正黑體"/>
                <a:ea typeface="微軟正黑體"/>
                <a:cs typeface="+mn-cs"/>
              </a:rPr>
              <a:t>技術成熟度：</a:t>
            </a:r>
          </a:p>
        </p:txBody>
      </p:sp>
      <p:grpSp>
        <p:nvGrpSpPr>
          <p:cNvPr id="9" name="群組 8">
            <a:extLst>
              <a:ext uri="{FF2B5EF4-FFF2-40B4-BE49-F238E27FC236}">
                <a16:creationId xmlns:a16="http://schemas.microsoft.com/office/drawing/2014/main" id="{F383D08C-8E61-4FD0-9104-24223630480D}"/>
              </a:ext>
            </a:extLst>
          </p:cNvPr>
          <p:cNvGrpSpPr/>
          <p:nvPr/>
        </p:nvGrpSpPr>
        <p:grpSpPr>
          <a:xfrm>
            <a:off x="6597992" y="809608"/>
            <a:ext cx="4842167" cy="2837832"/>
            <a:chOff x="8432106" y="882831"/>
            <a:chExt cx="3620655" cy="1873127"/>
          </a:xfrm>
        </p:grpSpPr>
        <p:sp>
          <p:nvSpPr>
            <p:cNvPr id="10" name="矩形 9">
              <a:extLst>
                <a:ext uri="{FF2B5EF4-FFF2-40B4-BE49-F238E27FC236}">
                  <a16:creationId xmlns:a16="http://schemas.microsoft.com/office/drawing/2014/main" id="{A70099F6-EEFC-41B9-B214-6302A4BE0991}"/>
                </a:ext>
              </a:extLst>
            </p:cNvPr>
            <p:cNvSpPr/>
            <p:nvPr/>
          </p:nvSpPr>
          <p:spPr bwMode="auto">
            <a:xfrm>
              <a:off x="8432106" y="882831"/>
              <a:ext cx="3620655" cy="1873127"/>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prstClr val="black"/>
                </a:solidFill>
                <a:effectLst/>
                <a:uLnTx/>
                <a:uFillTx/>
                <a:latin typeface="Arial" charset="0"/>
                <a:ea typeface="新細明體" pitchFamily="18" charset="-120"/>
                <a:cs typeface="+mn-cs"/>
              </a:endParaRPr>
            </a:p>
          </p:txBody>
        </p:sp>
        <p:sp>
          <p:nvSpPr>
            <p:cNvPr id="11" name="Rectangle 7">
              <a:extLst>
                <a:ext uri="{FF2B5EF4-FFF2-40B4-BE49-F238E27FC236}">
                  <a16:creationId xmlns:a16="http://schemas.microsoft.com/office/drawing/2014/main" id="{68E5DED4-D655-4397-9CC4-654350AA822F}"/>
                </a:ext>
              </a:extLst>
            </p:cNvPr>
            <p:cNvSpPr>
              <a:spLocks noChangeArrowheads="1"/>
            </p:cNvSpPr>
            <p:nvPr/>
          </p:nvSpPr>
          <p:spPr bwMode="auto">
            <a:xfrm>
              <a:off x="9353227" y="1587042"/>
              <a:ext cx="2133577" cy="5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微軟正黑體" panose="020B0604030504040204" pitchFamily="34" charset="-120"/>
                </a:defRPr>
              </a:lvl1pPr>
              <a:lvl2pPr marL="742950" indent="-285750">
                <a:spcBef>
                  <a:spcPct val="20000"/>
                </a:spcBef>
                <a:buChar char="–"/>
                <a:defRPr kumimoji="1" sz="2800">
                  <a:solidFill>
                    <a:schemeClr val="tx1"/>
                  </a:solidFill>
                  <a:latin typeface="Arial" panose="020B0604020202020204" pitchFamily="34" charset="0"/>
                  <a:ea typeface="微軟正黑體" panose="020B0604030504040204" pitchFamily="34" charset="-120"/>
                </a:defRPr>
              </a:lvl2pPr>
              <a:lvl3pPr marL="1143000" indent="-228600">
                <a:spcBef>
                  <a:spcPct val="20000"/>
                </a:spcBef>
                <a:buChar char="•"/>
                <a:defRPr kumimoji="1" sz="2400">
                  <a:solidFill>
                    <a:schemeClr val="tx1"/>
                  </a:solidFill>
                  <a:latin typeface="Arial" panose="020B0604020202020204" pitchFamily="34" charset="0"/>
                  <a:ea typeface="微軟正黑體" panose="020B0604030504040204" pitchFamily="34" charset="-120"/>
                </a:defRPr>
              </a:lvl3pPr>
              <a:lvl4pPr marL="1600200" indent="-228600">
                <a:spcBef>
                  <a:spcPct val="20000"/>
                </a:spcBef>
                <a:buChar char="–"/>
                <a:defRPr kumimoji="1" sz="2000">
                  <a:solidFill>
                    <a:schemeClr val="tx1"/>
                  </a:solidFill>
                  <a:latin typeface="Arial" panose="020B0604020202020204" pitchFamily="34" charset="0"/>
                  <a:ea typeface="微軟正黑體" panose="020B0604030504040204" pitchFamily="34" charset="-120"/>
                </a:defRPr>
              </a:lvl4pPr>
              <a:lvl5pPr marL="2057400" indent="-228600">
                <a:spcBef>
                  <a:spcPct val="20000"/>
                </a:spcBef>
                <a:buChar char="»"/>
                <a:defRPr kumimoji="1" sz="2000">
                  <a:solidFill>
                    <a:schemeClr val="tx1"/>
                  </a:solidFill>
                  <a:latin typeface="Arial" panose="020B0604020202020204" pitchFamily="34" charset="0"/>
                  <a:ea typeface="微軟正黑體" panose="020B0604030504040204" pitchFamily="34"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微軟正黑體" panose="020B0604030504040204" pitchFamily="34"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微軟正黑體" panose="020B0604030504040204" pitchFamily="34"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微軟正黑體" panose="020B0604030504040204" pitchFamily="34"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微軟正黑體" panose="020B0604030504040204" pitchFamily="34" charset="-120"/>
                </a:defRPr>
              </a:lvl9pP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1" lang="zh-TW" altLang="en-US" sz="2000" b="0"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rPr>
                <a:t>技術</a:t>
              </a:r>
              <a:r>
                <a:rPr kumimoji="1" lang="en-US" altLang="zh-TW" sz="2000" b="0"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rPr>
                <a:t>/</a:t>
              </a:r>
              <a:r>
                <a:rPr kumimoji="1" lang="zh-TW" altLang="en-US" sz="2000" b="0"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rPr>
                <a:t>成品照片</a:t>
              </a:r>
              <a:endParaRPr kumimoji="1" lang="en-US" altLang="zh-TW" sz="100" b="0"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endParaRPr>
            </a:p>
          </p:txBody>
        </p:sp>
      </p:grpSp>
    </p:spTree>
    <p:extLst>
      <p:ext uri="{BB962C8B-B14F-4D97-AF65-F5344CB8AC3E}">
        <p14:creationId xmlns:p14="http://schemas.microsoft.com/office/powerpoint/2010/main" val="802791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0" y="132104"/>
            <a:ext cx="12192000" cy="576263"/>
          </a:xfrm>
        </p:spPr>
        <p:txBody>
          <a:bodyPr/>
          <a:lstStyle/>
          <a:p>
            <a:pPr algn="ctr"/>
            <a:r>
              <a:rPr lang="zh-TW" altLang="en-US" sz="2800" b="1" kern="1200" dirty="0">
                <a:solidFill>
                  <a:srgbClr val="00B2B3"/>
                </a:solidFill>
                <a:ea typeface="+mn-ea"/>
                <a:cs typeface="Arial" panose="020B0604020202020204" pitchFamily="34" charset="0"/>
              </a:rPr>
              <a:t>技術名稱：符合國際規範</a:t>
            </a:r>
            <a:r>
              <a:rPr lang="en-US" altLang="zh-TW" sz="2800" b="1" kern="1200" dirty="0">
                <a:solidFill>
                  <a:srgbClr val="00B2B3"/>
                </a:solidFill>
                <a:ea typeface="+mn-ea"/>
                <a:cs typeface="Arial" panose="020B0604020202020204" pitchFamily="34" charset="0"/>
              </a:rPr>
              <a:t>MSC</a:t>
            </a:r>
            <a:r>
              <a:rPr lang="zh-TW" altLang="en-US" sz="2800" b="1" kern="1200" dirty="0">
                <a:solidFill>
                  <a:srgbClr val="00B2B3"/>
                </a:solidFill>
                <a:ea typeface="+mn-ea"/>
                <a:cs typeface="Arial" panose="020B0604020202020204" pitchFamily="34" charset="0"/>
              </a:rPr>
              <a:t>細胞治療產業原料和製程技術</a:t>
            </a:r>
          </a:p>
        </p:txBody>
      </p:sp>
      <p:sp>
        <p:nvSpPr>
          <p:cNvPr id="6" name="Rectangle 7">
            <a:extLst>
              <a:ext uri="{FF2B5EF4-FFF2-40B4-BE49-F238E27FC236}">
                <a16:creationId xmlns:a16="http://schemas.microsoft.com/office/drawing/2014/main" id="{5DBEDAF3-A6DD-4C4A-AC43-D29E00AD5432}"/>
              </a:ext>
            </a:extLst>
          </p:cNvPr>
          <p:cNvSpPr>
            <a:spLocks noChangeArrowheads="1"/>
          </p:cNvSpPr>
          <p:nvPr/>
        </p:nvSpPr>
        <p:spPr bwMode="auto">
          <a:xfrm>
            <a:off x="387928" y="880974"/>
            <a:ext cx="6097941" cy="600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微軟正黑體" panose="020B0604030504040204" pitchFamily="34" charset="-120"/>
              </a:defRPr>
            </a:lvl1pPr>
            <a:lvl2pPr marL="742950" indent="-285750">
              <a:spcBef>
                <a:spcPct val="20000"/>
              </a:spcBef>
              <a:buChar char="–"/>
              <a:defRPr kumimoji="1" sz="2800">
                <a:solidFill>
                  <a:schemeClr val="tx1"/>
                </a:solidFill>
                <a:latin typeface="Arial" panose="020B0604020202020204" pitchFamily="34" charset="0"/>
                <a:ea typeface="微軟正黑體" panose="020B0604030504040204" pitchFamily="34" charset="-120"/>
              </a:defRPr>
            </a:lvl2pPr>
            <a:lvl3pPr marL="1143000" indent="-228600">
              <a:spcBef>
                <a:spcPct val="20000"/>
              </a:spcBef>
              <a:buChar char="•"/>
              <a:defRPr kumimoji="1" sz="2400">
                <a:solidFill>
                  <a:schemeClr val="tx1"/>
                </a:solidFill>
                <a:latin typeface="Arial" panose="020B0604020202020204" pitchFamily="34" charset="0"/>
                <a:ea typeface="微軟正黑體" panose="020B0604030504040204" pitchFamily="34" charset="-120"/>
              </a:defRPr>
            </a:lvl3pPr>
            <a:lvl4pPr marL="1600200" indent="-228600">
              <a:spcBef>
                <a:spcPct val="20000"/>
              </a:spcBef>
              <a:buChar char="–"/>
              <a:defRPr kumimoji="1" sz="2000">
                <a:solidFill>
                  <a:schemeClr val="tx1"/>
                </a:solidFill>
                <a:latin typeface="Arial" panose="020B0604020202020204" pitchFamily="34" charset="0"/>
                <a:ea typeface="微軟正黑體" panose="020B0604030504040204" pitchFamily="34" charset="-120"/>
              </a:defRPr>
            </a:lvl4pPr>
            <a:lvl5pPr marL="2057400" indent="-228600">
              <a:spcBef>
                <a:spcPct val="20000"/>
              </a:spcBef>
              <a:buChar char="»"/>
              <a:defRPr kumimoji="1" sz="2000">
                <a:solidFill>
                  <a:schemeClr val="tx1"/>
                </a:solidFill>
                <a:latin typeface="Arial" panose="020B0604020202020204" pitchFamily="34" charset="0"/>
                <a:ea typeface="微軟正黑體" panose="020B0604030504040204" pitchFamily="34"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微軟正黑體" panose="020B0604030504040204" pitchFamily="34"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微軟正黑體" panose="020B0604030504040204" pitchFamily="34"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微軟正黑體" panose="020B0604030504040204" pitchFamily="34"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微軟正黑體" panose="020B0604030504040204" pitchFamily="34" charset="-120"/>
              </a:defRPr>
            </a:lvl9pPr>
          </a:lstStyle>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1" lang="zh-TW" altLang="en-US" sz="1600" b="1" i="0" u="none" strike="noStrike" kern="0" cap="none" spc="0" normalizeH="0" baseline="0" noProof="0" dirty="0">
                <a:ln>
                  <a:noFill/>
                </a:ln>
                <a:solidFill>
                  <a:srgbClr val="000000"/>
                </a:solidFill>
                <a:effectLst/>
                <a:uLnTx/>
                <a:uFillTx/>
                <a:latin typeface="微軟正黑體"/>
                <a:ea typeface="微軟正黑體"/>
                <a:cs typeface="+mn-cs"/>
              </a:rPr>
              <a:t>預期用途</a:t>
            </a:r>
            <a:endParaRPr kumimoji="1" lang="en-US" altLang="zh-TW" sz="1600" b="1" i="0" u="none" strike="noStrike" kern="0" cap="none" spc="0" normalizeH="0" baseline="0" noProof="0" dirty="0">
              <a:ln>
                <a:noFill/>
              </a:ln>
              <a:solidFill>
                <a:srgbClr val="000000"/>
              </a:solidFill>
              <a:effectLst/>
              <a:uLnTx/>
              <a:uFillTx/>
              <a:latin typeface="微軟正黑體"/>
              <a:ea typeface="微軟正黑體"/>
              <a:cs typeface="+mn-cs"/>
            </a:endParaRPr>
          </a:p>
          <a:p>
            <a:pPr marL="742950" marR="0" lvl="1"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1" lang="zh-TW" altLang="en-US" sz="1600" b="0" i="0" u="none" strike="noStrike" kern="1200" cap="none" spc="0" normalizeH="0" baseline="0" noProof="0" dirty="0">
                <a:ln>
                  <a:noFill/>
                </a:ln>
                <a:solidFill>
                  <a:srgbClr val="000000"/>
                </a:solidFill>
                <a:effectLst/>
                <a:uLnTx/>
                <a:uFillTx/>
                <a:latin typeface="微軟正黑體"/>
                <a:ea typeface="微軟正黑體"/>
                <a:cs typeface="+mn-cs"/>
              </a:rPr>
              <a:t>完整細胞篩選及大量製程、保存技術</a:t>
            </a:r>
            <a:endParaRPr kumimoji="1" lang="en-US" altLang="zh-TW" sz="1600" b="0" i="0" u="none" strike="noStrike" kern="1200" cap="none" spc="0" normalizeH="0" baseline="0" noProof="0" dirty="0">
              <a:ln>
                <a:noFill/>
              </a:ln>
              <a:solidFill>
                <a:srgbClr val="000000"/>
              </a:solidFill>
              <a:effectLst/>
              <a:uLnTx/>
              <a:uFillTx/>
              <a:latin typeface="微軟正黑體"/>
              <a:ea typeface="微軟正黑體"/>
              <a:cs typeface="+mn-cs"/>
            </a:endParaRPr>
          </a:p>
          <a:p>
            <a:pPr marL="742950" marR="0" lvl="1"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kumimoji="1" lang="en-US" altLang="zh-TW" sz="1600" b="0" i="0" u="none" strike="noStrike" kern="1200" cap="none" spc="0" normalizeH="0" baseline="0" noProof="0" dirty="0">
              <a:ln>
                <a:noFill/>
              </a:ln>
              <a:solidFill>
                <a:srgbClr val="000000"/>
              </a:solidFill>
              <a:effectLst/>
              <a:uLnTx/>
              <a:uFillTx/>
              <a:latin typeface="微軟正黑體"/>
              <a:ea typeface="微軟正黑體"/>
              <a:cs typeface="+mn-cs"/>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1" lang="zh-TW" altLang="en-US" sz="1600" b="1" i="0" u="none" strike="noStrike" kern="0" cap="none" spc="0" normalizeH="0" baseline="0" noProof="0" dirty="0">
                <a:ln>
                  <a:noFill/>
                </a:ln>
                <a:solidFill>
                  <a:srgbClr val="000000"/>
                </a:solidFill>
                <a:effectLst/>
                <a:uLnTx/>
                <a:uFillTx/>
                <a:latin typeface="微軟正黑體"/>
                <a:ea typeface="微軟正黑體"/>
                <a:cs typeface="+mn-cs"/>
              </a:rPr>
              <a:t>技術架構</a:t>
            </a:r>
            <a:endParaRPr kumimoji="1" lang="en-US" altLang="zh-TW" sz="1600" b="1" i="0" u="none" strike="noStrike" kern="0" cap="none" spc="0" normalizeH="0" baseline="0" noProof="0" dirty="0">
              <a:ln>
                <a:noFill/>
              </a:ln>
              <a:solidFill>
                <a:srgbClr val="000000"/>
              </a:solidFill>
              <a:effectLst/>
              <a:uLnTx/>
              <a:uFillTx/>
              <a:latin typeface="微軟正黑體"/>
              <a:ea typeface="微軟正黑體"/>
              <a:cs typeface="+mn-cs"/>
            </a:endParaRPr>
          </a:p>
          <a:p>
            <a:pPr marL="742950" marR="0" lvl="1"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1" lang="zh-TW" altLang="en-US" sz="1600" b="0" i="0" u="none" strike="noStrike" kern="0" cap="none" spc="0" normalizeH="0" baseline="0" noProof="0" dirty="0">
                <a:ln>
                  <a:noFill/>
                </a:ln>
                <a:solidFill>
                  <a:srgbClr val="000000"/>
                </a:solidFill>
                <a:effectLst/>
                <a:uLnTx/>
                <a:uFillTx/>
                <a:latin typeface="微軟正黑體"/>
                <a:ea typeface="微軟正黑體"/>
                <a:cs typeface="+mn-cs"/>
              </a:rPr>
              <a:t>細胞效能分析平台，可進行細胞篩選</a:t>
            </a:r>
            <a:r>
              <a:rPr kumimoji="1" lang="en-US" altLang="zh-TW" sz="1600" b="0" i="0" u="none" strike="noStrike" kern="0" cap="none" spc="0" normalizeH="0" baseline="0" noProof="0" dirty="0">
                <a:ln>
                  <a:noFill/>
                </a:ln>
                <a:solidFill>
                  <a:srgbClr val="000000"/>
                </a:solidFill>
                <a:effectLst/>
                <a:uLnTx/>
                <a:uFillTx/>
                <a:latin typeface="微軟正黑體"/>
                <a:ea typeface="微軟正黑體"/>
                <a:cs typeface="+mn-cs"/>
              </a:rPr>
              <a:t>(</a:t>
            </a:r>
            <a:r>
              <a:rPr kumimoji="1" lang="zh-TW" altLang="en-US" sz="1600" b="0" i="0" u="none" strike="noStrike" kern="0" cap="none" spc="0" normalizeH="0" baseline="0" noProof="0" dirty="0">
                <a:ln>
                  <a:noFill/>
                </a:ln>
                <a:solidFill>
                  <a:srgbClr val="000000"/>
                </a:solidFill>
                <a:effectLst/>
                <a:uLnTx/>
                <a:uFillTx/>
                <a:latin typeface="微軟正黑體"/>
                <a:ea typeface="微軟正黑體"/>
                <a:cs typeface="+mn-cs"/>
              </a:rPr>
              <a:t>利用分子生物標記</a:t>
            </a:r>
            <a:r>
              <a:rPr kumimoji="1" lang="en-US" altLang="zh-TW" sz="1600" b="0" i="0" u="none" strike="noStrike" kern="0" cap="none" spc="0" normalizeH="0" baseline="0" noProof="0" dirty="0">
                <a:ln>
                  <a:noFill/>
                </a:ln>
                <a:solidFill>
                  <a:srgbClr val="000000"/>
                </a:solidFill>
                <a:effectLst/>
                <a:uLnTx/>
                <a:uFillTx/>
                <a:latin typeface="微軟正黑體"/>
                <a:ea typeface="微軟正黑體"/>
                <a:cs typeface="+mn-cs"/>
              </a:rPr>
              <a:t>+</a:t>
            </a:r>
            <a:r>
              <a:rPr kumimoji="1" lang="zh-TW" altLang="en-US" sz="1600" b="0" i="0" u="none" strike="noStrike" kern="0" cap="none" spc="0" normalizeH="0" baseline="0" noProof="0" dirty="0">
                <a:ln>
                  <a:noFill/>
                </a:ln>
                <a:solidFill>
                  <a:srgbClr val="000000"/>
                </a:solidFill>
                <a:effectLst/>
                <a:uLnTx/>
                <a:uFillTx/>
                <a:latin typeface="微軟正黑體"/>
                <a:ea typeface="微軟正黑體"/>
                <a:cs typeface="+mn-cs"/>
              </a:rPr>
              <a:t>活性檢測</a:t>
            </a:r>
            <a:r>
              <a:rPr kumimoji="1" lang="en-US" altLang="zh-TW" sz="1600" b="0" i="0" u="none" strike="noStrike" kern="0" cap="none" spc="0" normalizeH="0" baseline="0" noProof="0" dirty="0">
                <a:ln>
                  <a:noFill/>
                </a:ln>
                <a:solidFill>
                  <a:srgbClr val="000000"/>
                </a:solidFill>
                <a:effectLst/>
                <a:uLnTx/>
                <a:uFillTx/>
                <a:latin typeface="微軟正黑體"/>
                <a:ea typeface="微軟正黑體"/>
                <a:cs typeface="+mn-cs"/>
              </a:rPr>
              <a:t>)</a:t>
            </a:r>
            <a:r>
              <a:rPr kumimoji="1" lang="zh-TW" altLang="en-US" sz="1600" b="0" i="0" u="none" strike="noStrike" kern="0" cap="none" spc="0" normalizeH="0" baseline="0" noProof="0" dirty="0">
                <a:ln>
                  <a:noFill/>
                </a:ln>
                <a:solidFill>
                  <a:srgbClr val="000000"/>
                </a:solidFill>
                <a:effectLst/>
                <a:uLnTx/>
                <a:uFillTx/>
                <a:latin typeface="微軟正黑體"/>
                <a:ea typeface="微軟正黑體"/>
                <a:cs typeface="+mn-cs"/>
              </a:rPr>
              <a:t>，完整分析細胞功效及品質。</a:t>
            </a:r>
            <a:endParaRPr kumimoji="1" lang="en-US" altLang="zh-TW" sz="1600" b="0" i="0" u="none" strike="noStrike" kern="0" cap="none" spc="0" normalizeH="0" baseline="0" noProof="0" dirty="0">
              <a:ln>
                <a:noFill/>
              </a:ln>
              <a:solidFill>
                <a:srgbClr val="000000"/>
              </a:solidFill>
              <a:effectLst/>
              <a:uLnTx/>
              <a:uFillTx/>
              <a:latin typeface="微軟正黑體"/>
              <a:ea typeface="微軟正黑體"/>
              <a:cs typeface="+mn-cs"/>
            </a:endParaRPr>
          </a:p>
          <a:p>
            <a:pPr marL="742950" marR="0" lvl="1"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1" lang="zh-TW" altLang="en-US" sz="1600" b="0" i="0" u="none" strike="noStrike" kern="0" cap="none" spc="0" normalizeH="0" baseline="0" noProof="0" dirty="0">
                <a:ln>
                  <a:noFill/>
                </a:ln>
                <a:solidFill>
                  <a:srgbClr val="000000"/>
                </a:solidFill>
                <a:effectLst/>
                <a:uLnTx/>
                <a:uFillTx/>
                <a:latin typeface="微軟正黑體"/>
                <a:ea typeface="微軟正黑體"/>
                <a:cs typeface="+mn-cs"/>
              </a:rPr>
              <a:t>隨取隨用凍存，細胞低溫保存</a:t>
            </a:r>
            <a:r>
              <a:rPr kumimoji="1" lang="en-US" altLang="zh-TW" sz="1600" b="0" i="0" u="none" strike="noStrike" kern="0" cap="none" spc="0" normalizeH="0" baseline="0" noProof="0" dirty="0">
                <a:ln>
                  <a:noFill/>
                </a:ln>
                <a:solidFill>
                  <a:srgbClr val="000000"/>
                </a:solidFill>
                <a:effectLst/>
                <a:uLnTx/>
                <a:uFillTx/>
                <a:latin typeface="微軟正黑體"/>
                <a:ea typeface="微軟正黑體"/>
                <a:cs typeface="+mn-cs"/>
              </a:rPr>
              <a:t>8</a:t>
            </a:r>
            <a:r>
              <a:rPr kumimoji="1" lang="zh-TW" altLang="en-US" sz="1600" b="0" i="0" u="none" strike="noStrike" kern="0" cap="none" spc="0" normalizeH="0" baseline="0" noProof="0" dirty="0">
                <a:ln>
                  <a:noFill/>
                </a:ln>
                <a:solidFill>
                  <a:srgbClr val="000000"/>
                </a:solidFill>
                <a:effectLst/>
                <a:uLnTx/>
                <a:uFillTx/>
                <a:latin typeface="微軟正黑體"/>
                <a:ea typeface="微軟正黑體"/>
                <a:cs typeface="+mn-cs"/>
              </a:rPr>
              <a:t>個月仍有</a:t>
            </a:r>
            <a:r>
              <a:rPr kumimoji="1" lang="en-US" altLang="zh-TW" sz="1600" b="0" i="0" u="none" strike="noStrike" kern="0" cap="none" spc="0" normalizeH="0" baseline="0" noProof="0" dirty="0">
                <a:ln>
                  <a:noFill/>
                </a:ln>
                <a:solidFill>
                  <a:srgbClr val="000000"/>
                </a:solidFill>
                <a:effectLst/>
                <a:uLnTx/>
                <a:uFillTx/>
                <a:latin typeface="微軟正黑體"/>
                <a:ea typeface="微軟正黑體"/>
                <a:cs typeface="+mn-cs"/>
              </a:rPr>
              <a:t>95%</a:t>
            </a:r>
            <a:r>
              <a:rPr kumimoji="1" lang="zh-TW" altLang="en-US" sz="1600" b="0" i="0" u="none" strike="noStrike" kern="0" cap="none" spc="0" normalizeH="0" baseline="0" noProof="0" dirty="0">
                <a:ln>
                  <a:noFill/>
                </a:ln>
                <a:solidFill>
                  <a:srgbClr val="000000"/>
                </a:solidFill>
                <a:effectLst/>
                <a:uLnTx/>
                <a:uFillTx/>
                <a:latin typeface="微軟正黑體"/>
                <a:ea typeface="微軟正黑體"/>
                <a:cs typeface="+mn-cs"/>
              </a:rPr>
              <a:t>存活率。</a:t>
            </a:r>
            <a:endParaRPr kumimoji="1" lang="en-US" altLang="zh-TW" sz="1600" b="0" i="0" u="none" strike="noStrike" kern="0" cap="none" spc="0" normalizeH="0" baseline="0" noProof="0" dirty="0">
              <a:ln>
                <a:noFill/>
              </a:ln>
              <a:solidFill>
                <a:srgbClr val="000000"/>
              </a:solidFill>
              <a:effectLst/>
              <a:uLnTx/>
              <a:uFillTx/>
              <a:latin typeface="微軟正黑體"/>
              <a:ea typeface="微軟正黑體"/>
              <a:cs typeface="+mn-cs"/>
            </a:endParaRPr>
          </a:p>
          <a:p>
            <a:pPr marL="742950" marR="0" lvl="1"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kumimoji="1" lang="zh-TW" altLang="en-US" sz="1600" b="0" i="0" u="none" strike="noStrike" kern="1200" cap="none" spc="0" normalizeH="0" baseline="0" noProof="0" dirty="0">
              <a:ln>
                <a:noFill/>
              </a:ln>
              <a:solidFill>
                <a:srgbClr val="000000"/>
              </a:solidFill>
              <a:effectLst/>
              <a:uLnTx/>
              <a:uFillTx/>
              <a:latin typeface="微軟正黑體"/>
              <a:ea typeface="微軟正黑體"/>
              <a:cs typeface="+mn-cs"/>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1" lang="zh-TW" altLang="en-US" sz="1600" b="1" i="0" u="none" strike="noStrike" kern="0" cap="none" spc="0" normalizeH="0" baseline="0" noProof="0" dirty="0">
                <a:ln>
                  <a:noFill/>
                </a:ln>
                <a:solidFill>
                  <a:srgbClr val="000000"/>
                </a:solidFill>
                <a:effectLst/>
                <a:uLnTx/>
                <a:uFillTx/>
                <a:latin typeface="微軟正黑體"/>
                <a:ea typeface="微軟正黑體"/>
                <a:cs typeface="+mn-cs"/>
              </a:rPr>
              <a:t>競爭優勢</a:t>
            </a:r>
            <a:endParaRPr kumimoji="1" lang="en-US" altLang="zh-TW" sz="1600" b="1" i="0" u="none" strike="noStrike" kern="0" cap="none" spc="0" normalizeH="0" baseline="0" noProof="0" dirty="0">
              <a:ln>
                <a:noFill/>
              </a:ln>
              <a:solidFill>
                <a:srgbClr val="000000"/>
              </a:solidFill>
              <a:effectLst/>
              <a:uLnTx/>
              <a:uFillTx/>
              <a:latin typeface="微軟正黑體"/>
              <a:ea typeface="微軟正黑體"/>
              <a:cs typeface="+mn-cs"/>
            </a:endParaRPr>
          </a:p>
          <a:p>
            <a:pPr marL="742950" marR="0" lvl="1"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1" lang="zh-TW" altLang="en-US" sz="1600" b="0" i="0" u="none" strike="noStrike" kern="0" cap="none" spc="0" normalizeH="0" baseline="0" noProof="0" dirty="0">
                <a:ln>
                  <a:noFill/>
                </a:ln>
                <a:solidFill>
                  <a:srgbClr val="000000"/>
                </a:solidFill>
                <a:effectLst/>
                <a:uLnTx/>
                <a:uFillTx/>
                <a:latin typeface="微軟正黑體"/>
                <a:ea typeface="微軟正黑體"/>
                <a:cs typeface="+mn-cs"/>
              </a:rPr>
              <a:t>精準的細胞功能篩選技術</a:t>
            </a:r>
            <a:endParaRPr kumimoji="1" lang="en-US" altLang="zh-TW" sz="1600" b="0" i="0" u="none" strike="noStrike" kern="0" cap="none" spc="0" normalizeH="0" baseline="0" noProof="0" dirty="0">
              <a:ln>
                <a:noFill/>
              </a:ln>
              <a:solidFill>
                <a:srgbClr val="000000"/>
              </a:solidFill>
              <a:effectLst/>
              <a:uLnTx/>
              <a:uFillTx/>
              <a:latin typeface="微軟正黑體"/>
              <a:ea typeface="微軟正黑體"/>
              <a:cs typeface="+mn-cs"/>
            </a:endParaRPr>
          </a:p>
          <a:p>
            <a:pPr marL="742950" marR="0" lvl="1"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1" lang="zh-TW" altLang="en-US" sz="1600" b="0" i="0" u="none" strike="noStrike" kern="0" cap="none" spc="0" normalizeH="0" baseline="0" noProof="0" dirty="0">
                <a:ln>
                  <a:noFill/>
                </a:ln>
                <a:solidFill>
                  <a:srgbClr val="000000"/>
                </a:solidFill>
                <a:effectLst/>
                <a:uLnTx/>
                <a:uFillTx/>
                <a:latin typeface="微軟正黑體"/>
                <a:ea typeface="微軟正黑體"/>
                <a:cs typeface="+mn-cs"/>
              </a:rPr>
              <a:t>商業化量產之製程技術</a:t>
            </a:r>
            <a:endParaRPr kumimoji="1" lang="en-US" altLang="zh-TW" sz="1600" b="0" i="0" u="none" strike="noStrike" kern="0" cap="none" spc="0" normalizeH="0" baseline="0" noProof="0" dirty="0">
              <a:ln>
                <a:noFill/>
              </a:ln>
              <a:solidFill>
                <a:srgbClr val="000000"/>
              </a:solidFill>
              <a:effectLst/>
              <a:uLnTx/>
              <a:uFillTx/>
              <a:latin typeface="微軟正黑體"/>
              <a:ea typeface="微軟正黑體"/>
              <a:cs typeface="+mn-cs"/>
            </a:endParaRPr>
          </a:p>
          <a:p>
            <a:pPr marL="742950" marR="0" lvl="1"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1" lang="zh-TW" altLang="en-US" sz="1600" b="0" i="0" u="none" strike="noStrike" kern="0" cap="none" spc="0" normalizeH="0" baseline="0" noProof="0" dirty="0">
                <a:ln>
                  <a:noFill/>
                </a:ln>
                <a:solidFill>
                  <a:srgbClr val="000000"/>
                </a:solidFill>
                <a:effectLst/>
                <a:uLnTx/>
                <a:uFillTx/>
                <a:latin typeface="微軟正黑體"/>
                <a:ea typeface="微軟正黑體"/>
                <a:cs typeface="+mn-cs"/>
              </a:rPr>
              <a:t>可將細胞治療的費用降低到目前的</a:t>
            </a:r>
            <a:r>
              <a:rPr kumimoji="1" lang="en-US" altLang="zh-TW" sz="1600" b="0" i="0" u="none" strike="noStrike" kern="0" cap="none" spc="0" normalizeH="0" baseline="0" noProof="0" dirty="0">
                <a:ln>
                  <a:noFill/>
                </a:ln>
                <a:solidFill>
                  <a:srgbClr val="000000"/>
                </a:solidFill>
                <a:effectLst/>
                <a:uLnTx/>
                <a:uFillTx/>
                <a:latin typeface="微軟正黑體"/>
                <a:ea typeface="微軟正黑體"/>
                <a:cs typeface="+mn-cs"/>
              </a:rPr>
              <a:t>1/10</a:t>
            </a:r>
          </a:p>
          <a:p>
            <a:pPr marL="742950" marR="0" lvl="1"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1" lang="zh-TW" altLang="en-US" sz="1600" b="0" i="0" u="none" strike="noStrike" kern="0" cap="none" spc="0" normalizeH="0" baseline="0" noProof="0" dirty="0">
                <a:ln>
                  <a:noFill/>
                </a:ln>
                <a:solidFill>
                  <a:srgbClr val="000000"/>
                </a:solidFill>
                <a:effectLst/>
                <a:uLnTx/>
                <a:uFillTx/>
                <a:latin typeface="微軟正黑體"/>
                <a:ea typeface="微軟正黑體"/>
                <a:cs typeface="+mn-cs"/>
              </a:rPr>
              <a:t>加快篩選過程實現一秒鐘識別</a:t>
            </a:r>
            <a:endParaRPr kumimoji="1" lang="en-US" altLang="zh-TW" sz="1600" b="0" i="0" u="none" strike="noStrike" kern="0" cap="none" spc="0" normalizeH="0" baseline="0" noProof="0" dirty="0">
              <a:ln>
                <a:noFill/>
              </a:ln>
              <a:solidFill>
                <a:srgbClr val="000000"/>
              </a:solidFill>
              <a:effectLst/>
              <a:uLnTx/>
              <a:uFillTx/>
              <a:latin typeface="微軟正黑體"/>
              <a:ea typeface="微軟正黑體"/>
              <a:cs typeface="+mn-cs"/>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1" lang="en-US" altLang="zh-TW" sz="1600" b="1" i="0" u="none" strike="noStrike" kern="0" cap="none" spc="0" normalizeH="0" baseline="0" noProof="0">
              <a:ln>
                <a:noFill/>
              </a:ln>
              <a:solidFill>
                <a:srgbClr val="000000"/>
              </a:solidFill>
              <a:effectLst/>
              <a:uLnTx/>
              <a:uFillTx/>
              <a:latin typeface="微軟正黑體"/>
              <a:ea typeface="微軟正黑體"/>
              <a:cs typeface="+mn-cs"/>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1" lang="zh-TW" altLang="en-US" sz="1600" b="1" i="0" u="none" strike="noStrike" kern="0" cap="none" spc="0" normalizeH="0" baseline="0" noProof="0">
                <a:ln>
                  <a:noFill/>
                </a:ln>
                <a:solidFill>
                  <a:srgbClr val="000000"/>
                </a:solidFill>
                <a:effectLst/>
                <a:uLnTx/>
                <a:uFillTx/>
                <a:latin typeface="微軟正黑體"/>
                <a:ea typeface="微軟正黑體"/>
                <a:cs typeface="+mn-cs"/>
              </a:rPr>
              <a:t>應用</a:t>
            </a:r>
            <a:r>
              <a:rPr kumimoji="1" lang="zh-TW" altLang="en-US" sz="1600" b="1" i="0" u="none" strike="noStrike" kern="0" cap="none" spc="0" normalizeH="0" baseline="0" noProof="0" dirty="0">
                <a:ln>
                  <a:noFill/>
                </a:ln>
                <a:solidFill>
                  <a:srgbClr val="000000"/>
                </a:solidFill>
                <a:effectLst/>
                <a:uLnTx/>
                <a:uFillTx/>
                <a:latin typeface="微軟正黑體"/>
                <a:ea typeface="微軟正黑體"/>
                <a:cs typeface="+mn-cs"/>
              </a:rPr>
              <a:t>範圍</a:t>
            </a:r>
            <a:endParaRPr kumimoji="1" lang="en-US" altLang="zh-TW" sz="1600" b="1" i="0" u="none" strike="noStrike" kern="0" cap="none" spc="0" normalizeH="0" baseline="0" noProof="0" dirty="0">
              <a:ln>
                <a:noFill/>
              </a:ln>
              <a:solidFill>
                <a:srgbClr val="000000"/>
              </a:solidFill>
              <a:effectLst/>
              <a:uLnTx/>
              <a:uFillTx/>
              <a:latin typeface="微軟正黑體"/>
              <a:ea typeface="微軟正黑體"/>
              <a:cs typeface="+mn-cs"/>
            </a:endParaRPr>
          </a:p>
          <a:p>
            <a:pPr marL="742950" marR="0" lvl="1"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1" lang="zh-TW" altLang="en-US" sz="1600" b="0" i="0" u="none" strike="noStrike" kern="0" cap="none" spc="0" normalizeH="0" baseline="0" noProof="0" dirty="0">
                <a:ln>
                  <a:noFill/>
                </a:ln>
                <a:solidFill>
                  <a:srgbClr val="000000"/>
                </a:solidFill>
                <a:effectLst/>
                <a:uLnTx/>
                <a:uFillTx/>
                <a:latin typeface="微軟正黑體"/>
                <a:ea typeface="微軟正黑體"/>
                <a:cs typeface="+mn-cs"/>
              </a:rPr>
              <a:t>新穎臨床細胞篩選平台技術服務</a:t>
            </a:r>
            <a:endParaRPr kumimoji="1" lang="en-US" altLang="zh-TW" sz="1600" b="0" i="0" u="none" strike="noStrike" kern="0" cap="none" spc="0" normalizeH="0" baseline="0" noProof="0" dirty="0">
              <a:ln>
                <a:noFill/>
              </a:ln>
              <a:solidFill>
                <a:srgbClr val="000000"/>
              </a:solidFill>
              <a:effectLst/>
              <a:uLnTx/>
              <a:uFillTx/>
              <a:latin typeface="微軟正黑體"/>
              <a:ea typeface="微軟正黑體"/>
              <a:cs typeface="+mn-cs"/>
            </a:endParaRPr>
          </a:p>
          <a:p>
            <a:pPr marL="742950" marR="0" lvl="1"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kumimoji="1" lang="en-US" altLang="zh-TW" sz="1100" b="0" i="0" u="none" strike="noStrike" kern="0" cap="none" spc="0" normalizeH="0" baseline="0" noProof="0" dirty="0">
              <a:ln>
                <a:noFill/>
              </a:ln>
              <a:solidFill>
                <a:srgbClr val="333333"/>
              </a:solidFill>
              <a:effectLst/>
              <a:uLnTx/>
              <a:uFillTx/>
              <a:latin typeface="Verdana" panose="020B0604030504040204" pitchFamily="34" charset="0"/>
              <a:ea typeface="微軟正黑體"/>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1" lang="en-US" altLang="zh-TW" sz="1600" b="0" i="0" u="none" strike="noStrike" kern="0" cap="none" spc="0" normalizeH="0" baseline="0" noProof="0" dirty="0">
              <a:ln>
                <a:noFill/>
              </a:ln>
              <a:solidFill>
                <a:srgbClr val="000000"/>
              </a:solidFill>
              <a:effectLst/>
              <a:uLnTx/>
              <a:uFillTx/>
              <a:latin typeface="微軟正黑體"/>
              <a:ea typeface="微軟正黑體"/>
              <a:cs typeface="+mn-cs"/>
            </a:endParaRPr>
          </a:p>
        </p:txBody>
      </p:sp>
      <p:sp>
        <p:nvSpPr>
          <p:cNvPr id="8" name="Rectangle 7">
            <a:extLst>
              <a:ext uri="{FF2B5EF4-FFF2-40B4-BE49-F238E27FC236}">
                <a16:creationId xmlns:a16="http://schemas.microsoft.com/office/drawing/2014/main" id="{A1F1ECBC-3CD4-494A-895F-58A2AB4D55CE}"/>
              </a:ext>
            </a:extLst>
          </p:cNvPr>
          <p:cNvSpPr>
            <a:spLocks noChangeArrowheads="1"/>
          </p:cNvSpPr>
          <p:nvPr/>
        </p:nvSpPr>
        <p:spPr bwMode="auto">
          <a:xfrm>
            <a:off x="6597993" y="3428999"/>
            <a:ext cx="5206079" cy="1665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微軟正黑體" panose="020B0604030504040204" pitchFamily="34" charset="-120"/>
              </a:defRPr>
            </a:lvl1pPr>
            <a:lvl2pPr marL="742950" indent="-285750">
              <a:spcBef>
                <a:spcPct val="20000"/>
              </a:spcBef>
              <a:buChar char="–"/>
              <a:defRPr kumimoji="1" sz="2800">
                <a:solidFill>
                  <a:schemeClr val="tx1"/>
                </a:solidFill>
                <a:latin typeface="Arial" panose="020B0604020202020204" pitchFamily="34" charset="0"/>
                <a:ea typeface="微軟正黑體" panose="020B0604030504040204" pitchFamily="34" charset="-120"/>
              </a:defRPr>
            </a:lvl2pPr>
            <a:lvl3pPr marL="1143000" indent="-228600">
              <a:spcBef>
                <a:spcPct val="20000"/>
              </a:spcBef>
              <a:buChar char="•"/>
              <a:defRPr kumimoji="1" sz="2400">
                <a:solidFill>
                  <a:schemeClr val="tx1"/>
                </a:solidFill>
                <a:latin typeface="Arial" panose="020B0604020202020204" pitchFamily="34" charset="0"/>
                <a:ea typeface="微軟正黑體" panose="020B0604030504040204" pitchFamily="34" charset="-120"/>
              </a:defRPr>
            </a:lvl3pPr>
            <a:lvl4pPr marL="1600200" indent="-228600">
              <a:spcBef>
                <a:spcPct val="20000"/>
              </a:spcBef>
              <a:buChar char="–"/>
              <a:defRPr kumimoji="1" sz="2000">
                <a:solidFill>
                  <a:schemeClr val="tx1"/>
                </a:solidFill>
                <a:latin typeface="Arial" panose="020B0604020202020204" pitchFamily="34" charset="0"/>
                <a:ea typeface="微軟正黑體" panose="020B0604030504040204" pitchFamily="34" charset="-120"/>
              </a:defRPr>
            </a:lvl4pPr>
            <a:lvl5pPr marL="2057400" indent="-228600">
              <a:spcBef>
                <a:spcPct val="20000"/>
              </a:spcBef>
              <a:buChar char="»"/>
              <a:defRPr kumimoji="1" sz="2000">
                <a:solidFill>
                  <a:schemeClr val="tx1"/>
                </a:solidFill>
                <a:latin typeface="Arial" panose="020B0604020202020204" pitchFamily="34" charset="0"/>
                <a:ea typeface="微軟正黑體" panose="020B0604030504040204" pitchFamily="34"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微軟正黑體" panose="020B0604030504040204" pitchFamily="34"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微軟正黑體" panose="020B0604030504040204" pitchFamily="34"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微軟正黑體" panose="020B0604030504040204" pitchFamily="34"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微軟正黑體" panose="020B0604030504040204" pitchFamily="34" charset="-120"/>
              </a:defRPr>
            </a:lvl9pPr>
          </a:lstStyle>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1" lang="zh-TW" altLang="en-US" sz="1600" b="1"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rPr>
              <a:t>研究成果和獎項</a:t>
            </a:r>
            <a:endParaRPr kumimoji="1" lang="en-US" altLang="zh-TW" sz="1600" b="1"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endParaRPr>
          </a:p>
          <a:p>
            <a:pPr marL="742950" marR="0" lvl="1"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1" lang="en-US" altLang="zh-TW" sz="1600" b="0"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rPr>
              <a:t>2</a:t>
            </a:r>
            <a:r>
              <a:rPr kumimoji="1" lang="zh-TW" altLang="en-US" sz="1600" b="0"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rPr>
              <a:t>項成果通過</a:t>
            </a:r>
            <a:r>
              <a:rPr kumimoji="1" lang="en-US" altLang="zh-TW" sz="1600" b="0"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rPr>
              <a:t>TFDA IND </a:t>
            </a:r>
            <a:r>
              <a:rPr kumimoji="1" lang="zh-TW" altLang="en-US" sz="1600" b="0"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rPr>
              <a:t>審查</a:t>
            </a:r>
            <a:endParaRPr kumimoji="1" lang="en-US" altLang="zh-TW" sz="1600" b="0"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endParaRPr>
          </a:p>
          <a:p>
            <a:pPr marL="1143000" marR="0" lvl="2"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1" lang="zh-TW" altLang="en-US" sz="1200" b="0"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rPr>
              <a:t>急性心肌梗塞輔助治療</a:t>
            </a:r>
            <a:r>
              <a:rPr kumimoji="1" lang="en-US" altLang="zh-TW" sz="1200" b="0"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rPr>
              <a:t>(</a:t>
            </a:r>
            <a:r>
              <a:rPr kumimoji="1" lang="zh-TW" altLang="en-US" sz="1200" b="0"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rPr>
              <a:t>衛授食字第</a:t>
            </a:r>
            <a:r>
              <a:rPr kumimoji="1" lang="en-US" altLang="zh-TW" sz="1200" b="0"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rPr>
              <a:t>1096614980</a:t>
            </a:r>
            <a:r>
              <a:rPr kumimoji="1" lang="zh-TW" altLang="en-US" sz="1200" b="0"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rPr>
              <a:t>號</a:t>
            </a:r>
            <a:r>
              <a:rPr kumimoji="1" lang="en-US" altLang="zh-TW" sz="1200" b="0"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rPr>
              <a:t>) </a:t>
            </a:r>
          </a:p>
          <a:p>
            <a:pPr marL="1143000" marR="0" lvl="2"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1" lang="zh-TW" altLang="en-US" sz="1200" b="0"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rPr>
              <a:t>糖尿病足部潰瘍傷</a:t>
            </a:r>
            <a:r>
              <a:rPr kumimoji="1" lang="en-US" altLang="zh-TW" sz="1200" b="0"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rPr>
              <a:t>(</a:t>
            </a:r>
            <a:r>
              <a:rPr kumimoji="1" lang="zh-TW" altLang="en-US" sz="1200" b="0"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rPr>
              <a:t>衛授食字第</a:t>
            </a:r>
            <a:r>
              <a:rPr kumimoji="1" lang="en-US" altLang="zh-TW" sz="1200" b="0"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rPr>
              <a:t>1096042111 )</a:t>
            </a:r>
          </a:p>
          <a:p>
            <a:pPr marL="742950" marR="0" lvl="1"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1" lang="zh-TW" altLang="en-US" sz="1600" b="0"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rPr>
              <a:t>榮獲</a:t>
            </a:r>
            <a:r>
              <a:rPr kumimoji="1" lang="en-US" altLang="zh-TW" sz="1600" b="0"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rPr>
              <a:t>2024</a:t>
            </a:r>
            <a:r>
              <a:rPr kumimoji="1" lang="zh-TW" altLang="en-US" sz="1600" b="0"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rPr>
              <a:t>年愛迪生獎（</a:t>
            </a:r>
            <a:r>
              <a:rPr kumimoji="1" lang="en-US" altLang="zh-TW" sz="1600" b="0"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rPr>
              <a:t>Edison Awards</a:t>
            </a:r>
            <a:r>
              <a:rPr kumimoji="1" lang="zh-TW" altLang="en-US" sz="1600" b="0"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rPr>
              <a:t>）</a:t>
            </a:r>
            <a:endParaRPr kumimoji="1" lang="en-US" altLang="zh-TW" sz="1600" b="0"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1" lang="en-US" altLang="zh-TW" sz="1600" b="1"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1" lang="zh-TW" altLang="en-US" sz="1600" b="1"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rPr>
              <a:t>關鍵字：間質幹細胞、細胞治療、細胞特性鑑別技術</a:t>
            </a:r>
            <a:endParaRPr kumimoji="1" lang="en-US" altLang="zh-TW" sz="1600" b="1"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1" lang="en-US" altLang="zh-TW" sz="1600" b="0"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1" lang="en-US" altLang="zh-TW" sz="1600" b="1"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1" lang="en-US" altLang="zh-TW" sz="1600" b="1"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endParaRPr>
          </a:p>
        </p:txBody>
      </p:sp>
      <p:sp>
        <p:nvSpPr>
          <p:cNvPr id="13" name="Rectangle 7">
            <a:extLst>
              <a:ext uri="{FF2B5EF4-FFF2-40B4-BE49-F238E27FC236}">
                <a16:creationId xmlns:a16="http://schemas.microsoft.com/office/drawing/2014/main" id="{A76EC733-B37A-4C14-844C-E7D1F61E2C96}"/>
              </a:ext>
            </a:extLst>
          </p:cNvPr>
          <p:cNvSpPr>
            <a:spLocks noChangeArrowheads="1"/>
          </p:cNvSpPr>
          <p:nvPr/>
        </p:nvSpPr>
        <p:spPr bwMode="auto">
          <a:xfrm>
            <a:off x="702191" y="3883194"/>
            <a:ext cx="7062587" cy="5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微軟正黑體" panose="020B0604030504040204" pitchFamily="34" charset="-120"/>
              </a:defRPr>
            </a:lvl1pPr>
            <a:lvl2pPr marL="742950" indent="-285750">
              <a:spcBef>
                <a:spcPct val="20000"/>
              </a:spcBef>
              <a:buChar char="–"/>
              <a:defRPr kumimoji="1" sz="2800">
                <a:solidFill>
                  <a:schemeClr val="tx1"/>
                </a:solidFill>
                <a:latin typeface="Arial" panose="020B0604020202020204" pitchFamily="34" charset="0"/>
                <a:ea typeface="微軟正黑體" panose="020B0604030504040204" pitchFamily="34" charset="-120"/>
              </a:defRPr>
            </a:lvl2pPr>
            <a:lvl3pPr marL="1143000" indent="-228600">
              <a:spcBef>
                <a:spcPct val="20000"/>
              </a:spcBef>
              <a:buChar char="•"/>
              <a:defRPr kumimoji="1" sz="2400">
                <a:solidFill>
                  <a:schemeClr val="tx1"/>
                </a:solidFill>
                <a:latin typeface="Arial" panose="020B0604020202020204" pitchFamily="34" charset="0"/>
                <a:ea typeface="微軟正黑體" panose="020B0604030504040204" pitchFamily="34" charset="-120"/>
              </a:defRPr>
            </a:lvl3pPr>
            <a:lvl4pPr marL="1600200" indent="-228600">
              <a:spcBef>
                <a:spcPct val="20000"/>
              </a:spcBef>
              <a:buChar char="–"/>
              <a:defRPr kumimoji="1" sz="2000">
                <a:solidFill>
                  <a:schemeClr val="tx1"/>
                </a:solidFill>
                <a:latin typeface="Arial" panose="020B0604020202020204" pitchFamily="34" charset="0"/>
                <a:ea typeface="微軟正黑體" panose="020B0604030504040204" pitchFamily="34" charset="-120"/>
              </a:defRPr>
            </a:lvl4pPr>
            <a:lvl5pPr marL="2057400" indent="-228600">
              <a:spcBef>
                <a:spcPct val="20000"/>
              </a:spcBef>
              <a:buChar char="»"/>
              <a:defRPr kumimoji="1" sz="2000">
                <a:solidFill>
                  <a:schemeClr val="tx1"/>
                </a:solidFill>
                <a:latin typeface="Arial" panose="020B0604020202020204" pitchFamily="34" charset="0"/>
                <a:ea typeface="微軟正黑體" panose="020B0604030504040204" pitchFamily="34"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微軟正黑體" panose="020B0604030504040204" pitchFamily="34"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微軟正黑體" panose="020B0604030504040204" pitchFamily="34"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微軟正黑體" panose="020B0604030504040204" pitchFamily="34"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微軟正黑體" panose="020B0604030504040204" pitchFamily="34" charset="-120"/>
              </a:defRPr>
            </a:lvl9pPr>
          </a:lstStyle>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1" lang="en-US" altLang="zh-TW" sz="100" b="0"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endParaRPr>
          </a:p>
        </p:txBody>
      </p:sp>
      <p:sp>
        <p:nvSpPr>
          <p:cNvPr id="9" name="Rectangle 2">
            <a:extLst>
              <a:ext uri="{FF2B5EF4-FFF2-40B4-BE49-F238E27FC236}">
                <a16:creationId xmlns:a16="http://schemas.microsoft.com/office/drawing/2014/main" id="{56469306-CBA4-45FD-A158-C0A01B3395B1}"/>
              </a:ext>
            </a:extLst>
          </p:cNvPr>
          <p:cNvSpPr>
            <a:spLocks noChangeArrowheads="1"/>
          </p:cNvSpPr>
          <p:nvPr/>
        </p:nvSpPr>
        <p:spPr bwMode="auto">
          <a:xfrm>
            <a:off x="6427073" y="1064429"/>
            <a:ext cx="14819434" cy="4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srgbClr val="000000"/>
              </a:solidFill>
              <a:effectLst/>
              <a:uLnTx/>
              <a:uFillTx/>
              <a:latin typeface="Arial" panose="020B0604020202020204" pitchFamily="34" charset="0"/>
              <a:ea typeface="新細明體" panose="02020500000000000000" pitchFamily="18" charset="-120"/>
              <a:cs typeface="+mn-cs"/>
            </a:endParaRPr>
          </a:p>
        </p:txBody>
      </p:sp>
      <p:pic>
        <p:nvPicPr>
          <p:cNvPr id="3073" name="Picture 1">
            <a:extLst>
              <a:ext uri="{FF2B5EF4-FFF2-40B4-BE49-F238E27FC236}">
                <a16:creationId xmlns:a16="http://schemas.microsoft.com/office/drawing/2014/main" id="{DA5CCCB7-1582-445E-BAA5-B57E7C23588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2841" y="926171"/>
            <a:ext cx="4184262" cy="236457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387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0" y="132104"/>
            <a:ext cx="12192000" cy="576263"/>
          </a:xfrm>
        </p:spPr>
        <p:txBody>
          <a:bodyPr/>
          <a:lstStyle/>
          <a:p>
            <a:pPr algn="ctr"/>
            <a:r>
              <a:rPr lang="zh-TW" altLang="en-US" sz="2800" b="1" kern="1200" dirty="0">
                <a:solidFill>
                  <a:srgbClr val="00B2B3"/>
                </a:solidFill>
                <a:ea typeface="+mn-ea"/>
                <a:cs typeface="Arial" panose="020B0604020202020204" pitchFamily="34" charset="0"/>
              </a:rPr>
              <a:t>技術名稱：間質幹細胞體外量產技術</a:t>
            </a:r>
          </a:p>
        </p:txBody>
      </p:sp>
      <p:sp>
        <p:nvSpPr>
          <p:cNvPr id="6" name="Rectangle 7">
            <a:extLst>
              <a:ext uri="{FF2B5EF4-FFF2-40B4-BE49-F238E27FC236}">
                <a16:creationId xmlns:a16="http://schemas.microsoft.com/office/drawing/2014/main" id="{5DBEDAF3-A6DD-4C4A-AC43-D29E00AD5432}"/>
              </a:ext>
            </a:extLst>
          </p:cNvPr>
          <p:cNvSpPr>
            <a:spLocks noChangeArrowheads="1"/>
          </p:cNvSpPr>
          <p:nvPr/>
        </p:nvSpPr>
        <p:spPr bwMode="auto">
          <a:xfrm>
            <a:off x="295865" y="963072"/>
            <a:ext cx="6097941" cy="506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微軟正黑體" panose="020B0604030504040204" pitchFamily="34" charset="-120"/>
              </a:defRPr>
            </a:lvl1pPr>
            <a:lvl2pPr marL="742950" indent="-285750">
              <a:spcBef>
                <a:spcPct val="20000"/>
              </a:spcBef>
              <a:buChar char="–"/>
              <a:defRPr kumimoji="1" sz="2800">
                <a:solidFill>
                  <a:schemeClr val="tx1"/>
                </a:solidFill>
                <a:latin typeface="Arial" panose="020B0604020202020204" pitchFamily="34" charset="0"/>
                <a:ea typeface="微軟正黑體" panose="020B0604030504040204" pitchFamily="34" charset="-120"/>
              </a:defRPr>
            </a:lvl2pPr>
            <a:lvl3pPr marL="1143000" indent="-228600">
              <a:spcBef>
                <a:spcPct val="20000"/>
              </a:spcBef>
              <a:buChar char="•"/>
              <a:defRPr kumimoji="1" sz="2400">
                <a:solidFill>
                  <a:schemeClr val="tx1"/>
                </a:solidFill>
                <a:latin typeface="Arial" panose="020B0604020202020204" pitchFamily="34" charset="0"/>
                <a:ea typeface="微軟正黑體" panose="020B0604030504040204" pitchFamily="34" charset="-120"/>
              </a:defRPr>
            </a:lvl3pPr>
            <a:lvl4pPr marL="1600200" indent="-228600">
              <a:spcBef>
                <a:spcPct val="20000"/>
              </a:spcBef>
              <a:buChar char="–"/>
              <a:defRPr kumimoji="1" sz="2000">
                <a:solidFill>
                  <a:schemeClr val="tx1"/>
                </a:solidFill>
                <a:latin typeface="Arial" panose="020B0604020202020204" pitchFamily="34" charset="0"/>
                <a:ea typeface="微軟正黑體" panose="020B0604030504040204" pitchFamily="34" charset="-120"/>
              </a:defRPr>
            </a:lvl4pPr>
            <a:lvl5pPr marL="2057400" indent="-228600">
              <a:spcBef>
                <a:spcPct val="20000"/>
              </a:spcBef>
              <a:buChar char="»"/>
              <a:defRPr kumimoji="1" sz="2000">
                <a:solidFill>
                  <a:schemeClr val="tx1"/>
                </a:solidFill>
                <a:latin typeface="Arial" panose="020B0604020202020204" pitchFamily="34" charset="0"/>
                <a:ea typeface="微軟正黑體" panose="020B0604030504040204" pitchFamily="34"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微軟正黑體" panose="020B0604030504040204" pitchFamily="34"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微軟正黑體" panose="020B0604030504040204" pitchFamily="34"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微軟正黑體" panose="020B0604030504040204" pitchFamily="34"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微軟正黑體" panose="020B0604030504040204" pitchFamily="34" charset="-120"/>
              </a:defRPr>
            </a:lvl9pPr>
          </a:lstStyle>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1" lang="zh-TW" altLang="en-US" sz="1600" b="1" i="0" u="none" strike="noStrike" kern="0" cap="none" spc="0" normalizeH="0" baseline="0" noProof="0" dirty="0">
                <a:ln>
                  <a:noFill/>
                </a:ln>
                <a:solidFill>
                  <a:srgbClr val="000000"/>
                </a:solidFill>
                <a:effectLst/>
                <a:uLnTx/>
                <a:uFillTx/>
                <a:latin typeface="微軟正黑體"/>
                <a:ea typeface="微軟正黑體"/>
                <a:cs typeface="+mn-cs"/>
              </a:rPr>
              <a:t>預期用途</a:t>
            </a:r>
            <a:endParaRPr kumimoji="1" lang="en-US" altLang="zh-TW" sz="1600" b="1" i="0" u="none" strike="noStrike" kern="0" cap="none" spc="0" normalizeH="0" baseline="0" noProof="0" dirty="0">
              <a:ln>
                <a:noFill/>
              </a:ln>
              <a:solidFill>
                <a:srgbClr val="000000"/>
              </a:solidFill>
              <a:effectLst/>
              <a:uLnTx/>
              <a:uFillTx/>
              <a:latin typeface="微軟正黑體"/>
              <a:ea typeface="微軟正黑體"/>
              <a:cs typeface="+mn-cs"/>
            </a:endParaRPr>
          </a:p>
          <a:p>
            <a:pPr marL="742950" marR="0" lvl="1"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1" lang="en-US" altLang="zh-TW" sz="1600" b="0" i="0" u="none" strike="noStrike" kern="0" cap="none" spc="0" normalizeH="0" baseline="0" noProof="0" dirty="0">
                <a:ln>
                  <a:noFill/>
                </a:ln>
                <a:solidFill>
                  <a:srgbClr val="000000"/>
                </a:solidFill>
                <a:effectLst/>
                <a:uLnTx/>
                <a:uFillTx/>
                <a:latin typeface="微軟正黑體"/>
                <a:ea typeface="微軟正黑體"/>
                <a:cs typeface="+mn-cs"/>
              </a:rPr>
              <a:t>SF1</a:t>
            </a:r>
            <a:r>
              <a:rPr kumimoji="1" lang="zh-TW" altLang="en-US" sz="1600" b="0" i="0" u="none" strike="noStrike" kern="0" cap="none" spc="0" normalizeH="0" baseline="0" noProof="0" dirty="0">
                <a:ln>
                  <a:noFill/>
                </a:ln>
                <a:solidFill>
                  <a:srgbClr val="000000"/>
                </a:solidFill>
                <a:effectLst/>
                <a:uLnTx/>
                <a:uFillTx/>
                <a:latin typeface="微軟正黑體"/>
                <a:ea typeface="微軟正黑體"/>
                <a:cs typeface="+mn-cs"/>
              </a:rPr>
              <a:t>間質幹細胞分離及量產技術產率較一般間質幹細胞培養系統高</a:t>
            </a:r>
            <a:r>
              <a:rPr kumimoji="1" lang="en-US" altLang="zh-TW" sz="1600" b="0" i="0" u="none" strike="noStrike" kern="0" cap="none" spc="0" normalizeH="0" baseline="0" noProof="0" dirty="0">
                <a:ln>
                  <a:noFill/>
                </a:ln>
                <a:solidFill>
                  <a:srgbClr val="000000"/>
                </a:solidFill>
                <a:effectLst/>
                <a:uLnTx/>
                <a:uFillTx/>
                <a:latin typeface="微軟正黑體"/>
                <a:ea typeface="微軟正黑體"/>
                <a:cs typeface="+mn-cs"/>
              </a:rPr>
              <a:t>11,200</a:t>
            </a:r>
            <a:r>
              <a:rPr kumimoji="1" lang="zh-TW" altLang="en-US" sz="1600" b="0" i="0" u="none" strike="noStrike" kern="0" cap="none" spc="0" normalizeH="0" baseline="0" noProof="0" dirty="0">
                <a:ln>
                  <a:noFill/>
                </a:ln>
                <a:solidFill>
                  <a:srgbClr val="000000"/>
                </a:solidFill>
                <a:effectLst/>
                <a:uLnTx/>
                <a:uFillTx/>
                <a:latin typeface="微軟正黑體"/>
                <a:ea typeface="微軟正黑體"/>
                <a:cs typeface="+mn-cs"/>
              </a:rPr>
              <a:t>倍，培養時間縮短</a:t>
            </a:r>
            <a:r>
              <a:rPr kumimoji="1" lang="en-US" altLang="zh-TW" sz="1600" b="0" i="0" u="none" strike="noStrike" kern="0" cap="none" spc="0" normalizeH="0" baseline="0" noProof="0" dirty="0">
                <a:ln>
                  <a:noFill/>
                </a:ln>
                <a:solidFill>
                  <a:srgbClr val="000000"/>
                </a:solidFill>
                <a:effectLst/>
                <a:uLnTx/>
                <a:uFillTx/>
                <a:latin typeface="微軟正黑體"/>
                <a:ea typeface="微軟正黑體"/>
                <a:cs typeface="+mn-cs"/>
              </a:rPr>
              <a:t>15</a:t>
            </a:r>
            <a:r>
              <a:rPr kumimoji="1" lang="zh-TW" altLang="en-US" sz="1600" b="0" i="0" u="none" strike="noStrike" kern="0" cap="none" spc="0" normalizeH="0" baseline="0" noProof="0" dirty="0">
                <a:ln>
                  <a:noFill/>
                </a:ln>
                <a:solidFill>
                  <a:srgbClr val="000000"/>
                </a:solidFill>
                <a:effectLst/>
                <a:uLnTx/>
                <a:uFillTx/>
                <a:latin typeface="微軟正黑體"/>
                <a:ea typeface="微軟正黑體"/>
                <a:cs typeface="+mn-cs"/>
              </a:rPr>
              <a:t>天，且有更好的幹細胞表徵。此套間質幹細胞分離及量產技術於幹細胞治療領域極具應用潛力。</a:t>
            </a:r>
            <a:endParaRPr kumimoji="1" lang="en-US" altLang="zh-TW" sz="1600" b="0" i="0" u="none" strike="noStrike" kern="0" cap="none" spc="0" normalizeH="0" baseline="0" noProof="0" dirty="0">
              <a:ln>
                <a:noFill/>
              </a:ln>
              <a:solidFill>
                <a:srgbClr val="000000"/>
              </a:solidFill>
              <a:effectLst/>
              <a:uLnTx/>
              <a:uFillTx/>
              <a:latin typeface="微軟正黑體"/>
              <a:ea typeface="微軟正黑體"/>
              <a:cs typeface="+mn-cs"/>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1" lang="zh-TW" altLang="en-US" sz="1600" b="1" i="0" u="none" strike="noStrike" kern="0" cap="none" spc="0" normalizeH="0" baseline="0" noProof="0" dirty="0">
                <a:ln>
                  <a:noFill/>
                </a:ln>
                <a:solidFill>
                  <a:srgbClr val="000000"/>
                </a:solidFill>
                <a:effectLst/>
                <a:uLnTx/>
                <a:uFillTx/>
                <a:latin typeface="微軟正黑體"/>
                <a:ea typeface="微軟正黑體"/>
                <a:cs typeface="+mn-cs"/>
              </a:rPr>
              <a:t>技術架構</a:t>
            </a:r>
            <a:endParaRPr kumimoji="1" lang="en-US" altLang="zh-TW" sz="1600" b="1" i="0" u="none" strike="noStrike" kern="0" cap="none" spc="0" normalizeH="0" baseline="0" noProof="0" dirty="0">
              <a:ln>
                <a:noFill/>
              </a:ln>
              <a:solidFill>
                <a:srgbClr val="000000"/>
              </a:solidFill>
              <a:effectLst/>
              <a:uLnTx/>
              <a:uFillTx/>
              <a:latin typeface="微軟正黑體"/>
              <a:ea typeface="微軟正黑體"/>
              <a:cs typeface="+mn-cs"/>
            </a:endParaRPr>
          </a:p>
          <a:p>
            <a:pPr marL="742950" marR="0" lvl="1"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1" lang="zh-TW" altLang="en-US" sz="1600" b="0" i="0" u="none" strike="noStrike" kern="0" cap="none" spc="0" normalizeH="0" baseline="0" noProof="0" dirty="0">
                <a:ln>
                  <a:noFill/>
                </a:ln>
                <a:solidFill>
                  <a:srgbClr val="000000"/>
                </a:solidFill>
                <a:effectLst/>
                <a:uLnTx/>
                <a:uFillTx/>
                <a:latin typeface="微軟正黑體"/>
                <a:ea typeface="微軟正黑體"/>
                <a:cs typeface="+mn-cs"/>
              </a:rPr>
              <a:t>間質幹細胞培養</a:t>
            </a:r>
            <a:endParaRPr kumimoji="1" lang="en-US" altLang="zh-TW" sz="1600" b="0" i="0" u="none" strike="noStrike" kern="0" cap="none" spc="0" normalizeH="0" baseline="0" noProof="0" dirty="0">
              <a:ln>
                <a:noFill/>
              </a:ln>
              <a:solidFill>
                <a:srgbClr val="000000"/>
              </a:solidFill>
              <a:effectLst/>
              <a:uLnTx/>
              <a:uFillTx/>
              <a:latin typeface="微軟正黑體"/>
              <a:ea typeface="微軟正黑體"/>
              <a:cs typeface="+mn-cs"/>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1" lang="zh-TW" altLang="en-US" sz="1600" b="1" i="0" u="none" strike="noStrike" kern="0" cap="none" spc="0" normalizeH="0" baseline="0" noProof="0" dirty="0">
                <a:ln>
                  <a:noFill/>
                </a:ln>
                <a:solidFill>
                  <a:srgbClr val="000000"/>
                </a:solidFill>
                <a:effectLst/>
                <a:uLnTx/>
                <a:uFillTx/>
                <a:latin typeface="微軟正黑體"/>
                <a:ea typeface="微軟正黑體"/>
                <a:cs typeface="+mn-cs"/>
              </a:rPr>
              <a:t>競爭優勢</a:t>
            </a:r>
            <a:endParaRPr kumimoji="1" lang="en-US" altLang="zh-TW" sz="1600" b="1" i="0" u="none" strike="noStrike" kern="0" cap="none" spc="0" normalizeH="0" baseline="0" noProof="0" dirty="0">
              <a:ln>
                <a:noFill/>
              </a:ln>
              <a:solidFill>
                <a:srgbClr val="000000"/>
              </a:solidFill>
              <a:effectLst/>
              <a:uLnTx/>
              <a:uFillTx/>
              <a:latin typeface="微軟正黑體"/>
              <a:ea typeface="微軟正黑體"/>
              <a:cs typeface="+mn-cs"/>
            </a:endParaRPr>
          </a:p>
          <a:p>
            <a:pPr marL="742950" marR="0" lvl="1"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1" lang="zh-TW" altLang="en-US" sz="1600" b="0" i="0" u="none" strike="noStrike" kern="0" cap="none" spc="0" normalizeH="0" baseline="0" noProof="0" dirty="0">
                <a:ln>
                  <a:noFill/>
                </a:ln>
                <a:solidFill>
                  <a:srgbClr val="000000"/>
                </a:solidFill>
                <a:effectLst/>
                <a:uLnTx/>
                <a:uFillTx/>
                <a:latin typeface="微軟正黑體"/>
                <a:ea typeface="微軟正黑體"/>
                <a:cs typeface="+mn-cs"/>
              </a:rPr>
              <a:t>不含動物或人類血清、血小板溶解物來源成分，無人畜共通傳染疾病的問題並具批次穩定</a:t>
            </a:r>
            <a:endParaRPr kumimoji="1" lang="en-US" altLang="zh-TW" sz="1600" b="0" i="0" u="none" strike="noStrike" kern="0" cap="none" spc="0" normalizeH="0" baseline="0" noProof="0" dirty="0">
              <a:ln>
                <a:noFill/>
              </a:ln>
              <a:solidFill>
                <a:srgbClr val="000000"/>
              </a:solidFill>
              <a:effectLst/>
              <a:uLnTx/>
              <a:uFillTx/>
              <a:latin typeface="微軟正黑體"/>
              <a:ea typeface="微軟正黑體"/>
              <a:cs typeface="+mn-cs"/>
            </a:endParaRPr>
          </a:p>
          <a:p>
            <a:pPr marL="742950" marR="0" lvl="1"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1" lang="zh-TW" altLang="en-US" sz="1600" b="0" i="0" u="none" strike="noStrike" kern="0" cap="none" spc="0" normalizeH="0" baseline="0" noProof="0" dirty="0">
                <a:ln>
                  <a:noFill/>
                </a:ln>
                <a:solidFill>
                  <a:srgbClr val="000000"/>
                </a:solidFill>
                <a:effectLst/>
                <a:uLnTx/>
                <a:uFillTx/>
                <a:latin typeface="微軟正黑體"/>
                <a:ea typeface="微軟正黑體"/>
                <a:cs typeface="+mn-cs"/>
              </a:rPr>
              <a:t>具有低細胞種植密度與高細胞增殖倍數的特性</a:t>
            </a:r>
          </a:p>
          <a:p>
            <a:pPr marL="742950" marR="0" lvl="1"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1" lang="zh-TW" altLang="en-US" sz="1600" b="0" i="0" u="none" strike="noStrike" kern="0" cap="none" spc="0" normalizeH="0" baseline="0" noProof="0" dirty="0">
                <a:ln>
                  <a:noFill/>
                </a:ln>
                <a:solidFill>
                  <a:srgbClr val="000000"/>
                </a:solidFill>
                <a:effectLst/>
                <a:uLnTx/>
                <a:uFillTx/>
                <a:latin typeface="微軟正黑體"/>
                <a:ea typeface="微軟正黑體"/>
                <a:cs typeface="+mn-cs"/>
              </a:rPr>
              <a:t>產率較一般間質幹細胞培養系統高</a:t>
            </a:r>
            <a:r>
              <a:rPr kumimoji="1" lang="en-US" altLang="zh-TW" sz="1600" b="0" i="0" u="none" strike="noStrike" kern="0" cap="none" spc="0" normalizeH="0" baseline="0" noProof="0" dirty="0">
                <a:ln>
                  <a:noFill/>
                </a:ln>
                <a:solidFill>
                  <a:srgbClr val="000000"/>
                </a:solidFill>
                <a:effectLst/>
                <a:uLnTx/>
                <a:uFillTx/>
                <a:latin typeface="微軟正黑體"/>
                <a:ea typeface="微軟正黑體"/>
                <a:cs typeface="+mn-cs"/>
              </a:rPr>
              <a:t>11,200</a:t>
            </a:r>
            <a:r>
              <a:rPr kumimoji="1" lang="zh-TW" altLang="en-US" sz="1600" b="0" i="0" u="none" strike="noStrike" kern="0" cap="none" spc="0" normalizeH="0" baseline="0" noProof="0" dirty="0">
                <a:ln>
                  <a:noFill/>
                </a:ln>
                <a:solidFill>
                  <a:srgbClr val="000000"/>
                </a:solidFill>
                <a:effectLst/>
                <a:uLnTx/>
                <a:uFillTx/>
                <a:latin typeface="微軟正黑體"/>
                <a:ea typeface="微軟正黑體"/>
                <a:cs typeface="+mn-cs"/>
              </a:rPr>
              <a:t>倍，培養時間縮短</a:t>
            </a:r>
            <a:r>
              <a:rPr kumimoji="1" lang="en-US" altLang="zh-TW" sz="1600" b="0" i="0" u="none" strike="noStrike" kern="0" cap="none" spc="0" normalizeH="0" baseline="0" noProof="0" dirty="0">
                <a:ln>
                  <a:noFill/>
                </a:ln>
                <a:solidFill>
                  <a:srgbClr val="000000"/>
                </a:solidFill>
                <a:effectLst/>
                <a:uLnTx/>
                <a:uFillTx/>
                <a:latin typeface="微軟正黑體"/>
                <a:ea typeface="微軟正黑體"/>
                <a:cs typeface="+mn-cs"/>
              </a:rPr>
              <a:t>15</a:t>
            </a:r>
            <a:r>
              <a:rPr kumimoji="1" lang="zh-TW" altLang="en-US" sz="1600" b="0" i="0" u="none" strike="noStrike" kern="0" cap="none" spc="0" normalizeH="0" baseline="0" noProof="0" dirty="0">
                <a:ln>
                  <a:noFill/>
                </a:ln>
                <a:solidFill>
                  <a:srgbClr val="000000"/>
                </a:solidFill>
                <a:effectLst/>
                <a:uLnTx/>
                <a:uFillTx/>
                <a:latin typeface="微軟正黑體"/>
                <a:ea typeface="微軟正黑體"/>
                <a:cs typeface="+mn-cs"/>
              </a:rPr>
              <a:t>天</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1" lang="zh-TW" altLang="en-US" sz="1600" b="1" i="0" u="none" strike="noStrike" kern="0" cap="none" spc="0" normalizeH="0" baseline="0" noProof="0" dirty="0">
                <a:ln>
                  <a:noFill/>
                </a:ln>
                <a:solidFill>
                  <a:srgbClr val="000000"/>
                </a:solidFill>
                <a:effectLst/>
                <a:uLnTx/>
                <a:uFillTx/>
                <a:latin typeface="微軟正黑體"/>
                <a:ea typeface="微軟正黑體"/>
                <a:cs typeface="+mn-cs"/>
              </a:rPr>
              <a:t>應用範圍</a:t>
            </a:r>
            <a:endParaRPr kumimoji="1" lang="en-US" altLang="zh-TW" sz="1600" b="1" i="0" u="none" strike="noStrike" kern="0" cap="none" spc="0" normalizeH="0" baseline="0" noProof="0" dirty="0">
              <a:ln>
                <a:noFill/>
              </a:ln>
              <a:solidFill>
                <a:srgbClr val="000000"/>
              </a:solidFill>
              <a:effectLst/>
              <a:uLnTx/>
              <a:uFillTx/>
              <a:latin typeface="微軟正黑體"/>
              <a:ea typeface="微軟正黑體"/>
              <a:cs typeface="+mn-cs"/>
            </a:endParaRPr>
          </a:p>
          <a:p>
            <a:pPr marL="742950" marR="0" lvl="1"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1" lang="zh-TW" altLang="en-US" sz="1600" b="0" i="0" u="none" strike="noStrike" kern="0" cap="none" spc="0" normalizeH="0" baseline="0" noProof="0" dirty="0">
                <a:ln>
                  <a:noFill/>
                </a:ln>
                <a:solidFill>
                  <a:srgbClr val="000000"/>
                </a:solidFill>
                <a:effectLst/>
                <a:uLnTx/>
                <a:uFillTx/>
                <a:latin typeface="微軟正黑體"/>
                <a:ea typeface="微軟正黑體"/>
                <a:cs typeface="+mn-cs"/>
              </a:rPr>
              <a:t>細胞醫療領域、醫學美容及化妝品原料相關產品</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1" lang="zh-TW" altLang="en-US" sz="1600" b="1" i="0" u="none" strike="noStrike" kern="0" cap="none" spc="0" normalizeH="0" baseline="0" noProof="0" dirty="0">
                <a:ln>
                  <a:noFill/>
                </a:ln>
                <a:solidFill>
                  <a:srgbClr val="000000"/>
                </a:solidFill>
                <a:effectLst/>
                <a:uLnTx/>
                <a:uFillTx/>
                <a:latin typeface="微軟正黑體"/>
                <a:ea typeface="微軟正黑體"/>
                <a:cs typeface="+mn-cs"/>
              </a:rPr>
              <a:t>技術合作夥伴</a:t>
            </a:r>
            <a:endParaRPr kumimoji="1" lang="en-US" altLang="zh-TW" sz="1600" b="1" i="0" u="none" strike="noStrike" kern="0" cap="none" spc="0" normalizeH="0" baseline="0" noProof="0" dirty="0">
              <a:ln>
                <a:noFill/>
              </a:ln>
              <a:solidFill>
                <a:srgbClr val="000000"/>
              </a:solidFill>
              <a:effectLst/>
              <a:uLnTx/>
              <a:uFillTx/>
              <a:latin typeface="微軟正黑體"/>
              <a:ea typeface="微軟正黑體"/>
              <a:cs typeface="+mn-cs"/>
            </a:endParaRPr>
          </a:p>
          <a:p>
            <a:pPr marL="742950" marR="0" lvl="1"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1" lang="zh-TW" altLang="en-US" sz="1600" b="0" i="0" u="none" strike="noStrike" kern="0" cap="none" spc="0" normalizeH="0" baseline="0" noProof="0" dirty="0">
                <a:ln>
                  <a:noFill/>
                </a:ln>
                <a:solidFill>
                  <a:srgbClr val="000000"/>
                </a:solidFill>
                <a:effectLst/>
                <a:uLnTx/>
                <a:uFillTx/>
                <a:latin typeface="微軟正黑體"/>
                <a:ea typeface="微軟正黑體"/>
                <a:cs typeface="+mn-cs"/>
              </a:rPr>
              <a:t>騰達行公司</a:t>
            </a:r>
            <a:r>
              <a:rPr kumimoji="1" lang="en-US" altLang="zh-TW" sz="1600" b="0" i="0" u="none" strike="noStrike" kern="0" cap="none" spc="0" normalizeH="0" baseline="0" noProof="0" dirty="0">
                <a:ln>
                  <a:noFill/>
                </a:ln>
                <a:solidFill>
                  <a:srgbClr val="000000"/>
                </a:solidFill>
                <a:effectLst/>
                <a:uLnTx/>
                <a:uFillTx/>
                <a:latin typeface="微軟正黑體"/>
                <a:ea typeface="微軟正黑體"/>
                <a:cs typeface="+mn-cs"/>
              </a:rPr>
              <a:t>(</a:t>
            </a:r>
            <a:r>
              <a:rPr kumimoji="1" lang="zh-TW" altLang="en-US" sz="1600" b="0" i="0" u="none" strike="noStrike" kern="0" cap="none" spc="0" normalizeH="0" baseline="0" noProof="0" dirty="0">
                <a:ln>
                  <a:noFill/>
                </a:ln>
                <a:solidFill>
                  <a:srgbClr val="000000"/>
                </a:solidFill>
                <a:effectLst/>
                <a:uLnTx/>
                <a:uFillTx/>
                <a:latin typeface="微軟正黑體"/>
                <a:ea typeface="微軟正黑體"/>
                <a:cs typeface="+mn-cs"/>
              </a:rPr>
              <a:t>生物試劑、耗材設、備通商</a:t>
            </a:r>
            <a:r>
              <a:rPr kumimoji="1" lang="en-US" altLang="zh-TW" sz="1600" b="0" i="0" u="none" strike="noStrike" kern="0" cap="none" spc="0" normalizeH="0" baseline="0" noProof="0" dirty="0">
                <a:ln>
                  <a:noFill/>
                </a:ln>
                <a:solidFill>
                  <a:srgbClr val="000000"/>
                </a:solidFill>
                <a:effectLst/>
                <a:uLnTx/>
                <a:uFillTx/>
                <a:latin typeface="微軟正黑體"/>
                <a:ea typeface="微軟正黑體"/>
                <a:cs typeface="+mn-cs"/>
              </a:rPr>
              <a:t>)</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1" lang="en-US" altLang="zh-TW" sz="1600" b="0" i="0" u="none" strike="noStrike" kern="0" cap="none" spc="0" normalizeH="0" baseline="0" noProof="0" dirty="0">
              <a:ln>
                <a:noFill/>
              </a:ln>
              <a:solidFill>
                <a:srgbClr val="000000"/>
              </a:solidFill>
              <a:effectLst/>
              <a:uLnTx/>
              <a:uFillTx/>
              <a:latin typeface="微軟正黑體"/>
              <a:ea typeface="微軟正黑體"/>
              <a:cs typeface="+mn-cs"/>
            </a:endParaRPr>
          </a:p>
        </p:txBody>
      </p:sp>
      <p:sp>
        <p:nvSpPr>
          <p:cNvPr id="8" name="Rectangle 7">
            <a:extLst>
              <a:ext uri="{FF2B5EF4-FFF2-40B4-BE49-F238E27FC236}">
                <a16:creationId xmlns:a16="http://schemas.microsoft.com/office/drawing/2014/main" id="{A1F1ECBC-3CD4-494A-895F-58A2AB4D55CE}"/>
              </a:ext>
            </a:extLst>
          </p:cNvPr>
          <p:cNvSpPr>
            <a:spLocks noChangeArrowheads="1"/>
          </p:cNvSpPr>
          <p:nvPr/>
        </p:nvSpPr>
        <p:spPr bwMode="auto">
          <a:xfrm>
            <a:off x="6597993" y="3800978"/>
            <a:ext cx="5413494" cy="1314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微軟正黑體" panose="020B0604030504040204" pitchFamily="34" charset="-120"/>
              </a:defRPr>
            </a:lvl1pPr>
            <a:lvl2pPr marL="742950" indent="-285750">
              <a:spcBef>
                <a:spcPct val="20000"/>
              </a:spcBef>
              <a:buChar char="–"/>
              <a:defRPr kumimoji="1" sz="2800">
                <a:solidFill>
                  <a:schemeClr val="tx1"/>
                </a:solidFill>
                <a:latin typeface="Arial" panose="020B0604020202020204" pitchFamily="34" charset="0"/>
                <a:ea typeface="微軟正黑體" panose="020B0604030504040204" pitchFamily="34" charset="-120"/>
              </a:defRPr>
            </a:lvl2pPr>
            <a:lvl3pPr marL="1143000" indent="-228600">
              <a:spcBef>
                <a:spcPct val="20000"/>
              </a:spcBef>
              <a:buChar char="•"/>
              <a:defRPr kumimoji="1" sz="2400">
                <a:solidFill>
                  <a:schemeClr val="tx1"/>
                </a:solidFill>
                <a:latin typeface="Arial" panose="020B0604020202020204" pitchFamily="34" charset="0"/>
                <a:ea typeface="微軟正黑體" panose="020B0604030504040204" pitchFamily="34" charset="-120"/>
              </a:defRPr>
            </a:lvl3pPr>
            <a:lvl4pPr marL="1600200" indent="-228600">
              <a:spcBef>
                <a:spcPct val="20000"/>
              </a:spcBef>
              <a:buChar char="–"/>
              <a:defRPr kumimoji="1" sz="2000">
                <a:solidFill>
                  <a:schemeClr val="tx1"/>
                </a:solidFill>
                <a:latin typeface="Arial" panose="020B0604020202020204" pitchFamily="34" charset="0"/>
                <a:ea typeface="微軟正黑體" panose="020B0604030504040204" pitchFamily="34" charset="-120"/>
              </a:defRPr>
            </a:lvl4pPr>
            <a:lvl5pPr marL="2057400" indent="-228600">
              <a:spcBef>
                <a:spcPct val="20000"/>
              </a:spcBef>
              <a:buChar char="»"/>
              <a:defRPr kumimoji="1" sz="2000">
                <a:solidFill>
                  <a:schemeClr val="tx1"/>
                </a:solidFill>
                <a:latin typeface="Arial" panose="020B0604020202020204" pitchFamily="34" charset="0"/>
                <a:ea typeface="微軟正黑體" panose="020B0604030504040204" pitchFamily="34"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微軟正黑體" panose="020B0604030504040204" pitchFamily="34"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微軟正黑體" panose="020B0604030504040204" pitchFamily="34"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微軟正黑體" panose="020B0604030504040204" pitchFamily="34"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微軟正黑體" panose="020B0604030504040204" pitchFamily="34" charset="-120"/>
              </a:defRPr>
            </a:lvl9pPr>
          </a:lstStyle>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1" lang="zh-TW" altLang="en-US" sz="1600" b="1"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rPr>
              <a:t>研究成果和獎項</a:t>
            </a:r>
            <a:endParaRPr kumimoji="1" lang="en-US" altLang="zh-TW" sz="1600" b="1"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endParaRPr>
          </a:p>
          <a:p>
            <a:pPr marL="742950" marR="0" lvl="1"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1" lang="en-US" altLang="zh-TW" sz="1600" b="0" i="0" u="none" strike="noStrike" kern="0" cap="none" spc="0" normalizeH="0" baseline="0" noProof="0" dirty="0">
                <a:ln>
                  <a:noFill/>
                </a:ln>
                <a:solidFill>
                  <a:srgbClr val="000000"/>
                </a:solidFill>
                <a:effectLst/>
                <a:uLnTx/>
                <a:uFillTx/>
                <a:latin typeface="微軟正黑體"/>
                <a:ea typeface="微軟正黑體"/>
                <a:cs typeface="+mn-cs"/>
              </a:rPr>
              <a:t>2021</a:t>
            </a:r>
            <a:r>
              <a:rPr kumimoji="1" lang="zh-TW" altLang="zh-TW" sz="1600" b="0" i="0" u="none" strike="noStrike" kern="0" cap="none" spc="0" normalizeH="0" baseline="0" noProof="0" dirty="0">
                <a:ln>
                  <a:noFill/>
                </a:ln>
                <a:solidFill>
                  <a:srgbClr val="000000"/>
                </a:solidFill>
                <a:effectLst/>
                <a:uLnTx/>
                <a:uFillTx/>
                <a:latin typeface="微軟正黑體"/>
                <a:ea typeface="微軟正黑體"/>
                <a:cs typeface="+mn-cs"/>
              </a:rPr>
              <a:t>年和</a:t>
            </a:r>
            <a:r>
              <a:rPr kumimoji="1" lang="en-US" altLang="zh-TW" sz="1600" b="0" i="0" u="none" strike="noStrike" kern="0" cap="none" spc="0" normalizeH="0" baseline="0" noProof="0" dirty="0">
                <a:ln>
                  <a:noFill/>
                </a:ln>
                <a:solidFill>
                  <a:srgbClr val="000000"/>
                </a:solidFill>
                <a:effectLst/>
                <a:uLnTx/>
                <a:uFillTx/>
                <a:latin typeface="微軟正黑體"/>
                <a:ea typeface="微軟正黑體"/>
                <a:cs typeface="+mn-cs"/>
              </a:rPr>
              <a:t>2022</a:t>
            </a:r>
            <a:r>
              <a:rPr kumimoji="1" lang="zh-TW" altLang="zh-TW" sz="1600" b="0" i="0" u="none" strike="noStrike" kern="0" cap="none" spc="0" normalizeH="0" baseline="0" noProof="0" dirty="0">
                <a:ln>
                  <a:noFill/>
                </a:ln>
                <a:solidFill>
                  <a:srgbClr val="000000"/>
                </a:solidFill>
                <a:effectLst/>
                <a:uLnTx/>
                <a:uFillTx/>
                <a:latin typeface="微軟正黑體"/>
                <a:ea typeface="微軟正黑體"/>
                <a:cs typeface="+mn-cs"/>
              </a:rPr>
              <a:t>年產業化共獻獎</a:t>
            </a:r>
            <a:endParaRPr kumimoji="1" lang="en-US" altLang="zh-TW" sz="1600" b="0" i="0" u="none" strike="noStrike" kern="0" cap="none" spc="0" normalizeH="0" baseline="0" noProof="0" dirty="0">
              <a:ln>
                <a:noFill/>
              </a:ln>
              <a:solidFill>
                <a:srgbClr val="000000"/>
              </a:solidFill>
              <a:effectLst/>
              <a:uLnTx/>
              <a:uFillTx/>
              <a:latin typeface="微軟正黑體"/>
              <a:ea typeface="微軟正黑體"/>
              <a:cs typeface="+mn-cs"/>
            </a:endParaRPr>
          </a:p>
          <a:p>
            <a:pPr marL="742950" marR="0" lvl="1"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1" lang="en-US" altLang="zh-TW" sz="1600" b="0" i="0" u="none" strike="noStrike" kern="0" cap="none" spc="0" normalizeH="0" baseline="0" noProof="0" dirty="0">
                <a:ln>
                  <a:noFill/>
                </a:ln>
                <a:solidFill>
                  <a:srgbClr val="000000"/>
                </a:solidFill>
                <a:effectLst/>
                <a:uLnTx/>
                <a:uFillTx/>
                <a:latin typeface="微軟正黑體"/>
                <a:ea typeface="微軟正黑體"/>
                <a:cs typeface="+mn-cs"/>
              </a:rPr>
              <a:t>2022</a:t>
            </a:r>
            <a:r>
              <a:rPr kumimoji="1" lang="zh-TW" altLang="zh-TW" sz="1600" b="0" i="0" u="none" strike="noStrike" kern="0" cap="none" spc="0" normalizeH="0" baseline="0" noProof="0" dirty="0">
                <a:ln>
                  <a:noFill/>
                </a:ln>
                <a:solidFill>
                  <a:srgbClr val="000000"/>
                </a:solidFill>
                <a:effectLst/>
                <a:uLnTx/>
                <a:uFillTx/>
                <a:latin typeface="微軟正黑體"/>
                <a:ea typeface="微軟正黑體"/>
                <a:cs typeface="+mn-cs"/>
              </a:rPr>
              <a:t>年第</a:t>
            </a:r>
            <a:r>
              <a:rPr kumimoji="1" lang="en-US" altLang="zh-TW" sz="1600" b="0" i="0" u="none" strike="noStrike" kern="0" cap="none" spc="0" normalizeH="0" baseline="0" noProof="0" dirty="0">
                <a:ln>
                  <a:noFill/>
                </a:ln>
                <a:solidFill>
                  <a:srgbClr val="000000"/>
                </a:solidFill>
                <a:effectLst/>
                <a:uLnTx/>
                <a:uFillTx/>
                <a:latin typeface="微軟正黑體"/>
                <a:ea typeface="微軟正黑體"/>
                <a:cs typeface="+mn-cs"/>
              </a:rPr>
              <a:t>19</a:t>
            </a:r>
            <a:r>
              <a:rPr kumimoji="1" lang="zh-TW" altLang="zh-TW" sz="1600" b="0" i="0" u="none" strike="noStrike" kern="0" cap="none" spc="0" normalizeH="0" baseline="0" noProof="0" dirty="0">
                <a:ln>
                  <a:noFill/>
                </a:ln>
                <a:solidFill>
                  <a:srgbClr val="000000"/>
                </a:solidFill>
                <a:effectLst/>
                <a:uLnTx/>
                <a:uFillTx/>
                <a:latin typeface="微軟正黑體"/>
                <a:ea typeface="微軟正黑體"/>
                <a:cs typeface="+mn-cs"/>
              </a:rPr>
              <a:t>屆國家新創獎</a:t>
            </a:r>
            <a:endParaRPr kumimoji="1" lang="en-US" altLang="zh-TW" sz="1600" b="0" i="0" u="none" strike="noStrike" kern="0" cap="none" spc="0" normalizeH="0" baseline="0" noProof="0" dirty="0">
              <a:ln>
                <a:noFill/>
              </a:ln>
              <a:solidFill>
                <a:srgbClr val="000000"/>
              </a:solidFill>
              <a:effectLst/>
              <a:uLnTx/>
              <a:uFillTx/>
              <a:latin typeface="微軟正黑體"/>
              <a:ea typeface="微軟正黑體"/>
              <a:cs typeface="+mn-cs"/>
            </a:endParaRPr>
          </a:p>
          <a:p>
            <a:pPr marL="742950" marR="0" lvl="1"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1" lang="zh-TW" altLang="en-US" sz="1600" b="0" i="0" u="none" strike="noStrike" kern="0" cap="none" spc="0" normalizeH="0" baseline="0" noProof="0" dirty="0">
                <a:ln>
                  <a:noFill/>
                </a:ln>
                <a:solidFill>
                  <a:srgbClr val="000000"/>
                </a:solidFill>
                <a:effectLst/>
                <a:uLnTx/>
                <a:uFillTx/>
                <a:latin typeface="微軟正黑體"/>
                <a:ea typeface="微軟正黑體"/>
                <a:cs typeface="+mn-cs"/>
              </a:rPr>
              <a:t>無血清培養基已取得二類醫材登記與查驗登記許可</a:t>
            </a:r>
            <a:endParaRPr kumimoji="1" lang="en-US" altLang="zh-TW" sz="1600" b="0" i="0" u="none" strike="noStrike" kern="0" cap="none" spc="0" normalizeH="0" baseline="0" noProof="0" dirty="0">
              <a:ln>
                <a:noFill/>
              </a:ln>
              <a:solidFill>
                <a:srgbClr val="000000"/>
              </a:solidFill>
              <a:effectLst/>
              <a:uLnTx/>
              <a:uFillTx/>
              <a:latin typeface="微軟正黑體"/>
              <a:ea typeface="微軟正黑體"/>
              <a:cs typeface="+mn-cs"/>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1" lang="en-US" altLang="zh-TW" sz="1600" b="0"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1" lang="zh-TW" altLang="en-US" sz="1600" b="1"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rPr>
              <a:t>關鍵字：無血清培養基、細胞量產技術、間質幹細胞</a:t>
            </a:r>
            <a:endParaRPr kumimoji="1" lang="en-US" altLang="zh-TW" sz="1600" b="1"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1" lang="en-US" altLang="zh-TW" sz="1600" b="1"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endParaRPr>
          </a:p>
        </p:txBody>
      </p:sp>
      <p:sp>
        <p:nvSpPr>
          <p:cNvPr id="4" name="Rectangle 2">
            <a:extLst>
              <a:ext uri="{FF2B5EF4-FFF2-40B4-BE49-F238E27FC236}">
                <a16:creationId xmlns:a16="http://schemas.microsoft.com/office/drawing/2014/main" id="{5C47EBD6-38AE-462E-85FE-6E037233ADD8}"/>
              </a:ext>
            </a:extLst>
          </p:cNvPr>
          <p:cNvSpPr>
            <a:spLocks noChangeArrowheads="1"/>
          </p:cNvSpPr>
          <p:nvPr/>
        </p:nvSpPr>
        <p:spPr bwMode="auto">
          <a:xfrm>
            <a:off x="6597993" y="9527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srgbClr val="000000"/>
              </a:solidFill>
              <a:effectLst/>
              <a:uLnTx/>
              <a:uFillTx/>
              <a:latin typeface="Arial" panose="020B0604020202020204" pitchFamily="34" charset="0"/>
              <a:ea typeface="新細明體" panose="02020500000000000000" pitchFamily="18" charset="-120"/>
              <a:cs typeface="+mn-cs"/>
            </a:endParaRPr>
          </a:p>
        </p:txBody>
      </p:sp>
      <p:pic>
        <p:nvPicPr>
          <p:cNvPr id="5121" name="Picture 1">
            <a:extLst>
              <a:ext uri="{FF2B5EF4-FFF2-40B4-BE49-F238E27FC236}">
                <a16:creationId xmlns:a16="http://schemas.microsoft.com/office/drawing/2014/main" id="{68088B9D-D1FE-48D4-9A3F-86B3FA3236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7993" y="952725"/>
            <a:ext cx="3762375"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686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145934"/>
            <a:ext cx="12192000" cy="576236"/>
          </a:xfrm>
        </p:spPr>
        <p:txBody>
          <a:bodyPr/>
          <a:lstStyle/>
          <a:p>
            <a:pPr algn="ctr"/>
            <a:r>
              <a:rPr lang="zh-TW" altLang="en-US" sz="2800" b="1" kern="1200" dirty="0">
                <a:ea typeface="+mn-ea"/>
                <a:cs typeface="Arial" panose="020B0604020202020204" pitchFamily="34" charset="0"/>
              </a:rPr>
              <a:t>技術名稱：胞外泌體富集檢測技術</a:t>
            </a:r>
            <a:endParaRPr lang="zh-TW" altLang="en-US" sz="2800" b="1" u="sng" kern="1200" dirty="0">
              <a:ea typeface="+mn-ea"/>
              <a:cs typeface="Arial" panose="020B0604020202020204" pitchFamily="34" charset="0"/>
            </a:endParaRPr>
          </a:p>
        </p:txBody>
      </p:sp>
      <p:sp>
        <p:nvSpPr>
          <p:cNvPr id="6" name="Rectangle 7">
            <a:extLst>
              <a:ext uri="{FF2B5EF4-FFF2-40B4-BE49-F238E27FC236}">
                <a16:creationId xmlns:a16="http://schemas.microsoft.com/office/drawing/2014/main" id="{5DBEDAF3-A6DD-4C4A-AC43-D29E00AD5432}"/>
              </a:ext>
            </a:extLst>
          </p:cNvPr>
          <p:cNvSpPr>
            <a:spLocks noChangeArrowheads="1"/>
          </p:cNvSpPr>
          <p:nvPr/>
        </p:nvSpPr>
        <p:spPr bwMode="auto">
          <a:xfrm>
            <a:off x="387928" y="880974"/>
            <a:ext cx="6097941" cy="600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微軟正黑體" panose="020B0604030504040204" pitchFamily="34" charset="-120"/>
              </a:defRPr>
            </a:lvl1pPr>
            <a:lvl2pPr marL="742950" indent="-285750">
              <a:spcBef>
                <a:spcPct val="20000"/>
              </a:spcBef>
              <a:buChar char="–"/>
              <a:defRPr kumimoji="1" sz="2800">
                <a:solidFill>
                  <a:schemeClr val="tx1"/>
                </a:solidFill>
                <a:latin typeface="Arial" panose="020B0604020202020204" pitchFamily="34" charset="0"/>
                <a:ea typeface="微軟正黑體" panose="020B0604030504040204" pitchFamily="34" charset="-120"/>
              </a:defRPr>
            </a:lvl2pPr>
            <a:lvl3pPr marL="1143000" indent="-228600">
              <a:spcBef>
                <a:spcPct val="20000"/>
              </a:spcBef>
              <a:buChar char="•"/>
              <a:defRPr kumimoji="1" sz="2400">
                <a:solidFill>
                  <a:schemeClr val="tx1"/>
                </a:solidFill>
                <a:latin typeface="Arial" panose="020B0604020202020204" pitchFamily="34" charset="0"/>
                <a:ea typeface="微軟正黑體" panose="020B0604030504040204" pitchFamily="34" charset="-120"/>
              </a:defRPr>
            </a:lvl3pPr>
            <a:lvl4pPr marL="1600200" indent="-228600">
              <a:spcBef>
                <a:spcPct val="20000"/>
              </a:spcBef>
              <a:buChar char="–"/>
              <a:defRPr kumimoji="1" sz="2000">
                <a:solidFill>
                  <a:schemeClr val="tx1"/>
                </a:solidFill>
                <a:latin typeface="Arial" panose="020B0604020202020204" pitchFamily="34" charset="0"/>
                <a:ea typeface="微軟正黑體" panose="020B0604030504040204" pitchFamily="34" charset="-120"/>
              </a:defRPr>
            </a:lvl4pPr>
            <a:lvl5pPr marL="2057400" indent="-228600">
              <a:spcBef>
                <a:spcPct val="20000"/>
              </a:spcBef>
              <a:buChar char="»"/>
              <a:defRPr kumimoji="1" sz="2000">
                <a:solidFill>
                  <a:schemeClr val="tx1"/>
                </a:solidFill>
                <a:latin typeface="Arial" panose="020B0604020202020204" pitchFamily="34" charset="0"/>
                <a:ea typeface="微軟正黑體" panose="020B0604030504040204" pitchFamily="34"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微軟正黑體" panose="020B0604030504040204" pitchFamily="34"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微軟正黑體" panose="020B0604030504040204" pitchFamily="34"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微軟正黑體" panose="020B0604030504040204" pitchFamily="34"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微軟正黑體" panose="020B0604030504040204" pitchFamily="34" charset="-120"/>
              </a:defRPr>
            </a:lvl9pPr>
          </a:lstStyle>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1" lang="zh-TW" altLang="en-US" sz="1600" b="1" i="0" u="none" strike="noStrike" kern="0" cap="none" spc="0" normalizeH="0" baseline="0" noProof="0" dirty="0">
                <a:ln>
                  <a:noFill/>
                </a:ln>
                <a:solidFill>
                  <a:srgbClr val="000000"/>
                </a:solidFill>
                <a:effectLst/>
                <a:uLnTx/>
                <a:uFillTx/>
                <a:latin typeface="微軟正黑體"/>
                <a:ea typeface="微軟正黑體"/>
                <a:cs typeface="+mn-cs"/>
              </a:rPr>
              <a:t>預期用途</a:t>
            </a:r>
            <a:endParaRPr kumimoji="1" lang="en-US" altLang="zh-TW" sz="1600" b="1" i="0" u="none" strike="noStrike" kern="0" cap="none" spc="0" normalizeH="0" baseline="0" noProof="0" dirty="0">
              <a:ln>
                <a:noFill/>
              </a:ln>
              <a:solidFill>
                <a:srgbClr val="000000"/>
              </a:solidFill>
              <a:effectLst/>
              <a:uLnTx/>
              <a:uFillTx/>
              <a:latin typeface="微軟正黑體"/>
              <a:ea typeface="微軟正黑體"/>
              <a:cs typeface="+mn-cs"/>
            </a:endParaRPr>
          </a:p>
          <a:p>
            <a:pPr marL="742950" marR="0" lvl="1"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1" lang="zh-TW" altLang="zh-TW" sz="1800" b="0" i="0" u="none" strike="noStrike" kern="10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Times New Roman" panose="02020603050405020304" pitchFamily="18" charset="0"/>
              </a:rPr>
              <a:t>開發癌症診斷與監測用生物標記套組</a:t>
            </a:r>
            <a:endParaRPr kumimoji="1" lang="en-US" altLang="zh-TW" sz="1600" b="0" i="0" u="none" strike="noStrike" kern="1200" cap="none" spc="0" normalizeH="0" baseline="0" noProof="0" dirty="0">
              <a:ln>
                <a:noFill/>
              </a:ln>
              <a:solidFill>
                <a:srgbClr val="000000"/>
              </a:solidFill>
              <a:effectLst/>
              <a:uLnTx/>
              <a:uFillTx/>
              <a:latin typeface="微軟正黑體"/>
              <a:ea typeface="微軟正黑體"/>
              <a:cs typeface="+mn-cs"/>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1" lang="zh-TW" altLang="en-US" sz="1600" b="1" i="0" u="none" strike="noStrike" kern="0" cap="none" spc="0" normalizeH="0" baseline="0" noProof="0" dirty="0">
                <a:ln>
                  <a:noFill/>
                </a:ln>
                <a:solidFill>
                  <a:srgbClr val="000000"/>
                </a:solidFill>
                <a:effectLst/>
                <a:uLnTx/>
                <a:uFillTx/>
                <a:latin typeface="微軟正黑體"/>
                <a:ea typeface="微軟正黑體"/>
                <a:cs typeface="+mn-cs"/>
              </a:rPr>
              <a:t>技術架構</a:t>
            </a:r>
            <a:endParaRPr kumimoji="1" lang="en-US" altLang="zh-TW" sz="1600" b="1" i="0" u="none" strike="noStrike" kern="0" cap="none" spc="0" normalizeH="0" baseline="0" noProof="0" dirty="0">
              <a:ln>
                <a:noFill/>
              </a:ln>
              <a:solidFill>
                <a:srgbClr val="000000"/>
              </a:solidFill>
              <a:effectLst/>
              <a:uLnTx/>
              <a:uFillTx/>
              <a:latin typeface="微軟正黑體"/>
              <a:ea typeface="微軟正黑體"/>
              <a:cs typeface="+mn-cs"/>
            </a:endParaRPr>
          </a:p>
          <a:p>
            <a:pPr marL="742950" marR="0" lvl="1"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1" lang="zh-TW" altLang="zh-TW" sz="1800" b="0" i="0" u="none" strike="noStrike" kern="100" cap="none" spc="0" normalizeH="0" baseline="0" noProof="0" dirty="0">
                <a:ln>
                  <a:noFill/>
                </a:ln>
                <a:solidFill>
                  <a:srgbClr val="404040"/>
                </a:solidFill>
                <a:effectLst/>
                <a:uLnTx/>
                <a:uFillTx/>
                <a:latin typeface="Arial" panose="020B0604020202020204" pitchFamily="34" charset="0"/>
                <a:ea typeface="微軟正黑體" panose="020B0604030504040204" pitchFamily="34" charset="-120"/>
                <a:cs typeface="Times New Roman" panose="02020603050405020304" pitchFamily="18" charset="0"/>
              </a:rPr>
              <a:t>應用機器學習輔助生物標記開發以挑選低血液干擾的外泌體表面蛋白質，藉此強化疾病訊號降低干擾</a:t>
            </a:r>
            <a:r>
              <a:rPr kumimoji="1" lang="zh-TW" altLang="en-US" sz="1600" b="0" i="0" u="none" strike="noStrike" kern="0" cap="none" spc="0" normalizeH="0" baseline="0" noProof="0" dirty="0">
                <a:ln>
                  <a:noFill/>
                </a:ln>
                <a:solidFill>
                  <a:srgbClr val="000000"/>
                </a:solidFill>
                <a:effectLst/>
                <a:uLnTx/>
                <a:uFillTx/>
                <a:latin typeface="微軟正黑體"/>
                <a:ea typeface="微軟正黑體"/>
                <a:cs typeface="+mn-cs"/>
              </a:rPr>
              <a:t>。</a:t>
            </a:r>
            <a:endParaRPr kumimoji="1" lang="en-US" altLang="zh-TW" sz="1600" b="0" i="0" u="none" strike="noStrike" kern="0" cap="none" spc="0" normalizeH="0" baseline="0" noProof="0" dirty="0">
              <a:ln>
                <a:noFill/>
              </a:ln>
              <a:solidFill>
                <a:srgbClr val="000000"/>
              </a:solidFill>
              <a:effectLst/>
              <a:uLnTx/>
              <a:uFillTx/>
              <a:latin typeface="微軟正黑體"/>
              <a:ea typeface="微軟正黑體"/>
              <a:cs typeface="+mn-cs"/>
            </a:endParaRPr>
          </a:p>
          <a:p>
            <a:pPr marL="742950" marR="0" lvl="1"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1" lang="zh-TW" altLang="en-US" sz="1600" b="0" i="0" u="none" strike="noStrike" kern="0" cap="none" spc="0" normalizeH="0" baseline="0" noProof="0" dirty="0">
                <a:ln>
                  <a:noFill/>
                </a:ln>
                <a:solidFill>
                  <a:srgbClr val="000000"/>
                </a:solidFill>
                <a:effectLst/>
                <a:uLnTx/>
                <a:uFillTx/>
                <a:latin typeface="微軟正黑體"/>
                <a:ea typeface="微軟正黑體"/>
                <a:cs typeface="+mn-cs"/>
              </a:rPr>
              <a:t>分析疾病相關外泌體次族群增加生物標記開發的成功率。</a:t>
            </a:r>
          </a:p>
          <a:p>
            <a:pPr marL="742950" marR="0" lvl="1"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1" lang="zh-TW" altLang="en-US" sz="1600" b="0" i="0" u="none" strike="noStrike" kern="0" cap="none" spc="0" normalizeH="0" baseline="0" noProof="0" dirty="0">
                <a:ln>
                  <a:noFill/>
                </a:ln>
                <a:solidFill>
                  <a:srgbClr val="000000"/>
                </a:solidFill>
                <a:effectLst/>
                <a:uLnTx/>
                <a:uFillTx/>
                <a:latin typeface="微軟正黑體"/>
                <a:ea typeface="微軟正黑體"/>
                <a:cs typeface="+mn-cs"/>
              </a:rPr>
              <a:t>使用低成本、高效率之奈米級磁珠進行外泌體富集。</a:t>
            </a:r>
          </a:p>
          <a:p>
            <a:pPr marL="742950" marR="0" lvl="1"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1" lang="zh-TW" altLang="en-US" sz="1600" b="0" i="0" u="none" strike="noStrike" kern="0" cap="none" spc="0" normalizeH="0" baseline="0" noProof="0" dirty="0">
                <a:ln>
                  <a:noFill/>
                </a:ln>
                <a:solidFill>
                  <a:srgbClr val="000000"/>
                </a:solidFill>
                <a:effectLst/>
                <a:uLnTx/>
                <a:uFillTx/>
                <a:latin typeface="微軟正黑體"/>
                <a:ea typeface="微軟正黑體"/>
                <a:cs typeface="+mn-cs"/>
              </a:rPr>
              <a:t>以</a:t>
            </a:r>
            <a:r>
              <a:rPr kumimoji="1" lang="en-US" altLang="zh-TW" sz="1600" b="0" i="0" u="none" strike="noStrike" kern="0" cap="none" spc="0" normalizeH="0" baseline="0" noProof="0" dirty="0">
                <a:ln>
                  <a:noFill/>
                </a:ln>
                <a:solidFill>
                  <a:srgbClr val="000000"/>
                </a:solidFill>
                <a:effectLst/>
                <a:uLnTx/>
                <a:uFillTx/>
                <a:latin typeface="微軟正黑體"/>
                <a:ea typeface="微軟正黑體"/>
                <a:cs typeface="+mn-cs"/>
              </a:rPr>
              <a:t>duplex RT-qPCR</a:t>
            </a:r>
            <a:r>
              <a:rPr kumimoji="1" lang="zh-TW" altLang="en-US" sz="1600" b="0" i="0" u="none" strike="noStrike" kern="0" cap="none" spc="0" normalizeH="0" baseline="0" noProof="0" dirty="0">
                <a:ln>
                  <a:noFill/>
                </a:ln>
                <a:solidFill>
                  <a:srgbClr val="000000"/>
                </a:solidFill>
                <a:effectLst/>
                <a:uLnTx/>
                <a:uFillTx/>
                <a:latin typeface="微軟正黑體"/>
                <a:ea typeface="微軟正黑體"/>
                <a:cs typeface="+mn-cs"/>
              </a:rPr>
              <a:t>方法進行微小核糖核酸相對定量增加檢測精準度。</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1" lang="zh-TW" altLang="en-US" sz="1600" b="1" i="0" u="none" strike="noStrike" kern="0" cap="none" spc="0" normalizeH="0" baseline="0" noProof="0" dirty="0">
                <a:ln>
                  <a:noFill/>
                </a:ln>
                <a:solidFill>
                  <a:srgbClr val="000000"/>
                </a:solidFill>
                <a:effectLst/>
                <a:uLnTx/>
                <a:uFillTx/>
                <a:latin typeface="微軟正黑體"/>
                <a:ea typeface="微軟正黑體"/>
                <a:cs typeface="+mn-cs"/>
              </a:rPr>
              <a:t>競爭優勢</a:t>
            </a:r>
            <a:endParaRPr kumimoji="1" lang="en-US" altLang="zh-TW" sz="1600" b="1" i="0" u="none" strike="noStrike" kern="0" cap="none" spc="0" normalizeH="0" baseline="0" noProof="0" dirty="0">
              <a:ln>
                <a:noFill/>
              </a:ln>
              <a:solidFill>
                <a:srgbClr val="000000"/>
              </a:solidFill>
              <a:effectLst/>
              <a:uLnTx/>
              <a:uFillTx/>
              <a:latin typeface="微軟正黑體"/>
              <a:ea typeface="微軟正黑體"/>
              <a:cs typeface="+mn-cs"/>
            </a:endParaRPr>
          </a:p>
          <a:p>
            <a:pPr marL="742950" marR="0" lvl="1"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1" lang="zh-TW" altLang="en-US" sz="1600" b="0" i="0" u="none" strike="noStrike" kern="0" cap="none" spc="0" normalizeH="0" baseline="0" noProof="0" dirty="0">
                <a:ln>
                  <a:noFill/>
                </a:ln>
                <a:solidFill>
                  <a:srgbClr val="000000"/>
                </a:solidFill>
                <a:effectLst/>
                <a:uLnTx/>
                <a:uFillTx/>
                <a:latin typeface="微軟正黑體"/>
                <a:ea typeface="微軟正黑體"/>
                <a:cs typeface="+mn-cs"/>
              </a:rPr>
              <a:t>外泌體富集磁珠可直接進行蛋白質免疫分析或核酸萃取，易於與後續分析程序進行整合。</a:t>
            </a:r>
          </a:p>
          <a:p>
            <a:pPr marL="742950" marR="0" lvl="1"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1" lang="zh-TW" altLang="en-US" sz="1600" b="0" i="0" u="none" strike="noStrike" kern="0" cap="none" spc="0" normalizeH="0" baseline="0" noProof="0" dirty="0">
                <a:ln>
                  <a:noFill/>
                </a:ln>
                <a:solidFill>
                  <a:srgbClr val="000000"/>
                </a:solidFill>
                <a:effectLst/>
                <a:uLnTx/>
                <a:uFillTx/>
                <a:latin typeface="微軟正黑體"/>
                <a:ea typeface="微軟正黑體"/>
                <a:cs typeface="+mn-cs"/>
              </a:rPr>
              <a:t>適用於樣品體積範圍大，可與大小排除層析技術銜接。</a:t>
            </a:r>
          </a:p>
          <a:p>
            <a:pPr marL="742950" marR="0" lvl="1"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1" lang="zh-TW" altLang="en-US" sz="1600" b="0" i="0" u="none" strike="noStrike" kern="0" cap="none" spc="0" normalizeH="0" baseline="0" noProof="0" dirty="0">
                <a:ln>
                  <a:noFill/>
                </a:ln>
                <a:solidFill>
                  <a:srgbClr val="000000"/>
                </a:solidFill>
                <a:effectLst/>
                <a:uLnTx/>
                <a:uFillTx/>
                <a:latin typeface="微軟正黑體"/>
                <a:ea typeface="微軟正黑體"/>
                <a:cs typeface="+mn-cs"/>
              </a:rPr>
              <a:t>特異性富集技術可有效提升腫瘤外泌體比例</a:t>
            </a:r>
            <a:r>
              <a:rPr kumimoji="1" lang="en-US" altLang="zh-TW" sz="1600" b="0" i="0" u="none" strike="noStrike" kern="0" cap="none" spc="0" normalizeH="0" baseline="0" noProof="0" dirty="0">
                <a:ln>
                  <a:noFill/>
                </a:ln>
                <a:solidFill>
                  <a:srgbClr val="000000"/>
                </a:solidFill>
                <a:effectLst/>
                <a:uLnTx/>
                <a:uFillTx/>
                <a:latin typeface="微軟正黑體"/>
                <a:ea typeface="微軟正黑體"/>
                <a:cs typeface="+mn-cs"/>
              </a:rPr>
              <a:t>50%</a:t>
            </a:r>
            <a:r>
              <a:rPr kumimoji="1" lang="zh-TW" altLang="en-US" sz="1600" b="0" i="0" u="none" strike="noStrike" kern="0" cap="none" spc="0" normalizeH="0" baseline="0" noProof="0" dirty="0">
                <a:ln>
                  <a:noFill/>
                </a:ln>
                <a:solidFill>
                  <a:srgbClr val="000000"/>
                </a:solidFill>
                <a:effectLst/>
                <a:uLnTx/>
                <a:uFillTx/>
                <a:latin typeface="微軟正黑體"/>
                <a:ea typeface="微軟正黑體"/>
                <a:cs typeface="+mn-cs"/>
              </a:rPr>
              <a:t>以上。</a:t>
            </a:r>
          </a:p>
          <a:p>
            <a:pPr marL="742950" marR="0" lvl="1"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1" lang="zh-TW" altLang="en-US" sz="1600" b="0" i="0" u="none" strike="noStrike" kern="0" cap="none" spc="0" normalizeH="0" baseline="0" noProof="0" dirty="0">
                <a:ln>
                  <a:noFill/>
                </a:ln>
                <a:solidFill>
                  <a:srgbClr val="000000"/>
                </a:solidFill>
                <a:effectLst/>
                <a:uLnTx/>
                <a:uFillTx/>
                <a:latin typeface="微軟正黑體"/>
                <a:ea typeface="微軟正黑體"/>
                <a:cs typeface="+mn-cs"/>
              </a:rPr>
              <a:t>以低血液干擾、高疾病特異性蛋白質進行富集外泌體可強化疾病訊號增加檢測的靈敏度與特異性</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1" lang="zh-TW" altLang="en-US" sz="1600" b="1" i="0" u="none" strike="noStrike" kern="0" cap="none" spc="0" normalizeH="0" baseline="0" noProof="0" dirty="0">
                <a:ln>
                  <a:noFill/>
                </a:ln>
                <a:solidFill>
                  <a:srgbClr val="000000"/>
                </a:solidFill>
                <a:effectLst/>
                <a:uLnTx/>
                <a:uFillTx/>
                <a:latin typeface="微軟正黑體"/>
                <a:ea typeface="微軟正黑體"/>
                <a:cs typeface="+mn-cs"/>
              </a:rPr>
              <a:t>應用範圍</a:t>
            </a:r>
            <a:endParaRPr kumimoji="1" lang="en-US" altLang="zh-TW" sz="1600" b="1" i="0" u="none" strike="noStrike" kern="0" cap="none" spc="0" normalizeH="0" baseline="0" noProof="0" dirty="0">
              <a:ln>
                <a:noFill/>
              </a:ln>
              <a:solidFill>
                <a:srgbClr val="000000"/>
              </a:solidFill>
              <a:effectLst/>
              <a:uLnTx/>
              <a:uFillTx/>
              <a:latin typeface="微軟正黑體"/>
              <a:ea typeface="微軟正黑體"/>
              <a:cs typeface="+mn-cs"/>
            </a:endParaRPr>
          </a:p>
          <a:p>
            <a:pPr marL="742950" marR="0" lvl="1"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1" lang="zh-TW" altLang="en-US" sz="1600" b="0" i="0" u="none" strike="noStrike" kern="0" cap="none" spc="0" normalizeH="0" baseline="0" noProof="0" dirty="0">
                <a:ln>
                  <a:noFill/>
                </a:ln>
                <a:solidFill>
                  <a:srgbClr val="000000"/>
                </a:solidFill>
                <a:effectLst/>
                <a:uLnTx/>
                <a:uFillTx/>
                <a:latin typeface="微軟正黑體"/>
                <a:ea typeface="微軟正黑體"/>
                <a:cs typeface="+mn-cs"/>
              </a:rPr>
              <a:t>發展臨床檢測試劑套組，主要適應症為：癌症、神經退化性疾病及心血管疾病</a:t>
            </a:r>
            <a:endParaRPr kumimoji="1" lang="en-US" altLang="zh-TW" sz="1600" b="0" i="0" u="none" strike="noStrike" kern="0" cap="none" spc="0" normalizeH="0" baseline="0" noProof="0" dirty="0">
              <a:ln>
                <a:noFill/>
              </a:ln>
              <a:solidFill>
                <a:srgbClr val="000000"/>
              </a:solidFill>
              <a:effectLst/>
              <a:uLnTx/>
              <a:uFillTx/>
              <a:latin typeface="微軟正黑體"/>
              <a:ea typeface="微軟正黑體"/>
              <a:cs typeface="+mn-cs"/>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1" lang="en-US" altLang="zh-TW" sz="1600" b="1" i="0" u="none" strike="noStrike" kern="0" cap="none" spc="0" normalizeH="0" baseline="0" noProof="0" dirty="0">
              <a:ln>
                <a:noFill/>
              </a:ln>
              <a:solidFill>
                <a:srgbClr val="000000"/>
              </a:solidFill>
              <a:effectLst/>
              <a:uLnTx/>
              <a:uFillTx/>
              <a:latin typeface="微軟正黑體"/>
              <a:ea typeface="微軟正黑體"/>
              <a:cs typeface="+mn-cs"/>
            </a:endParaRPr>
          </a:p>
          <a:p>
            <a:pPr marL="742950" marR="0" lvl="1"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kumimoji="1" lang="en-US" altLang="zh-TW" sz="1100" b="0" i="0" u="none" strike="noStrike" kern="0" cap="none" spc="0" normalizeH="0" baseline="0" noProof="0" dirty="0">
              <a:ln>
                <a:noFill/>
              </a:ln>
              <a:solidFill>
                <a:srgbClr val="333333"/>
              </a:solidFill>
              <a:effectLst/>
              <a:uLnTx/>
              <a:uFillTx/>
              <a:latin typeface="Verdana" panose="020B0604030504040204" pitchFamily="34" charset="0"/>
              <a:ea typeface="微軟正黑體"/>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1" lang="en-US" altLang="zh-TW" sz="1600" b="0" i="0" u="none" strike="noStrike" kern="0" cap="none" spc="0" normalizeH="0" baseline="0" noProof="0" dirty="0">
              <a:ln>
                <a:noFill/>
              </a:ln>
              <a:solidFill>
                <a:srgbClr val="000000"/>
              </a:solidFill>
              <a:effectLst/>
              <a:uLnTx/>
              <a:uFillTx/>
              <a:latin typeface="微軟正黑體"/>
              <a:ea typeface="微軟正黑體"/>
              <a:cs typeface="+mn-cs"/>
            </a:endParaRPr>
          </a:p>
        </p:txBody>
      </p:sp>
      <p:sp>
        <p:nvSpPr>
          <p:cNvPr id="8" name="Rectangle 7">
            <a:extLst>
              <a:ext uri="{FF2B5EF4-FFF2-40B4-BE49-F238E27FC236}">
                <a16:creationId xmlns:a16="http://schemas.microsoft.com/office/drawing/2014/main" id="{A1F1ECBC-3CD4-494A-895F-58A2AB4D55CE}"/>
              </a:ext>
            </a:extLst>
          </p:cNvPr>
          <p:cNvSpPr>
            <a:spLocks noChangeArrowheads="1"/>
          </p:cNvSpPr>
          <p:nvPr/>
        </p:nvSpPr>
        <p:spPr bwMode="auto">
          <a:xfrm>
            <a:off x="6597993" y="3739584"/>
            <a:ext cx="5484515" cy="1665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微軟正黑體" panose="020B0604030504040204" pitchFamily="34" charset="-120"/>
              </a:defRPr>
            </a:lvl1pPr>
            <a:lvl2pPr marL="742950" indent="-285750">
              <a:spcBef>
                <a:spcPct val="20000"/>
              </a:spcBef>
              <a:buChar char="–"/>
              <a:defRPr kumimoji="1" sz="2800">
                <a:solidFill>
                  <a:schemeClr val="tx1"/>
                </a:solidFill>
                <a:latin typeface="Arial" panose="020B0604020202020204" pitchFamily="34" charset="0"/>
                <a:ea typeface="微軟正黑體" panose="020B0604030504040204" pitchFamily="34" charset="-120"/>
              </a:defRPr>
            </a:lvl2pPr>
            <a:lvl3pPr marL="1143000" indent="-228600">
              <a:spcBef>
                <a:spcPct val="20000"/>
              </a:spcBef>
              <a:buChar char="•"/>
              <a:defRPr kumimoji="1" sz="2400">
                <a:solidFill>
                  <a:schemeClr val="tx1"/>
                </a:solidFill>
                <a:latin typeface="Arial" panose="020B0604020202020204" pitchFamily="34" charset="0"/>
                <a:ea typeface="微軟正黑體" panose="020B0604030504040204" pitchFamily="34" charset="-120"/>
              </a:defRPr>
            </a:lvl3pPr>
            <a:lvl4pPr marL="1600200" indent="-228600">
              <a:spcBef>
                <a:spcPct val="20000"/>
              </a:spcBef>
              <a:buChar char="–"/>
              <a:defRPr kumimoji="1" sz="2000">
                <a:solidFill>
                  <a:schemeClr val="tx1"/>
                </a:solidFill>
                <a:latin typeface="Arial" panose="020B0604020202020204" pitchFamily="34" charset="0"/>
                <a:ea typeface="微軟正黑體" panose="020B0604030504040204" pitchFamily="34" charset="-120"/>
              </a:defRPr>
            </a:lvl4pPr>
            <a:lvl5pPr marL="2057400" indent="-228600">
              <a:spcBef>
                <a:spcPct val="20000"/>
              </a:spcBef>
              <a:buChar char="»"/>
              <a:defRPr kumimoji="1" sz="2000">
                <a:solidFill>
                  <a:schemeClr val="tx1"/>
                </a:solidFill>
                <a:latin typeface="Arial" panose="020B0604020202020204" pitchFamily="34" charset="0"/>
                <a:ea typeface="微軟正黑體" panose="020B0604030504040204" pitchFamily="34"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微軟正黑體" panose="020B0604030504040204" pitchFamily="34"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微軟正黑體" panose="020B0604030504040204" pitchFamily="34"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微軟正黑體" panose="020B0604030504040204" pitchFamily="34"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微軟正黑體" panose="020B0604030504040204" pitchFamily="34" charset="-120"/>
              </a:defRPr>
            </a:lvl9pPr>
          </a:lstStyle>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1" lang="zh-TW" altLang="en-US" sz="1600" b="1"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rPr>
              <a:t>專利：</a:t>
            </a:r>
            <a:endParaRPr kumimoji="1" lang="en-US" altLang="zh-TW" sz="1600" b="1"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endParaRPr>
          </a:p>
          <a:p>
            <a:pPr marL="742950" marR="0" lvl="1"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1" lang="zh-TW" altLang="en-US" sz="1600" b="0" i="0" u="none" strike="noStrike" kern="0" cap="none" spc="0" normalizeH="0" baseline="0" noProof="0" dirty="0">
                <a:ln>
                  <a:noFill/>
                </a:ln>
                <a:solidFill>
                  <a:srgbClr val="000000"/>
                </a:solidFill>
                <a:effectLst/>
                <a:uLnTx/>
                <a:uFillTx/>
                <a:latin typeface="微軟正黑體"/>
                <a:ea typeface="微軟正黑體"/>
                <a:cs typeface="+mn-cs"/>
              </a:rPr>
              <a:t>生物標記開發專利一件三案</a:t>
            </a:r>
            <a:r>
              <a:rPr kumimoji="1" lang="en-US" altLang="zh-TW" sz="1600" b="0" i="0" u="none" strike="noStrike" kern="0" cap="none" spc="0" normalizeH="0" baseline="0" noProof="0" dirty="0">
                <a:ln>
                  <a:noFill/>
                </a:ln>
                <a:solidFill>
                  <a:srgbClr val="000000"/>
                </a:solidFill>
                <a:effectLst/>
                <a:uLnTx/>
                <a:uFillTx/>
                <a:latin typeface="微軟正黑體"/>
                <a:ea typeface="微軟正黑體"/>
                <a:cs typeface="+mn-cs"/>
              </a:rPr>
              <a:t>(P56100010 US/TW/EP)</a:t>
            </a:r>
            <a:r>
              <a:rPr kumimoji="1" lang="zh-TW" altLang="en-US" sz="1600" b="0" i="0" u="none" strike="noStrike" kern="0" cap="none" spc="0" normalizeH="0" baseline="0" noProof="0" dirty="0">
                <a:ln>
                  <a:noFill/>
                </a:ln>
                <a:solidFill>
                  <a:srgbClr val="000000"/>
                </a:solidFill>
                <a:effectLst/>
                <a:uLnTx/>
                <a:uFillTx/>
                <a:latin typeface="微軟正黑體"/>
                <a:ea typeface="微軟正黑體"/>
                <a:cs typeface="+mn-cs"/>
              </a:rPr>
              <a:t>審查中</a:t>
            </a:r>
            <a:endParaRPr kumimoji="1" lang="en-US" altLang="zh-TW" sz="1600" b="0" i="0" u="none" strike="noStrike" kern="0" cap="none" spc="0" normalizeH="0" baseline="0" noProof="0" dirty="0">
              <a:ln>
                <a:noFill/>
              </a:ln>
              <a:solidFill>
                <a:srgbClr val="000000"/>
              </a:solidFill>
              <a:effectLst/>
              <a:uLnTx/>
              <a:uFillTx/>
              <a:latin typeface="微軟正黑體"/>
              <a:ea typeface="微軟正黑體"/>
              <a:cs typeface="+mn-cs"/>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1" lang="en-US" altLang="zh-TW" sz="1600" b="1"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1" lang="zh-TW" altLang="en-US" sz="1600" b="1"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rPr>
              <a:t>關鍵字：</a:t>
            </a:r>
            <a:r>
              <a:rPr kumimoji="1" lang="en-US" altLang="zh-TW" sz="1600" b="1"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rPr>
              <a:t>Extracellular Vesicles</a:t>
            </a:r>
            <a:r>
              <a:rPr kumimoji="1" lang="zh-TW" altLang="en-US" sz="1600" b="1"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rPr>
              <a:t>、</a:t>
            </a:r>
            <a:r>
              <a:rPr kumimoji="1" lang="en-US" altLang="zh-TW" sz="1600" b="1"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rPr>
              <a:t>Exosome</a:t>
            </a:r>
            <a:r>
              <a:rPr kumimoji="1" lang="zh-TW" altLang="en-US" sz="1600" b="1"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rPr>
              <a:t>、 </a:t>
            </a:r>
            <a:r>
              <a:rPr kumimoji="1" lang="en-US" altLang="zh-TW" sz="1600" b="1"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rPr>
              <a:t>Biomarker Discovery</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1" lang="en-US" altLang="zh-TW" sz="1600" b="1"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endParaRPr>
          </a:p>
        </p:txBody>
      </p:sp>
      <p:sp>
        <p:nvSpPr>
          <p:cNvPr id="13" name="Rectangle 7">
            <a:extLst>
              <a:ext uri="{FF2B5EF4-FFF2-40B4-BE49-F238E27FC236}">
                <a16:creationId xmlns:a16="http://schemas.microsoft.com/office/drawing/2014/main" id="{A76EC733-B37A-4C14-844C-E7D1F61E2C96}"/>
              </a:ext>
            </a:extLst>
          </p:cNvPr>
          <p:cNvSpPr>
            <a:spLocks noChangeArrowheads="1"/>
          </p:cNvSpPr>
          <p:nvPr/>
        </p:nvSpPr>
        <p:spPr bwMode="auto">
          <a:xfrm>
            <a:off x="702191" y="3883194"/>
            <a:ext cx="7062587" cy="5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微軟正黑體" panose="020B0604030504040204" pitchFamily="34" charset="-120"/>
              </a:defRPr>
            </a:lvl1pPr>
            <a:lvl2pPr marL="742950" indent="-285750">
              <a:spcBef>
                <a:spcPct val="20000"/>
              </a:spcBef>
              <a:buChar char="–"/>
              <a:defRPr kumimoji="1" sz="2800">
                <a:solidFill>
                  <a:schemeClr val="tx1"/>
                </a:solidFill>
                <a:latin typeface="Arial" panose="020B0604020202020204" pitchFamily="34" charset="0"/>
                <a:ea typeface="微軟正黑體" panose="020B0604030504040204" pitchFamily="34" charset="-120"/>
              </a:defRPr>
            </a:lvl2pPr>
            <a:lvl3pPr marL="1143000" indent="-228600">
              <a:spcBef>
                <a:spcPct val="20000"/>
              </a:spcBef>
              <a:buChar char="•"/>
              <a:defRPr kumimoji="1" sz="2400">
                <a:solidFill>
                  <a:schemeClr val="tx1"/>
                </a:solidFill>
                <a:latin typeface="Arial" panose="020B0604020202020204" pitchFamily="34" charset="0"/>
                <a:ea typeface="微軟正黑體" panose="020B0604030504040204" pitchFamily="34" charset="-120"/>
              </a:defRPr>
            </a:lvl3pPr>
            <a:lvl4pPr marL="1600200" indent="-228600">
              <a:spcBef>
                <a:spcPct val="20000"/>
              </a:spcBef>
              <a:buChar char="–"/>
              <a:defRPr kumimoji="1" sz="2000">
                <a:solidFill>
                  <a:schemeClr val="tx1"/>
                </a:solidFill>
                <a:latin typeface="Arial" panose="020B0604020202020204" pitchFamily="34" charset="0"/>
                <a:ea typeface="微軟正黑體" panose="020B0604030504040204" pitchFamily="34" charset="-120"/>
              </a:defRPr>
            </a:lvl4pPr>
            <a:lvl5pPr marL="2057400" indent="-228600">
              <a:spcBef>
                <a:spcPct val="20000"/>
              </a:spcBef>
              <a:buChar char="»"/>
              <a:defRPr kumimoji="1" sz="2000">
                <a:solidFill>
                  <a:schemeClr val="tx1"/>
                </a:solidFill>
                <a:latin typeface="Arial" panose="020B0604020202020204" pitchFamily="34" charset="0"/>
                <a:ea typeface="微軟正黑體" panose="020B0604030504040204" pitchFamily="34"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微軟正黑體" panose="020B0604030504040204" pitchFamily="34"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微軟正黑體" panose="020B0604030504040204" pitchFamily="34"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微軟正黑體" panose="020B0604030504040204" pitchFamily="34"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微軟正黑體" panose="020B0604030504040204" pitchFamily="34" charset="-120"/>
              </a:defRPr>
            </a:lvl9pPr>
          </a:lstStyle>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1" lang="en-US" altLang="zh-TW" sz="100" b="0"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cs typeface="+mn-cs"/>
            </a:endParaRPr>
          </a:p>
        </p:txBody>
      </p:sp>
      <p:sp>
        <p:nvSpPr>
          <p:cNvPr id="9" name="Rectangle 2">
            <a:extLst>
              <a:ext uri="{FF2B5EF4-FFF2-40B4-BE49-F238E27FC236}">
                <a16:creationId xmlns:a16="http://schemas.microsoft.com/office/drawing/2014/main" id="{56469306-CBA4-45FD-A158-C0A01B3395B1}"/>
              </a:ext>
            </a:extLst>
          </p:cNvPr>
          <p:cNvSpPr>
            <a:spLocks noChangeArrowheads="1"/>
          </p:cNvSpPr>
          <p:nvPr/>
        </p:nvSpPr>
        <p:spPr bwMode="auto">
          <a:xfrm>
            <a:off x="6427073" y="1064429"/>
            <a:ext cx="14819434" cy="4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srgbClr val="000000"/>
              </a:solidFill>
              <a:effectLst/>
              <a:uLnTx/>
              <a:uFillTx/>
              <a:latin typeface="Arial" panose="020B0604020202020204" pitchFamily="34" charset="0"/>
              <a:ea typeface="新細明體" panose="02020500000000000000" pitchFamily="18" charset="-120"/>
              <a:cs typeface="+mn-cs"/>
            </a:endParaRPr>
          </a:p>
        </p:txBody>
      </p:sp>
      <p:pic>
        <p:nvPicPr>
          <p:cNvPr id="10" name="圖片 9">
            <a:extLst>
              <a:ext uri="{FF2B5EF4-FFF2-40B4-BE49-F238E27FC236}">
                <a16:creationId xmlns:a16="http://schemas.microsoft.com/office/drawing/2014/main" id="{86A8B507-3C89-4340-A74A-E8B9F08AF77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6419" y="969519"/>
            <a:ext cx="5606089" cy="2722003"/>
          </a:xfrm>
          <a:prstGeom prst="rect">
            <a:avLst/>
          </a:prstGeom>
          <a:noFill/>
          <a:ln>
            <a:solidFill>
              <a:schemeClr val="tx1"/>
            </a:solidFill>
          </a:ln>
        </p:spPr>
      </p:pic>
    </p:spTree>
    <p:extLst>
      <p:ext uri="{BB962C8B-B14F-4D97-AF65-F5344CB8AC3E}">
        <p14:creationId xmlns:p14="http://schemas.microsoft.com/office/powerpoint/2010/main" val="360923932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簡報內頁">
  <a:themeElements>
    <a:clrScheme name="簡報內頁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簡報內頁">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簡報內頁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簡報內頁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簡報內頁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簡報內頁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簡報內頁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簡報內頁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簡報內頁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簡報內頁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簡報內頁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簡報內頁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簡報內頁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簡報內頁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簡報內頁">
  <a:themeElements>
    <a:clrScheme name="自訂 2">
      <a:dk1>
        <a:sysClr val="windowText" lastClr="000000"/>
      </a:dk1>
      <a:lt1>
        <a:sysClr val="window" lastClr="FFFFFF"/>
      </a:lt1>
      <a:dk2>
        <a:srgbClr val="373545"/>
      </a:dk2>
      <a:lt2>
        <a:srgbClr val="FFFFFF"/>
      </a:lt2>
      <a:accent1>
        <a:srgbClr val="3494BA"/>
      </a:accent1>
      <a:accent2>
        <a:srgbClr val="FFC000"/>
      </a:accent2>
      <a:accent3>
        <a:srgbClr val="92D050"/>
      </a:accent3>
      <a:accent4>
        <a:srgbClr val="9900CC"/>
      </a:accent4>
      <a:accent5>
        <a:srgbClr val="3494BA"/>
      </a:accent5>
      <a:accent6>
        <a:srgbClr val="FFC000"/>
      </a:accent6>
      <a:hlink>
        <a:srgbClr val="002060"/>
      </a:hlink>
      <a:folHlink>
        <a:srgbClr val="660066"/>
      </a:folHlink>
    </a:clrScheme>
    <a:fontScheme name="簡報內頁">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簡報內頁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簡報內頁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簡報內頁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簡報內頁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簡報內頁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簡報內頁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簡報內頁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簡報內頁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簡報內頁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簡報內頁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簡報內頁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簡報內頁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0</TotalTime>
  <Words>663</Words>
  <Application>Microsoft Office PowerPoint</Application>
  <PresentationFormat>寬螢幕</PresentationFormat>
  <Paragraphs>82</Paragraphs>
  <Slides>4</Slides>
  <Notes>0</Notes>
  <HiddenSlides>0</HiddenSlides>
  <MMClips>0</MMClips>
  <ScaleCrop>false</ScaleCrop>
  <HeadingPairs>
    <vt:vector size="6" baseType="variant">
      <vt:variant>
        <vt:lpstr>使用字型</vt:lpstr>
      </vt:variant>
      <vt:variant>
        <vt:i4>5</vt:i4>
      </vt:variant>
      <vt:variant>
        <vt:lpstr>佈景主題</vt:lpstr>
      </vt:variant>
      <vt:variant>
        <vt:i4>3</vt:i4>
      </vt:variant>
      <vt:variant>
        <vt:lpstr>投影片標題</vt:lpstr>
      </vt:variant>
      <vt:variant>
        <vt:i4>4</vt:i4>
      </vt:variant>
    </vt:vector>
  </HeadingPairs>
  <TitlesOfParts>
    <vt:vector size="12" baseType="lpstr">
      <vt:lpstr>微軟正黑體</vt:lpstr>
      <vt:lpstr>Arial</vt:lpstr>
      <vt:lpstr>Calibri</vt:lpstr>
      <vt:lpstr>Calibri Light</vt:lpstr>
      <vt:lpstr>Verdana</vt:lpstr>
      <vt:lpstr>Office 佈景主題</vt:lpstr>
      <vt:lpstr>簡報內頁</vt:lpstr>
      <vt:lpstr>1_簡報內頁</vt:lpstr>
      <vt:lpstr>技術名稱：OOOOOO</vt:lpstr>
      <vt:lpstr>技術名稱：符合國際規範MSC細胞治療產業原料和製程技術</vt:lpstr>
      <vt:lpstr>技術名稱：間質幹細胞體外量產技術</vt:lpstr>
      <vt:lpstr>技術名稱：胞外泌體富集檢測技術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技術名稱：OOOOOO</dc:title>
  <dc:creator>王怡尹</dc:creator>
  <cp:lastModifiedBy>王怡尹</cp:lastModifiedBy>
  <cp:revision>1</cp:revision>
  <dcterms:created xsi:type="dcterms:W3CDTF">2024-08-13T02:34:37Z</dcterms:created>
  <dcterms:modified xsi:type="dcterms:W3CDTF">2024-08-13T02:35:10Z</dcterms:modified>
</cp:coreProperties>
</file>