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94" r:id="rId8"/>
    <p:sldId id="277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90" r:id="rId17"/>
    <p:sldId id="289" r:id="rId18"/>
    <p:sldId id="291" r:id="rId19"/>
    <p:sldId id="293" r:id="rId20"/>
    <p:sldId id="292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824F1-E256-42C5-96CA-D496D212B6B0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54FEA-B031-4420-8608-59F3DFC18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43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cac63126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4cac6312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7e68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3c7e682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*add cheat sheet for all the commands etc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Hardware abstraction - where an operating system like ros communicate with hardware devices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level device control - Ros interacts with devices via a serial specific port to send or receive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ROS has packages to support several robotic sensors such as range finders (LIDAR), Audio/ Speech detection, Cameras, Touch sensors, motion capture, RFID, speed, GPS/IMU and many more..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you can map and navigate your surrounding around the vicinity of a robot while simultaneously keeping track of its own location. Whenever an obstacle or an new object obstructing a bot the SLAM program updates the map too.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SLAM comes navigation, with ROS you have full control over how you plan to navigate your robot, I’ll be showing that later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packages are bags of information that contain libraries, nodes, config files, etc., so managing packages is a core feature that ROS developers apply in order to organise and distribute these packages.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Unlike many IDEs ROS allows you to view all hidden processes, so when you build your ROS project you can view any possible errors, functions or Bugs through the debugger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60" name="Google Shape;160;g33c7e682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075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7e68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3c7e682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*add cheat sheet for all the commands etc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Hardware abstraction - where an operating system like ros communicate with hardware devices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level device control - Ros interacts with devices via a serial specific port to send or receive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ROS has packages to support several robotic sensors such as range finders (LIDAR), Audio/ Speech detection, Cameras, Touch sensors, motion capture, RFID, speed, GPS/IMU and many more..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you can map and navigate your surrounding around the vicinity of a robot while simultaneously keeping track of its own location. Whenever an obstacle or an new object obstructing a bot the SLAM program updates the map too.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SLAM comes navigation, with ROS you have full control over how you plan to navigate your robot, I’ll be showing that later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packages are bags of information that contain libraries, nodes, config files, etc., so managing packages is a core feature that ROS developers apply in order to organise and distribute these packages.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Unlike many IDEs ROS allows you to view all hidden processes, so when you build your ROS project you can view any possible errors, functions or Bugs through the debugger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60" name="Google Shape;160;g33c7e682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2490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7e68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3c7e682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*add cheat sheet for all the commands etc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Hardware abstraction - where an operating system like ros communicate with hardware devices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level device control - Ros interacts with devices via a serial specific port to send or receive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ROS has packages to support several robotic sensors such as range finders (LIDAR), Audio/ Speech detection, Cameras, Touch sensors, motion capture, RFID, speed, GPS/IMU and many more..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you can map and navigate your surrounding around the vicinity of a robot while simultaneously keeping track of its own location. Whenever an obstacle or an new object obstructing a bot the SLAM program updates the map too.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SLAM comes navigation, with ROS you have full control over how you plan to navigate your robot, I’ll be showing that later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packages are bags of information that contain libraries, nodes, config files, etc., so managing packages is a core feature that ROS developers apply in order to organise and distribute these packages.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Unlike many IDEs ROS allows you to view all hidden processes, so when you build your ROS project you can view any possible errors, functions or Bugs through the debugger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60" name="Google Shape;160;g33c7e682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7022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7e68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3c7e682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*add cheat sheet for all the commands etc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Hardware abstraction - where an operating system like ros communicate with hardware devices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level device control - Ros interacts with devices via a serial specific port to send or receive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ROS has packages to support several robotic sensors such as range finders (LIDAR), Audio/ Speech detection, Cameras, Touch sensors, motion capture, RFID, speed, GPS/IMU and many more..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you can map and navigate your surrounding around the vicinity of a robot while simultaneously keeping track of its own location. Whenever an obstacle or an new object obstructing a bot the SLAM program updates the map too.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SLAM comes navigation, with ROS you have full control over how you plan to navigate your robot, I’ll be showing that later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packages are bags of information that contain libraries, nodes, config files, etc., so managing packages is a core feature that ROS developers apply in order to organise and distribute these packages.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Unlike many IDEs ROS allows you to view all hidden processes, so when you build your ROS project you can view any possible errors, functions or Bugs through the debugger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60" name="Google Shape;160;g33c7e682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723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7e68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3c7e682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*add cheat sheet for all the commands etc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Hardware abstraction - where an operating system like ros communicate with hardware devices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level device control - Ros interacts with devices via a serial specific port to send or receive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ROS has packages to support several robotic sensors such as range finders (LIDAR), Audio/ Speech detection, Cameras, Touch sensors, motion capture, RFID, speed, GPS/IMU and many more..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you can map and navigate your surrounding around the vicinity of a robot while simultaneously keeping track of its own location. Whenever an obstacle or an new object obstructing a bot the SLAM program updates the map too.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SLAM comes navigation, with ROS you have full control over how you plan to navigate your robot, I’ll be showing that later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packages are bags of information that contain libraries, nodes, config files, etc., so managing packages is a core feature that ROS developers apply in order to organise and distribute these packages.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Unlike many IDEs ROS allows you to view all hidden processes, so when you build your ROS project you can view any possible errors, functions or Bugs through the debugger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60" name="Google Shape;160;g33c7e682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4378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7e68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3c7e682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*add cheat sheet for all the commands etc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Hardware abstraction - where an operating system like ros communicate with hardware devices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level device control - Ros interacts with devices via a serial specific port to send or receive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ROS has packages to support several robotic sensors such as range finders (LIDAR), Audio/ Speech detection, Cameras, Touch sensors, motion capture, RFID, speed, GPS/IMU and many more..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you can map and navigate your surrounding around the vicinity of a robot while simultaneously keeping track of its own location. Whenever an obstacle or an new object obstructing a bot the SLAM program updates the map too.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SLAM comes navigation, with ROS you have full control over how you plan to navigate your robot, I’ll be showing that later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packages are bags of information that contain libraries, nodes, config files, etc., so managing packages is a core feature that ROS developers apply in order to organise and distribute these packages.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Unlike many IDEs ROS allows you to view all hidden processes, so when you build your ROS project you can view any possible errors, functions or Bugs through the debugger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60" name="Google Shape;160;g33c7e682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390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7e68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3c7e682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*add cheat sheet for all the commands etc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Hardware abstraction - where an operating system like ros communicate with hardware devices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level device control - Ros interacts with devices via a serial specific port to send or receive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ROS has packages to support several robotic sensors such as range finders (LIDAR), Audio/ Speech detection, Cameras, Touch sensors, motion capture, RFID, speed, GPS/IMU and many more..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you can map and navigate your surrounding around the vicinity of a robot while simultaneously keeping track of its own location. Whenever an obstacle or an new object obstructing a bot the SLAM program updates the map too.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SLAM comes navigation, with ROS you have full control over how you plan to navigate your robot, I’ll be showing that later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packages are bags of information that contain libraries, nodes, config files, etc., so managing packages is a core feature that ROS developers apply in order to organise and distribute these packages.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Unlike many IDEs ROS allows you to view all hidden processes, so when you build your ROS project you can view any possible errors, functions or Bugs through the debugger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60" name="Google Shape;160;g33c7e682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4005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7e68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3c7e682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*add cheat sheet for all the commands etc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Hardware abstraction - where an operating system like ros communicate with hardware devices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level device control - Ros interacts with devices via a serial specific port to send or receive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ROS has packages to support several robotic sensors such as range finders (LIDAR), Audio/ Speech detection, Cameras, Touch sensors, motion capture, RFID, speed, GPS/IMU and many more..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you can map and navigate your surrounding around the vicinity of a robot while simultaneously keeping track of its own location. Whenever an obstacle or an new object obstructing a bot the SLAM program updates the map too.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SLAM comes navigation, with ROS you have full control over how you plan to navigate your robot, I’ll be showing that later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packages are bags of information that contain libraries, nodes, config files, etc., so managing packages is a core feature that ROS developers apply in order to organise and distribute these packages.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Unlike many IDEs ROS allows you to view all hidden processes, so when you build your ROS project you can view any possible errors, functions or Bugs through the debugger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60" name="Google Shape;160;g33c7e682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215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7e68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3c7e682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*add cheat sheet for all the commands etc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Hardware abstraction - where an operating system like ros communicate with hardware devices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level device control - Ros interacts with devices via a serial specific port to send or receive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ROS has packages to support several robotic sensors such as range finders (LIDAR), Audio/ Speech detection, Cameras, Touch sensors, motion capture, RFID, speed, GPS/IMU and many more..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you can map and navigate your surrounding around the vicinity of a robot while simultaneously keeping track of its own location. Whenever an obstacle or an new object obstructing a bot the SLAM program updates the map too.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SLAM comes navigation, with ROS you have full control over how you plan to navigate your robot, I’ll be showing that later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packages are bags of information that contain libraries, nodes, config files, etc., so managing packages is a core feature that ROS developers apply in order to organise and distribute these packages.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Unlike many IDEs ROS allows you to view all hidden processes, so when you build your ROS project you can view any possible errors, functions or Bugs through the debugger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60" name="Google Shape;160;g33c7e682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311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7e68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3c7e682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*add cheat sheet for all the commands etc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Hardware abstraction - where an operating system like ros communicate with hardware devices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level device control - Ros interacts with devices via a serial specific port to send or receive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ROS has packages to support several robotic sensors such as range finders (LIDAR), Audio/ Speech detection, Cameras, Touch sensors, motion capture, RFID, speed, GPS/IMU and many more..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you can map and navigate your surrounding around the vicinity of a robot while simultaneously keeping track of its own location. Whenever an obstacle or an new object obstructing a bot the SLAM program updates the map too.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SLAM comes navigation, with ROS you have full control over how you plan to navigate your robot, I’ll be showing that later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packages are bags of information that contain libraries, nodes, config files, etc., so managing packages is a core feature that ROS developers apply in order to organise and distribute these packages.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Unlike many IDEs ROS allows you to view all hidden processes, so when you build your ROS project you can view any possible errors, functions or Bugs through the debugger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60" name="Google Shape;160;g33c7e682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891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ac63126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4cac63126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7" name="Google Shape;137;g4cac63126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ac6312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4cac631263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4" name="Google Shape;144;g4cac631263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ac63126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4cac631263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*add cheat sheet for all the commands etc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3" name="Google Shape;153;g4cac631263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7e68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3c7e682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*add cheat sheet for all the commands etc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Hardware abstraction - where an operating system like ros communicate with hardware devices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level device control - Ros interacts with devices via a serial specific port to send or receive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ROS has packages to support several robotic sensors such as range finders (LIDAR), Audio/ Speech detection, Cameras, Touch sensors, motion capture, RFID, speed, GPS/IMU and many more..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you can map and navigate your surrounding around the vicinity of a robot while simultaneously keeping track of its own location. Whenever an obstacle or an new object obstructing a bot the SLAM program updates the map too.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SLAM comes navigation, with ROS you have full control over how you plan to navigate your robot, I’ll be showing that later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packages are bags of information that contain libraries, nodes, config files, etc., so managing packages is a core feature that ROS developers apply in order to organise and distribute these packages.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Unlike many IDEs ROS allows you to view all hidden processes, so when you build your ROS project you can view any possible errors, functions or Bugs through the debugger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60" name="Google Shape;160;g33c7e682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7e68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3c7e682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*add cheat sheet for all the commands etc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Hardware abstraction - where an operating system like ros communicate with hardware devices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level device control - Ros interacts with devices via a serial specific port to send or receive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ROS has packages to support several robotic sensors such as range finders (LIDAR), Audio/ Speech detection, Cameras, Touch sensors, motion capture, RFID, speed, GPS/IMU and many more..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you can map and navigate your surrounding around the vicinity of a robot while simultaneously keeping track of its own location. Whenever an obstacle or an new object obstructing a bot the SLAM program updates the map too.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SLAM comes navigation, with ROS you have full control over how you plan to navigate your robot, I’ll be showing that later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packages are bags of information that contain libraries, nodes, config files, etc., so managing packages is a core feature that ROS developers apply in order to organise and distribute these packages.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Unlike many IDEs ROS allows you to view all hidden processes, so when you build your ROS project you can view any possible errors, functions or Bugs through the debugger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60" name="Google Shape;160;g33c7e682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57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7e68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3c7e682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*add cheat sheet for all the commands etc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Hardware abstraction - where an operating system like ros communicate with hardware devices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level device control - Ros interacts with devices via a serial specific port to send or receive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ROS has packages to support several robotic sensors such as range finders (LIDAR), Audio/ Speech detection, Cameras, Touch sensors, motion capture, RFID, speed, GPS/IMU and many more..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you can map and navigate your surrounding around the vicinity of a robot while simultaneously keeping track of its own location. Whenever an obstacle or an new object obstructing a bot the SLAM program updates the map too.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SLAM comes navigation, with ROS you have full control over how you plan to navigate your robot, I’ll be showing that later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packages are bags of information that contain libraries, nodes, config files, etc., so managing packages is a core feature that ROS developers apply in order to organise and distribute these packages.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Unlike many IDEs ROS allows you to view all hidden processes, so when you build your ROS project you can view any possible errors, functions or Bugs through the debugger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60" name="Google Shape;160;g33c7e682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412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7e68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3c7e682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*add cheat sheet for all the commands etc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Hardware abstraction - where an operating system like ros communicate with hardware devices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level device control - Ros interacts with devices via a serial specific port to send or receive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ROS has packages to support several robotic sensors such as range finders (LIDAR), Audio/ Speech detection, Cameras, Touch sensors, motion capture, RFID, speed, GPS/IMU and many more..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you can map and navigate your surrounding around the vicinity of a robot while simultaneously keeping track of its own location. Whenever an obstacle or an new object obstructing a bot the SLAM program updates the map too.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SLAM comes navigation, with ROS you have full control over how you plan to navigate your robot, I’ll be showing that later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packages are bags of information that contain libraries, nodes, config files, etc., so managing packages is a core feature that ROS developers apply in order to organise and distribute these packages.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Unlike many IDEs ROS allows you to view all hidden processes, so when you build your ROS project you can view any possible errors, functions or Bugs through the debugger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60" name="Google Shape;160;g33c7e682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813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7e682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3c7e682d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*add cheat sheet for all the commands etc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Hardware abstraction - where an operating system like ros communicate with hardware devices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 level device control - Ros interacts with devices via a serial specific port to send or receive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ROS has packages to support several robotic sensors such as range finders (LIDAR), Audio/ Speech detection, Cameras, Touch sensors, motion capture, RFID, speed, GPS/IMU and many more..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you can map and navigate your surrounding around the vicinity of a robot while simultaneously keeping track of its own location. Whenever an obstacle or an new object obstructing a bot the SLAM program updates the map too.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After SLAM comes navigation, with ROS you have full control over how you plan to navigate your robot, I’ll be showing that later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ROS packages are bags of information that contain libraries, nodes, config files, etc., so managing packages is a core feature that ROS developers apply in order to organise and distribute these packages.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Unlike many IDEs ROS allows you to view all hidden processes, so when you build your ROS project you can view any possible errors, functions or Bugs through the debugger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60" name="Google Shape;160;g33c7e682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052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40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76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40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49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E3D7-0A65-4F31-B803-491065E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3017-D46C-40E7-B06B-A26C8211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45A6E-0B67-4358-BC0F-2C8011B3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087A-18F9-439C-B380-0ADA1F34CBC5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4EB6-B1C4-41F2-B7C1-D627166A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BE91-3EDE-4C8C-8156-2DBB0B29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751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81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 preserve="1">
  <p:cSld name="1_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8227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7938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902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2724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8000" cy="3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200" cy="3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94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86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792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2132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507987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6521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3069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73303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559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9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0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6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20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9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41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0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200A27C1-1E57-46C1-8A50-0A3A304D0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279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4">
            <a:alphaModFix/>
          </a:blip>
          <a:srcRect b="20057"/>
          <a:stretch/>
        </p:blipFill>
        <p:spPr>
          <a:xfrm>
            <a:off x="142891" y="64850"/>
            <a:ext cx="889000" cy="81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15">
            <a:alphaModFix/>
          </a:blip>
          <a:srcRect t="2093" b="20650"/>
          <a:stretch/>
        </p:blipFill>
        <p:spPr>
          <a:xfrm>
            <a:off x="47517" y="5825285"/>
            <a:ext cx="12096968" cy="85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176725" y="-6507"/>
            <a:ext cx="9144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140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leapmotion.com/sdk/v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2FD76649-2C87-494C-8D12-91E42BA84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968667" y="107681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169329">
              <a:buSzPts val="1600"/>
            </a:pPr>
            <a:r>
              <a:rPr lang="en-US" sz="4000" b="1" dirty="0"/>
              <a:t>Leap Motion SDK Installation</a:t>
            </a:r>
          </a:p>
        </p:txBody>
      </p:sp>
      <p:sp>
        <p:nvSpPr>
          <p:cNvPr id="163" name="Google Shape;163;p30"/>
          <p:cNvSpPr txBox="1"/>
          <p:nvPr/>
        </p:nvSpPr>
        <p:spPr>
          <a:xfrm>
            <a:off x="968667" y="1026800"/>
            <a:ext cx="10413200" cy="3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 the leap motion SDK v2.3.1 from the website: </a:t>
            </a:r>
            <a:r>
              <a:rPr lang="en-US" sz="2400" u="sng" dirty="0">
                <a:hlinkClick r:id="rId3"/>
              </a:rPr>
              <a:t>https://developer.leapmotion.com/sdk/v2</a:t>
            </a:r>
            <a:endParaRPr lang="en-US" sz="2400" u="sng" dirty="0"/>
          </a:p>
          <a:p>
            <a:pPr lvl="1"/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5FF77-FACC-4A47-8620-CA3286F34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26" y="1986140"/>
            <a:ext cx="8167688" cy="4299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957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968667" y="107681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169329">
              <a:buSzPts val="1600"/>
            </a:pPr>
            <a:r>
              <a:rPr lang="en-US" sz="4000" b="1" dirty="0"/>
              <a:t>Leap Motion SDK Installation</a:t>
            </a:r>
          </a:p>
        </p:txBody>
      </p:sp>
      <p:sp>
        <p:nvSpPr>
          <p:cNvPr id="163" name="Google Shape;163;p30"/>
          <p:cNvSpPr txBox="1"/>
          <p:nvPr/>
        </p:nvSpPr>
        <p:spPr>
          <a:xfrm>
            <a:off x="968667" y="1026800"/>
            <a:ext cx="10413200" cy="3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Install Leap motion driver package: Go to Program Files(x86) &gt; Leap Motion &gt; Core Services &gt; Drivers and run dpinst.exe (dpinst64.exe if you have a 64-bit machine)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8DB9B2-8420-4664-B5D6-AE455F016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0" b="7955"/>
          <a:stretch/>
        </p:blipFill>
        <p:spPr>
          <a:xfrm>
            <a:off x="2833688" y="2321928"/>
            <a:ext cx="5993920" cy="38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7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968667" y="107681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169329">
              <a:buSzPts val="1600"/>
            </a:pPr>
            <a:r>
              <a:rPr lang="en-US" sz="4000" b="1"/>
              <a:t>Processing IDE</a:t>
            </a:r>
            <a:endParaRPr lang="en-US" sz="4000" b="1" dirty="0"/>
          </a:p>
        </p:txBody>
      </p:sp>
      <p:sp>
        <p:nvSpPr>
          <p:cNvPr id="163" name="Google Shape;163;p30"/>
          <p:cNvSpPr txBox="1"/>
          <p:nvPr/>
        </p:nvSpPr>
        <p:spPr>
          <a:xfrm>
            <a:off x="968667" y="1026800"/>
            <a:ext cx="10413200" cy="3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Processing</a:t>
            </a:r>
            <a:r>
              <a:rPr lang="en-GB" sz="2400" dirty="0"/>
              <a:t> is an open-source graphical library and integrated development environment (</a:t>
            </a:r>
            <a:r>
              <a:rPr lang="en-GB" sz="2400" b="1" dirty="0"/>
              <a:t>IDE</a:t>
            </a:r>
            <a:r>
              <a:rPr lang="en-GB" sz="2400" dirty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Java Programming language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</a:t>
            </a:r>
            <a:r>
              <a:rPr lang="en-GB" sz="2400" dirty="0"/>
              <a:t>reat for working with Arduino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en-GB" sz="2400" dirty="0"/>
              <a:t>atest version: 3.4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B114F-38F3-4BA2-8B2F-0AF4D08CAA72}"/>
              </a:ext>
            </a:extLst>
          </p:cNvPr>
          <p:cNvSpPr txBox="1"/>
          <p:nvPr/>
        </p:nvSpPr>
        <p:spPr>
          <a:xfrm>
            <a:off x="1890713" y="17240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0B581-414C-4C70-8304-BC85F0B43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187791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2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968667" y="107681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169329">
              <a:buSzPts val="1600"/>
            </a:pPr>
            <a:r>
              <a:rPr lang="en-US" sz="4000" b="1" dirty="0"/>
              <a:t>Library Installations</a:t>
            </a:r>
          </a:p>
        </p:txBody>
      </p:sp>
      <p:sp>
        <p:nvSpPr>
          <p:cNvPr id="163" name="Google Shape;163;p30"/>
          <p:cNvSpPr txBox="1"/>
          <p:nvPr/>
        </p:nvSpPr>
        <p:spPr>
          <a:xfrm>
            <a:off x="968667" y="1026800"/>
            <a:ext cx="10413200" cy="3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Go to Sketch &gt; Import Library &gt; Add Library</a:t>
            </a:r>
          </a:p>
          <a:p>
            <a:pPr lvl="1"/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Search for Arduino (Firmata) and download</a:t>
            </a:r>
          </a:p>
          <a:p>
            <a:pPr lvl="1"/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Search for Leap Motion for Processing and download</a:t>
            </a:r>
          </a:p>
          <a:p>
            <a:pPr lvl="1"/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Restart Processing after you’re done </a:t>
            </a:r>
            <a:endParaRPr lang="en-GB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B114F-38F3-4BA2-8B2F-0AF4D08CAA72}"/>
              </a:ext>
            </a:extLst>
          </p:cNvPr>
          <p:cNvSpPr txBox="1"/>
          <p:nvPr/>
        </p:nvSpPr>
        <p:spPr>
          <a:xfrm>
            <a:off x="1890713" y="17240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78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968667" y="107681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169329">
              <a:buSzPts val="1600"/>
            </a:pPr>
            <a:r>
              <a:rPr lang="en-US" sz="4000" b="1"/>
              <a:t>Arduino  </a:t>
            </a:r>
            <a:endParaRPr lang="en-US" sz="4000" b="1" dirty="0"/>
          </a:p>
        </p:txBody>
      </p:sp>
      <p:sp>
        <p:nvSpPr>
          <p:cNvPr id="163" name="Google Shape;163;p30"/>
          <p:cNvSpPr txBox="1"/>
          <p:nvPr/>
        </p:nvSpPr>
        <p:spPr>
          <a:xfrm>
            <a:off x="968667" y="1026800"/>
            <a:ext cx="10413200" cy="3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Open-source microcontroller board </a:t>
            </a:r>
          </a:p>
          <a:p>
            <a:pPr lvl="1"/>
            <a:r>
              <a:rPr lang="en-GB" sz="2400" dirty="0"/>
              <a:t>    based on the Microchip ATmega328P</a:t>
            </a:r>
          </a:p>
          <a:p>
            <a:pPr lvl="1"/>
            <a:endParaRPr lang="en-GB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Equipped with sets of digital and </a:t>
            </a:r>
          </a:p>
          <a:p>
            <a:pPr lvl="1"/>
            <a:r>
              <a:rPr lang="en-GB" sz="2400" dirty="0"/>
              <a:t>    analogue input/output (I/O) pins</a:t>
            </a:r>
            <a:endParaRPr lang="en-US" sz="2400" dirty="0"/>
          </a:p>
          <a:p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B114F-38F3-4BA2-8B2F-0AF4D08CAA72}"/>
              </a:ext>
            </a:extLst>
          </p:cNvPr>
          <p:cNvSpPr txBox="1"/>
          <p:nvPr/>
        </p:nvSpPr>
        <p:spPr>
          <a:xfrm>
            <a:off x="1890713" y="17240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 descr="A screenshot of a circuit board&#10;&#10;Description automatically generated">
            <a:extLst>
              <a:ext uri="{FF2B5EF4-FFF2-40B4-BE49-F238E27FC236}">
                <a16:creationId xmlns:a16="http://schemas.microsoft.com/office/drawing/2014/main" id="{57C27542-A507-46D1-B87A-228DA617F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37" y="1092993"/>
            <a:ext cx="5374764" cy="457676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A1FC58E-7DF1-471B-A149-B3931094A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937" y="3669612"/>
            <a:ext cx="15906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1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968667" y="107681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169329">
              <a:buSzPts val="1600"/>
            </a:pPr>
            <a:r>
              <a:rPr lang="en-US" sz="4000" b="1" dirty="0"/>
              <a:t>Arduino &amp; Servos </a:t>
            </a:r>
          </a:p>
        </p:txBody>
      </p:sp>
      <p:sp>
        <p:nvSpPr>
          <p:cNvPr id="163" name="Google Shape;163;p30"/>
          <p:cNvSpPr txBox="1"/>
          <p:nvPr/>
        </p:nvSpPr>
        <p:spPr>
          <a:xfrm>
            <a:off x="968667" y="1026800"/>
            <a:ext cx="10413200" cy="3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Open Arduino IDE, go to File &gt; Examples &gt; Servo &gt; Sweep. Run this code on Arduino</a:t>
            </a: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B114F-38F3-4BA2-8B2F-0AF4D08CAA72}"/>
              </a:ext>
            </a:extLst>
          </p:cNvPr>
          <p:cNvSpPr txBox="1"/>
          <p:nvPr/>
        </p:nvSpPr>
        <p:spPr>
          <a:xfrm>
            <a:off x="1890713" y="17240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453AA0E6-8D54-4DB3-A285-C68CD8A2F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67" y="1764327"/>
            <a:ext cx="4758910" cy="430021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3237B7-937F-49F5-B084-CE0A332CB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36" y="1877913"/>
            <a:ext cx="4182498" cy="39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968667" y="107681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169329">
              <a:buSzPts val="1600"/>
            </a:pPr>
            <a:r>
              <a:rPr lang="en-US" sz="4000" b="1" dirty="0"/>
              <a:t>Arduino &amp; Firmata  </a:t>
            </a:r>
          </a:p>
        </p:txBody>
      </p:sp>
      <p:sp>
        <p:nvSpPr>
          <p:cNvPr id="163" name="Google Shape;163;p30"/>
          <p:cNvSpPr txBox="1"/>
          <p:nvPr/>
        </p:nvSpPr>
        <p:spPr>
          <a:xfrm>
            <a:off x="968667" y="1026800"/>
            <a:ext cx="10413200" cy="3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</a:t>
            </a:r>
            <a:r>
              <a:rPr lang="en-GB" sz="2400" b="1" dirty="0"/>
              <a:t>Firmata</a:t>
            </a:r>
            <a:r>
              <a:rPr lang="en-GB" sz="2400" dirty="0"/>
              <a:t> library implements the Firmata protocol for communicating with software on the host 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 to File &gt; Examples &gt; Firmata &gt; Standard Firmata. Open the file and upload it to Arduino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Upload Firmata Library on Arduino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B114F-38F3-4BA2-8B2F-0AF4D08CAA72}"/>
              </a:ext>
            </a:extLst>
          </p:cNvPr>
          <p:cNvSpPr txBox="1"/>
          <p:nvPr/>
        </p:nvSpPr>
        <p:spPr>
          <a:xfrm>
            <a:off x="1890713" y="17240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2F3078-4B31-43DB-9560-C366D55912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6"/>
          <a:stretch/>
        </p:blipFill>
        <p:spPr>
          <a:xfrm>
            <a:off x="6438898" y="2286601"/>
            <a:ext cx="4690555" cy="39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7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968667" y="107681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169329">
              <a:buSzPts val="1600"/>
            </a:pPr>
            <a:r>
              <a:rPr lang="en-US" sz="4000" b="1" dirty="0"/>
              <a:t>Circuit Diagram</a:t>
            </a:r>
          </a:p>
        </p:txBody>
      </p:sp>
      <p:sp>
        <p:nvSpPr>
          <p:cNvPr id="163" name="Google Shape;163;p30"/>
          <p:cNvSpPr txBox="1"/>
          <p:nvPr/>
        </p:nvSpPr>
        <p:spPr>
          <a:xfrm>
            <a:off x="968667" y="1026800"/>
            <a:ext cx="10413200" cy="3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B114F-38F3-4BA2-8B2F-0AF4D08CAA72}"/>
              </a:ext>
            </a:extLst>
          </p:cNvPr>
          <p:cNvSpPr txBox="1"/>
          <p:nvPr/>
        </p:nvSpPr>
        <p:spPr>
          <a:xfrm>
            <a:off x="1890713" y="17240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A6CE1-2F36-4B1B-B0BA-6FF5475B6A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1162261"/>
            <a:ext cx="9556458" cy="482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917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968667" y="157343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169329">
              <a:buSzPts val="1600"/>
            </a:pPr>
            <a:r>
              <a:rPr lang="en-US" sz="4000" b="1" dirty="0"/>
              <a:t>Workshop Task</a:t>
            </a:r>
          </a:p>
        </p:txBody>
      </p:sp>
      <p:sp>
        <p:nvSpPr>
          <p:cNvPr id="163" name="Google Shape;163;p30"/>
          <p:cNvSpPr txBox="1"/>
          <p:nvPr/>
        </p:nvSpPr>
        <p:spPr>
          <a:xfrm>
            <a:off x="968667" y="1050612"/>
            <a:ext cx="10413200" cy="3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We have incorporated the control of index, middle and thumb fingers. </a:t>
            </a:r>
          </a:p>
          <a:p>
            <a:r>
              <a:rPr lang="en-US" sz="2400" dirty="0"/>
              <a:t>Your task is to: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GB" sz="2400" dirty="0"/>
              <a:t>rite the code for the ring and pinky finger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GB" sz="2400" dirty="0"/>
              <a:t>ttach the servo on to the foamboard (Get crafty!)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GB" sz="2400" dirty="0"/>
              <a:t>est with the leap motion controller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B114F-38F3-4BA2-8B2F-0AF4D08CAA72}"/>
              </a:ext>
            </a:extLst>
          </p:cNvPr>
          <p:cNvSpPr txBox="1"/>
          <p:nvPr/>
        </p:nvSpPr>
        <p:spPr>
          <a:xfrm>
            <a:off x="1890713" y="17240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31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968667" y="107681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169329">
              <a:buSzPts val="1600"/>
            </a:pPr>
            <a:r>
              <a:rPr lang="en-US" sz="4000" b="1" dirty="0"/>
              <a:t>GitHub Repository </a:t>
            </a:r>
          </a:p>
        </p:txBody>
      </p:sp>
      <p:sp>
        <p:nvSpPr>
          <p:cNvPr id="163" name="Google Shape;163;p30"/>
          <p:cNvSpPr txBox="1"/>
          <p:nvPr/>
        </p:nvSpPr>
        <p:spPr>
          <a:xfrm>
            <a:off x="968667" y="1026800"/>
            <a:ext cx="10413200" cy="3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B114F-38F3-4BA2-8B2F-0AF4D08CAA72}"/>
              </a:ext>
            </a:extLst>
          </p:cNvPr>
          <p:cNvSpPr txBox="1"/>
          <p:nvPr/>
        </p:nvSpPr>
        <p:spPr>
          <a:xfrm>
            <a:off x="1890713" y="17240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39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1981200" y="239627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algn="ctr">
              <a:buClr>
                <a:srgbClr val="FFFFFF"/>
              </a:buClr>
              <a:buSzPts val="3300"/>
            </a:pPr>
            <a:r>
              <a:rPr lang="en" sz="4000" b="1">
                <a:solidFill>
                  <a:schemeClr val="dk1"/>
                </a:solidFill>
              </a:rPr>
              <a:t>About the Assembly</a:t>
            </a:r>
            <a:endParaRPr sz="4000" b="1">
              <a:solidFill>
                <a:schemeClr val="dk1"/>
              </a:solidFill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1014413" y="1143649"/>
            <a:ext cx="10163200" cy="3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A smart lab based out of In5 since Dec 2014</a:t>
            </a:r>
            <a:endParaRPr sz="2667" dirty="0"/>
          </a:p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Over 200 free workshops done </a:t>
            </a:r>
            <a:endParaRPr sz="2667" dirty="0"/>
          </a:p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ASSEMBLY: HACK - Embedded systems, iOT and hardware</a:t>
            </a:r>
            <a:endParaRPr sz="2667" dirty="0"/>
          </a:p>
          <a:p>
            <a:pPr marL="609585" indent="-474121">
              <a:lnSpc>
                <a:spcPct val="115000"/>
              </a:lnSpc>
              <a:buSzPts val="2000"/>
              <a:buChar char="●"/>
            </a:pPr>
            <a:r>
              <a:rPr lang="en" sz="2667" dirty="0"/>
              <a:t>ASSEMBLY: CODE - Software projects - APIs, frameworks, apps</a:t>
            </a:r>
            <a:endParaRPr sz="2667" dirty="0"/>
          </a:p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Age range: 16-60 - students, professionals, entrepreneurs</a:t>
            </a:r>
            <a:endParaRPr sz="2667" dirty="0"/>
          </a:p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Focus on smart technology and practical applications</a:t>
            </a:r>
            <a:endParaRPr sz="2667" dirty="0"/>
          </a:p>
          <a:p>
            <a:pPr marL="609585" indent="-474121">
              <a:lnSpc>
                <a:spcPct val="150000"/>
              </a:lnSpc>
              <a:buSzPts val="2000"/>
              <a:buChar char="●"/>
            </a:pPr>
            <a:r>
              <a:rPr lang="en" sz="2667" dirty="0"/>
              <a:t>Forum: members.theassembly.ae</a:t>
            </a:r>
            <a:endParaRPr sz="2667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2317200" y="989193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algn="ctr">
              <a:buClr>
                <a:srgbClr val="FFFFFF"/>
              </a:buClr>
              <a:buSzPts val="3300"/>
            </a:pPr>
            <a:r>
              <a:rPr lang="en" sz="32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TAG US ON OUR SOCIAL MEDIA</a:t>
            </a:r>
            <a:endParaRPr sz="3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47" name="Google Shape;147;p28"/>
          <p:cNvGrpSpPr/>
          <p:nvPr/>
        </p:nvGrpSpPr>
        <p:grpSpPr>
          <a:xfrm>
            <a:off x="2317211" y="1566834"/>
            <a:ext cx="7745867" cy="3000607"/>
            <a:chOff x="1669774" y="1828793"/>
            <a:chExt cx="7885707" cy="3000606"/>
          </a:xfrm>
        </p:grpSpPr>
        <p:sp>
          <p:nvSpPr>
            <p:cNvPr id="148" name="Google Shape;148;p28"/>
            <p:cNvSpPr/>
            <p:nvPr/>
          </p:nvSpPr>
          <p:spPr>
            <a:xfrm>
              <a:off x="4313581" y="1828793"/>
              <a:ext cx="5241900" cy="30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Assembly (@MakeSmartThings)</a:t>
              </a:r>
              <a:endParaRPr sz="24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@MakeSmartThings</a:t>
              </a:r>
              <a:endParaRPr sz="24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@MakeSmartThings</a:t>
              </a:r>
              <a:endParaRPr sz="24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Assembly</a:t>
              </a:r>
              <a:endParaRPr sz="24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669774" y="1828799"/>
              <a:ext cx="2556900" cy="30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r"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rgbClr val="4075CF"/>
                  </a:solidFill>
                  <a:latin typeface="Avenir"/>
                  <a:ea typeface="Avenir"/>
                  <a:cs typeface="Avenir"/>
                  <a:sym typeface="Avenir"/>
                </a:rPr>
                <a:t>FACEBOOK</a:t>
              </a:r>
              <a:endParaRPr sz="1467"/>
            </a:p>
            <a:p>
              <a:pPr algn="r"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rgbClr val="00B0F0"/>
                  </a:solidFill>
                  <a:latin typeface="Avenir"/>
                  <a:ea typeface="Avenir"/>
                  <a:cs typeface="Avenir"/>
                  <a:sym typeface="Avenir"/>
                </a:rPr>
                <a:t>TWITTER</a:t>
              </a:r>
              <a:endParaRPr sz="2400" b="1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algn="r"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rgbClr val="C15E42"/>
                  </a:solidFill>
                  <a:latin typeface="Avenir"/>
                  <a:ea typeface="Avenir"/>
                  <a:cs typeface="Avenir"/>
                  <a:sym typeface="Avenir"/>
                </a:rPr>
                <a:t>INSTAGRAM</a:t>
              </a:r>
              <a:endParaRPr sz="2400" b="1">
                <a:solidFill>
                  <a:srgbClr val="C15E42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algn="r">
                <a:lnSpc>
                  <a:spcPct val="150000"/>
                </a:lnSpc>
                <a:buClr>
                  <a:srgbClr val="000000"/>
                </a:buClr>
                <a:buSzPts val="1800"/>
              </a:pPr>
              <a:r>
                <a:rPr lang="en" sz="2400" b="1">
                  <a:solidFill>
                    <a:srgbClr val="FF0000"/>
                  </a:solidFill>
                  <a:latin typeface="Avenir"/>
                  <a:ea typeface="Avenir"/>
                  <a:cs typeface="Avenir"/>
                  <a:sym typeface="Avenir"/>
                </a:rPr>
                <a:t>YOUTUBE</a:t>
              </a:r>
              <a:endParaRPr sz="2400" b="1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2139600" y="169593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algn="ctr">
              <a:buClr>
                <a:srgbClr val="FFFFFF"/>
              </a:buClr>
              <a:buSzPts val="3300"/>
            </a:pPr>
            <a:r>
              <a:rPr lang="en" sz="4000" b="1">
                <a:solidFill>
                  <a:schemeClr val="dk1"/>
                </a:solidFill>
              </a:rPr>
              <a:t>Agenda</a:t>
            </a:r>
            <a:endParaRPr sz="4000" b="1">
              <a:solidFill>
                <a:schemeClr val="dk1"/>
              </a:solidFill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968667" y="1026800"/>
            <a:ext cx="10413200" cy="48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40256">
              <a:buSzPts val="1600"/>
              <a:buChar char="●"/>
            </a:pPr>
            <a:r>
              <a:rPr lang="en-US" sz="2400" dirty="0"/>
              <a:t>Gesture Recognition Technology? What is it?</a:t>
            </a:r>
          </a:p>
          <a:p>
            <a:pPr marL="609585" indent="-440256">
              <a:buSzPts val="1600"/>
              <a:buChar char="●"/>
            </a:pPr>
            <a:r>
              <a:rPr lang="en-US" sz="2400" dirty="0"/>
              <a:t>Gesture Control – Use Cases</a:t>
            </a:r>
          </a:p>
          <a:p>
            <a:pPr marL="609585" indent="-440256">
              <a:buSzPts val="1600"/>
              <a:buChar char="●"/>
            </a:pPr>
            <a:r>
              <a:rPr lang="en-US" sz="2400" dirty="0"/>
              <a:t>Leap Motion Controller</a:t>
            </a:r>
          </a:p>
          <a:p>
            <a:pPr marL="609585" indent="-440256">
              <a:buSzPts val="1600"/>
              <a:buChar char="●"/>
            </a:pPr>
            <a:r>
              <a:rPr lang="en-US" sz="2400" dirty="0"/>
              <a:t>Leap Motion SDK installation</a:t>
            </a:r>
          </a:p>
          <a:p>
            <a:pPr marL="609585" indent="-440256">
              <a:buSzPts val="1600"/>
              <a:buChar char="●"/>
            </a:pPr>
            <a:r>
              <a:rPr lang="en-US" sz="2400" dirty="0"/>
              <a:t>Processing IDE</a:t>
            </a:r>
          </a:p>
          <a:p>
            <a:pPr marL="609585" indent="-440256">
              <a:buSzPts val="1600"/>
              <a:buChar char="●"/>
            </a:pPr>
            <a:r>
              <a:rPr lang="en-US" sz="2400" dirty="0"/>
              <a:t>Library Installations</a:t>
            </a:r>
          </a:p>
          <a:p>
            <a:pPr marL="609585" indent="-440256">
              <a:buSzPts val="1600"/>
              <a:buChar char="●"/>
            </a:pPr>
            <a:r>
              <a:rPr lang="en-US" sz="2400" dirty="0"/>
              <a:t>Arduino </a:t>
            </a:r>
          </a:p>
          <a:p>
            <a:pPr marL="609585" indent="-440256">
              <a:buSzPts val="1600"/>
              <a:buChar char="●"/>
            </a:pPr>
            <a:r>
              <a:rPr lang="en-US" sz="2400" dirty="0"/>
              <a:t>Circuit Diagram</a:t>
            </a:r>
          </a:p>
          <a:p>
            <a:pPr marL="609585" indent="-440256">
              <a:buSzPts val="1600"/>
              <a:buChar char="●"/>
            </a:pPr>
            <a:r>
              <a:rPr lang="en-US" sz="2400" dirty="0"/>
              <a:t>Processing Code</a:t>
            </a:r>
          </a:p>
          <a:p>
            <a:pPr marL="609585" indent="-440256">
              <a:buSzPts val="1600"/>
              <a:buFont typeface="Arial"/>
              <a:buChar char="●"/>
            </a:pPr>
            <a:r>
              <a:rPr lang="en-US" sz="2400" dirty="0"/>
              <a:t>Workshop Task</a:t>
            </a:r>
          </a:p>
          <a:p>
            <a:pPr marL="609585" indent="-440256">
              <a:buSzPts val="1600"/>
              <a:buChar char="●"/>
            </a:pPr>
            <a:r>
              <a:rPr lang="en-US" sz="2400" dirty="0"/>
              <a:t>GitHub repository </a:t>
            </a:r>
          </a:p>
          <a:p>
            <a:pPr marL="609585" indent="-440256">
              <a:buSzPts val="1600"/>
              <a:buChar char="●"/>
            </a:pPr>
            <a:endParaRPr lang="en-US" sz="2400" dirty="0"/>
          </a:p>
          <a:p>
            <a:pPr marL="609585" indent="-440256">
              <a:buSzPts val="1600"/>
              <a:buChar char="●"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968667" y="107681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algn="ctr">
              <a:buClr>
                <a:srgbClr val="FFFFFF"/>
              </a:buClr>
              <a:buSzPts val="3300"/>
            </a:pPr>
            <a:r>
              <a:rPr lang="en-GB" sz="4000" b="1" dirty="0">
                <a:solidFill>
                  <a:schemeClr val="dk1"/>
                </a:solidFill>
              </a:rPr>
              <a:t>Gesture Recognition Technology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968667" y="1026800"/>
            <a:ext cx="10413200" cy="3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Mathematical interpretation of a human motion </a:t>
            </a:r>
          </a:p>
          <a:p>
            <a:r>
              <a:rPr lang="en-US" sz="2400" dirty="0"/>
              <a:t>    by a computing device.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Computing device can be outfitted with a </a:t>
            </a:r>
          </a:p>
          <a:p>
            <a:r>
              <a:rPr lang="en-GB" sz="2400" dirty="0"/>
              <a:t>    camera so that software in the device can </a:t>
            </a:r>
          </a:p>
          <a:p>
            <a:r>
              <a:rPr lang="en-GB" sz="2400" dirty="0"/>
              <a:t>    recognize and interpret gestures or have </a:t>
            </a:r>
          </a:p>
          <a:p>
            <a:r>
              <a:rPr lang="en-GB" sz="2400" dirty="0"/>
              <a:t>    a wearable.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Kinect, Asus Xtion, Orbecc 3D, Leapmotion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039C2-E6F1-4E84-894D-03793681A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166759"/>
            <a:ext cx="2491237" cy="1722174"/>
          </a:xfrm>
          <a:prstGeom prst="rect">
            <a:avLst/>
          </a:prstGeom>
        </p:spPr>
      </p:pic>
      <p:pic>
        <p:nvPicPr>
          <p:cNvPr id="1026" name="Picture 2" descr="Image result for kinect">
            <a:extLst>
              <a:ext uri="{FF2B5EF4-FFF2-40B4-BE49-F238E27FC236}">
                <a16:creationId xmlns:a16="http://schemas.microsoft.com/office/drawing/2014/main" id="{20334036-C7AB-41BC-9E41-CE9B139B9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4233863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sky, electronics&#10;&#10;Description automatically generated">
            <a:extLst>
              <a:ext uri="{FF2B5EF4-FFF2-40B4-BE49-F238E27FC236}">
                <a16:creationId xmlns:a16="http://schemas.microsoft.com/office/drawing/2014/main" id="{A3B8BF20-E312-4CD1-B398-D3369D5D7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3" y="3712368"/>
            <a:ext cx="3349625" cy="2512219"/>
          </a:xfrm>
          <a:prstGeom prst="rect">
            <a:avLst/>
          </a:prstGeom>
        </p:spPr>
      </p:pic>
      <p:pic>
        <p:nvPicPr>
          <p:cNvPr id="12" name="Picture 11" descr="A projector screen&#10;&#10;Description automatically generated">
            <a:extLst>
              <a:ext uri="{FF2B5EF4-FFF2-40B4-BE49-F238E27FC236}">
                <a16:creationId xmlns:a16="http://schemas.microsoft.com/office/drawing/2014/main" id="{8A5E380B-833F-4A18-B4A0-73B4CDFDE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714" y="4011011"/>
            <a:ext cx="3440403" cy="1444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968667" y="107681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algn="ctr">
              <a:buClr>
                <a:srgbClr val="FFFFFF"/>
              </a:buClr>
              <a:buSzPts val="3300"/>
            </a:pPr>
            <a:r>
              <a:rPr lang="en-GB" sz="4000" b="1" dirty="0">
                <a:solidFill>
                  <a:schemeClr val="dk1"/>
                </a:solidFill>
              </a:rPr>
              <a:t>Gesture Recognition Technology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968667" y="1026800"/>
            <a:ext cx="10413200" cy="3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b="1" dirty="0"/>
              <a:t>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Touchless Natural User Interface : </a:t>
            </a:r>
            <a:r>
              <a:rPr lang="en-GB" sz="2400" dirty="0"/>
              <a:t>Removes the dependency on any mechanical devices like a keyboard or mouse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Recognizing gestures allows computers to be more accessible for the physically-impaired 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3" name="Picture 2" descr="A screen shot of a person&#10;&#10;Description automatically generated">
            <a:extLst>
              <a:ext uri="{FF2B5EF4-FFF2-40B4-BE49-F238E27FC236}">
                <a16:creationId xmlns:a16="http://schemas.microsoft.com/office/drawing/2014/main" id="{B868127D-8994-4A19-AF9A-CA676435F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9" y="2732300"/>
            <a:ext cx="5267325" cy="296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1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968667" y="107681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169329">
              <a:buSzPts val="1600"/>
            </a:pPr>
            <a:r>
              <a:rPr lang="en-US" sz="4000" b="1" dirty="0"/>
              <a:t>Gesture Control – Use Cases</a:t>
            </a:r>
          </a:p>
        </p:txBody>
      </p:sp>
      <p:sp>
        <p:nvSpPr>
          <p:cNvPr id="163" name="Google Shape;163;p30"/>
          <p:cNvSpPr txBox="1"/>
          <p:nvPr/>
        </p:nvSpPr>
        <p:spPr>
          <a:xfrm>
            <a:off x="968667" y="1026800"/>
            <a:ext cx="10413200" cy="3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Broad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Transportation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VR/AR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Robot/Drone Control</a:t>
            </a:r>
            <a:endParaRPr lang="en-GB" sz="2400" dirty="0"/>
          </a:p>
        </p:txBody>
      </p:sp>
      <p:pic>
        <p:nvPicPr>
          <p:cNvPr id="3" name="Picture 2" descr="A picture containing monitor, indoor, television, screen&#10;&#10;Description automatically generated">
            <a:extLst>
              <a:ext uri="{FF2B5EF4-FFF2-40B4-BE49-F238E27FC236}">
                <a16:creationId xmlns:a16="http://schemas.microsoft.com/office/drawing/2014/main" id="{F62C3534-5084-4D2F-B105-943B471BD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12" y="1340637"/>
            <a:ext cx="5834062" cy="1740699"/>
          </a:xfrm>
          <a:prstGeom prst="rect">
            <a:avLst/>
          </a:prstGeom>
        </p:spPr>
      </p:pic>
      <p:pic>
        <p:nvPicPr>
          <p:cNvPr id="5" name="Picture 4" descr="A picture containing grass, outdoor, sky, person&#10;&#10;Description automatically generated">
            <a:extLst>
              <a:ext uri="{FF2B5EF4-FFF2-40B4-BE49-F238E27FC236}">
                <a16:creationId xmlns:a16="http://schemas.microsoft.com/office/drawing/2014/main" id="{4BA22557-4DE5-4615-9436-F75AEC903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7" y="3305175"/>
            <a:ext cx="5091114" cy="282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6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968667" y="107681"/>
            <a:ext cx="8229600" cy="8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169329">
              <a:buSzPts val="1600"/>
            </a:pPr>
            <a:r>
              <a:rPr lang="en-US" sz="4000" b="1" dirty="0"/>
              <a:t>Leap Motion Controller</a:t>
            </a:r>
          </a:p>
        </p:txBody>
      </p:sp>
      <p:sp>
        <p:nvSpPr>
          <p:cNvPr id="163" name="Google Shape;163;p30"/>
          <p:cNvSpPr txBox="1"/>
          <p:nvPr/>
        </p:nvSpPr>
        <p:spPr>
          <a:xfrm>
            <a:off x="968667" y="1026800"/>
            <a:ext cx="10413200" cy="3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GB" sz="2400" dirty="0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ADA0443F-666D-4284-AFD0-1BCC8B3F5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39" y="1449112"/>
            <a:ext cx="4046850" cy="404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53A018-9791-4B30-A57F-AEFF15C6A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99" y="1786353"/>
            <a:ext cx="4722187" cy="32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8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Google Shape;162;p30"/>
          <p:cNvSpPr txBox="1"/>
          <p:nvPr/>
        </p:nvSpPr>
        <p:spPr>
          <a:xfrm>
            <a:off x="821516" y="640263"/>
            <a:ext cx="6204984" cy="13449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69329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1600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Leap Motion Controller</a:t>
            </a:r>
          </a:p>
          <a:p>
            <a:pPr marL="169329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1600"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it works?</a:t>
            </a:r>
          </a:p>
        </p:txBody>
      </p:sp>
      <p:sp>
        <p:nvSpPr>
          <p:cNvPr id="163" name="Google Shape;163;p30"/>
          <p:cNvSpPr txBox="1"/>
          <p:nvPr/>
        </p:nvSpPr>
        <p:spPr>
          <a:xfrm>
            <a:off x="821515" y="2121762"/>
            <a:ext cx="6204984" cy="362691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monochromatic IR cameras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IR LEDs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Roughly Hemispherical area, up to 1m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LEDs generate a pattern-less IR light and camera generates almost 200 frames per second of the reflected data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Orion Software – Latest SDK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8AAB0-77D8-4AFC-B2E9-AEBDD3094D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565632"/>
            <a:ext cx="4042409" cy="1768553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E43ACE-A0B3-45DE-A80C-2FDAF3C87D0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3325858"/>
            <a:ext cx="4042410" cy="2395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3630091"/>
      </p:ext>
    </p:extLst>
  </p:cSld>
  <p:clrMapOvr>
    <a:masterClrMapping/>
  </p:clrMapOvr>
</p:sld>
</file>

<file path=ppt/theme/theme1.xml><?xml version="1.0" encoding="utf-8"?>
<a:theme xmlns:a="http://schemas.openxmlformats.org/drawingml/2006/main" name="Assembly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mblyTheme" id="{031DE9DB-D90B-4049-ABA6-8B4BBD22E0BC}" vid="{CC98074F-3CA0-44B3-941B-6BA507744927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3819</Words>
  <Application>Microsoft Office PowerPoint</Application>
  <PresentationFormat>Widescreen</PresentationFormat>
  <Paragraphs>235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</vt:lpstr>
      <vt:lpstr>Calibri</vt:lpstr>
      <vt:lpstr>AssemblyTheme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Kurian George</dc:creator>
  <cp:lastModifiedBy>Sean Kurian George</cp:lastModifiedBy>
  <cp:revision>18</cp:revision>
  <dcterms:created xsi:type="dcterms:W3CDTF">2019-02-05T08:54:23Z</dcterms:created>
  <dcterms:modified xsi:type="dcterms:W3CDTF">2019-02-05T13:15:00Z</dcterms:modified>
</cp:coreProperties>
</file>