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617FE-DBCD-3E48-9618-797589CBC194}" v="479" dt="2021-12-13T18:22:05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5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4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4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7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0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3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0" r:id="rId6"/>
    <p:sldLayoutId id="2147483795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6EFFDDA6-2CAE-438F-B0D6-FF4E710E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D279CB98-976B-40EA-81C0-E41C11E7A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D10FC428-98F2-41B0-859F-EC3A5A41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EF0F5-8F99-45FE-B5DE-68904E85D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8212639" cy="2663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Hurricanes  </a:t>
            </a:r>
          </a:p>
        </p:txBody>
      </p:sp>
      <p:pic>
        <p:nvPicPr>
          <p:cNvPr id="19" name="Picture 3" descr="Low Angle View Of Clouds In Sky">
            <a:extLst>
              <a:ext uri="{FF2B5EF4-FFF2-40B4-BE49-F238E27FC236}">
                <a16:creationId xmlns:a16="http://schemas.microsoft.com/office/drawing/2014/main" id="{E8EB4186-3D74-4417-A744-62466593B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2" b="24179"/>
          <a:stretch/>
        </p:blipFill>
        <p:spPr>
          <a:xfrm>
            <a:off x="-2" y="3429000"/>
            <a:ext cx="9143999" cy="3429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DC9DAD-03B4-46F6-AA47-D0AD56FF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8185" y="649432"/>
            <a:ext cx="2587337" cy="5527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/>
              <a:t>Group 311C:</a:t>
            </a:r>
          </a:p>
          <a:p>
            <a:r>
              <a:rPr lang="en-US" sz="1600"/>
              <a:t>Kai Tsuyoshi</a:t>
            </a:r>
          </a:p>
          <a:p>
            <a:r>
              <a:rPr lang="en-US" sz="1600"/>
              <a:t>Jason Fu</a:t>
            </a:r>
          </a:p>
          <a:p>
            <a:r>
              <a:rPr lang="en-US" sz="1600"/>
              <a:t>William Fan</a:t>
            </a:r>
          </a:p>
          <a:p>
            <a:r>
              <a:rPr lang="en-US" sz="1600"/>
              <a:t>Fei Qin</a:t>
            </a:r>
          </a:p>
          <a:p>
            <a:r>
              <a:rPr lang="en-US" sz="1600"/>
              <a:t>Nihar Simhadri</a:t>
            </a:r>
          </a:p>
        </p:txBody>
      </p:sp>
    </p:spTree>
    <p:extLst>
      <p:ext uri="{BB962C8B-B14F-4D97-AF65-F5344CB8AC3E}">
        <p14:creationId xmlns:p14="http://schemas.microsoft.com/office/powerpoint/2010/main" val="293519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9148334" cy="22787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DE168-3F67-420C-B39F-C21BC0D3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1" y="365125"/>
            <a:ext cx="8273753" cy="16630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 Hurricanes and Global Warming Correlate?</a:t>
            </a:r>
          </a:p>
        </p:txBody>
      </p:sp>
      <p:pic>
        <p:nvPicPr>
          <p:cNvPr id="6" name="Content Placeholder 5" descr="A satellite image of a hurricane&#10;&#10;Description automatically generated with medium confidenc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695882A-93B2-416E-9D8E-83E04A13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53" r="-2" b="23768"/>
          <a:stretch/>
        </p:blipFill>
        <p:spPr>
          <a:xfrm>
            <a:off x="9143999" y="1"/>
            <a:ext cx="3048001" cy="228600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30E3481-36CE-4EA4-9115-034C3C9A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72" y="2972241"/>
            <a:ext cx="3269706" cy="227872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Warm waters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Uniform wind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moist atmosphere</a:t>
            </a:r>
          </a:p>
        </p:txBody>
      </p:sp>
      <p:pic>
        <p:nvPicPr>
          <p:cNvPr id="7" name="Picture 6" descr="A building with cars parked outside&#10;&#10;Description automatically generated with low confidenc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DBACEFA-2C86-460C-962D-146186B3C4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31" r="2957" b="1"/>
          <a:stretch/>
        </p:blipFill>
        <p:spPr>
          <a:xfrm>
            <a:off x="9143999" y="2286001"/>
            <a:ext cx="3048001" cy="2286000"/>
          </a:xfrm>
          <a:prstGeom prst="rect">
            <a:avLst/>
          </a:prstGeom>
        </p:spPr>
      </p:pic>
      <p:pic>
        <p:nvPicPr>
          <p:cNvPr id="9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A739A1-730F-455D-BFB1-D0EDAE7D8C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99" r="2" b="11403"/>
          <a:stretch/>
        </p:blipFill>
        <p:spPr>
          <a:xfrm>
            <a:off x="9143999" y="4572001"/>
            <a:ext cx="3048001" cy="228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27B1D3-4EC6-43CF-AC53-73922898F6E8}"/>
              </a:ext>
            </a:extLst>
          </p:cNvPr>
          <p:cNvSpPr txBox="1"/>
          <p:nvPr/>
        </p:nvSpPr>
        <p:spPr>
          <a:xfrm>
            <a:off x="6096000" y="2800092"/>
            <a:ext cx="1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Hypothesis: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4CC492-ED73-4258-A2E3-D506B54AC151}"/>
              </a:ext>
            </a:extLst>
          </p:cNvPr>
          <p:cNvSpPr/>
          <p:nvPr/>
        </p:nvSpPr>
        <p:spPr>
          <a:xfrm>
            <a:off x="3532661" y="2559086"/>
            <a:ext cx="1991004" cy="1432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8669D-2179-4ABE-848D-26C2FA26DC0E}"/>
              </a:ext>
            </a:extLst>
          </p:cNvPr>
          <p:cNvSpPr txBox="1"/>
          <p:nvPr/>
        </p:nvSpPr>
        <p:spPr>
          <a:xfrm>
            <a:off x="5557151" y="3224002"/>
            <a:ext cx="3541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Deadlier, costlier hurricanes more frequently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491AAC4-0E9B-4301-B4E7-496341B97159}"/>
              </a:ext>
            </a:extLst>
          </p:cNvPr>
          <p:cNvSpPr/>
          <p:nvPr/>
        </p:nvSpPr>
        <p:spPr>
          <a:xfrm>
            <a:off x="3532661" y="4049376"/>
            <a:ext cx="1991004" cy="1432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Green-house gases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4FB86-9879-1A46-AF7C-9E0D919D1094}"/>
              </a:ext>
            </a:extLst>
          </p:cNvPr>
          <p:cNvSpPr txBox="1"/>
          <p:nvPr/>
        </p:nvSpPr>
        <p:spPr>
          <a:xfrm>
            <a:off x="186173" y="2393272"/>
            <a:ext cx="465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Causes of Hurricanes:</a:t>
            </a:r>
          </a:p>
        </p:txBody>
      </p:sp>
      <p:sp>
        <p:nvSpPr>
          <p:cNvPr id="4" name="Bent-Up Arrow 3">
            <a:extLst>
              <a:ext uri="{FF2B5EF4-FFF2-40B4-BE49-F238E27FC236}">
                <a16:creationId xmlns:a16="http://schemas.microsoft.com/office/drawing/2014/main" id="{F7B6025E-00CB-B947-82F8-57ACC65DC8AE}"/>
              </a:ext>
            </a:extLst>
          </p:cNvPr>
          <p:cNvSpPr/>
          <p:nvPr/>
        </p:nvSpPr>
        <p:spPr>
          <a:xfrm rot="5400000">
            <a:off x="425115" y="5427702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06892-0479-884B-9588-577BF5A77682}"/>
              </a:ext>
            </a:extLst>
          </p:cNvPr>
          <p:cNvSpPr txBox="1"/>
          <p:nvPr/>
        </p:nvSpPr>
        <p:spPr>
          <a:xfrm>
            <a:off x="1351721" y="5651984"/>
            <a:ext cx="3269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Factors become met more often with increased global warming</a:t>
            </a:r>
          </a:p>
        </p:txBody>
      </p:sp>
    </p:spTree>
    <p:extLst>
      <p:ext uri="{BB962C8B-B14F-4D97-AF65-F5344CB8AC3E}">
        <p14:creationId xmlns:p14="http://schemas.microsoft.com/office/powerpoint/2010/main" val="24007276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94E7-A152-4D70-AF6D-DE4E1FFB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7758-D14E-4E87-BE2D-59EA1890C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50" y="2524126"/>
            <a:ext cx="4252548" cy="3600450"/>
          </a:xfrm>
        </p:spPr>
        <p:txBody>
          <a:bodyPr/>
          <a:lstStyle/>
          <a:p>
            <a:r>
              <a:rPr lang="en-US" dirty="0"/>
              <a:t>Six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Date </a:t>
            </a:r>
            <a:r>
              <a:rPr lang="en-US" dirty="0"/>
              <a:t>formed (mm/dd/</a:t>
            </a:r>
            <a:r>
              <a:rPr lang="en-US" dirty="0" err="1"/>
              <a:t>yy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Date dissipated (mm/dd/</a:t>
            </a:r>
            <a:r>
              <a:rPr lang="en-US" dirty="0" err="1"/>
              <a:t>yy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Speed (mph)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Damage ($)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deaths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85DF0-5035-439C-9716-8A1BBD7E86DD}"/>
              </a:ext>
            </a:extLst>
          </p:cNvPr>
          <p:cNvSpPr txBox="1"/>
          <p:nvPr/>
        </p:nvSpPr>
        <p:spPr>
          <a:xfrm>
            <a:off x="4185629" y="2524126"/>
            <a:ext cx="7173550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333333"/>
                </a:solidFill>
                <a:effectLst/>
              </a:rPr>
              <a:t>Questions of Interest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What are the average lengths (in days) of hurricanes by years (bars split by season)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Which year had the most monetarily damaging hurricanes (on average)?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Which year had the most hurricane related deaths?</a:t>
            </a:r>
          </a:p>
        </p:txBody>
      </p:sp>
    </p:spTree>
    <p:extLst>
      <p:ext uri="{BB962C8B-B14F-4D97-AF65-F5344CB8AC3E}">
        <p14:creationId xmlns:p14="http://schemas.microsoft.com/office/powerpoint/2010/main" val="23171660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F05AB8-EA7B-4C4A-BDC5-F63B0E3B9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5701" y="2506814"/>
            <a:ext cx="6795579" cy="39074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C3F4A9-7853-4002-B0FE-9CE11746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average lengths (in days) of hurricanes by year?</a:t>
            </a:r>
          </a:p>
        </p:txBody>
      </p:sp>
    </p:spTree>
    <p:extLst>
      <p:ext uri="{BB962C8B-B14F-4D97-AF65-F5344CB8AC3E}">
        <p14:creationId xmlns:p14="http://schemas.microsoft.com/office/powerpoint/2010/main" val="353944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12FA-AC5D-4083-899E-DE9A8AC1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year has the most monetarily damaging hurricanes?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4136-05D9-4A35-AC7A-F38541CC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946" y="2454458"/>
            <a:ext cx="3441700" cy="3916362"/>
          </a:xfrm>
        </p:spPr>
        <p:txBody>
          <a:bodyPr>
            <a:normAutofit/>
          </a:bodyPr>
          <a:lstStyle/>
          <a:p>
            <a:r>
              <a:rPr lang="en-US" dirty="0"/>
              <a:t>       Year      Damage </a:t>
            </a:r>
          </a:p>
          <a:p>
            <a:r>
              <a:rPr lang="en-US" dirty="0"/>
              <a:t> 1  2017  73.6 B</a:t>
            </a:r>
          </a:p>
          <a:p>
            <a:r>
              <a:rPr lang="en-US" dirty="0"/>
              <a:t> 2  2012  35.9 B</a:t>
            </a:r>
          </a:p>
          <a:p>
            <a:r>
              <a:rPr lang="en-US" dirty="0"/>
              <a:t> 3  2005  26.1 B</a:t>
            </a:r>
          </a:p>
          <a:p>
            <a:r>
              <a:rPr lang="en-US" dirty="0"/>
              <a:t> 4  2011  14.2 B</a:t>
            </a:r>
          </a:p>
          <a:p>
            <a:r>
              <a:rPr lang="en-US" dirty="0"/>
              <a:t> 5  2018  13.5 B</a:t>
            </a:r>
          </a:p>
          <a:p>
            <a:r>
              <a:rPr lang="en-US" dirty="0"/>
              <a:t> 6  2008  11.9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3678E-7276-44E2-A6AB-0633A483D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9400" y="2390976"/>
            <a:ext cx="7338254" cy="4219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1B906D-143E-423B-92B3-A79AD7C7ECA3}"/>
              </a:ext>
            </a:extLst>
          </p:cNvPr>
          <p:cNvSpPr txBox="1"/>
          <p:nvPr/>
        </p:nvSpPr>
        <p:spPr>
          <a:xfrm>
            <a:off x="1790700" y="2336246"/>
            <a:ext cx="8966200" cy="10772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The hurricanes are becoming costlier, and could be inferred that they are stronger</a:t>
            </a:r>
          </a:p>
        </p:txBody>
      </p:sp>
    </p:spTree>
    <p:extLst>
      <p:ext uri="{BB962C8B-B14F-4D97-AF65-F5344CB8AC3E}">
        <p14:creationId xmlns:p14="http://schemas.microsoft.com/office/powerpoint/2010/main" val="349344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ACB765-19AB-4E90-B231-F82F76E20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3821" y="2474941"/>
            <a:ext cx="7589673" cy="38151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33EB38-CC76-4057-9BB5-97686876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1" y="466462"/>
            <a:ext cx="11226380" cy="1687513"/>
          </a:xfrm>
        </p:spPr>
        <p:txBody>
          <a:bodyPr>
            <a:noAutofit/>
          </a:bodyPr>
          <a:lstStyle/>
          <a:p>
            <a:r>
              <a:rPr lang="en-US" sz="4400" dirty="0"/>
              <a:t>Which year had the most hurricane related deaths?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1B11D-1201-4C4A-A97B-7637AB87E822}"/>
              </a:ext>
            </a:extLst>
          </p:cNvPr>
          <p:cNvSpPr txBox="1"/>
          <p:nvPr/>
        </p:nvSpPr>
        <p:spPr>
          <a:xfrm>
            <a:off x="4114800" y="3441700"/>
            <a:ext cx="2235200" cy="76944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Why???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045B936-7A86-4C9D-9ED4-92F2DB4B8B0B}"/>
              </a:ext>
            </a:extLst>
          </p:cNvPr>
          <p:cNvSpPr/>
          <p:nvPr/>
        </p:nvSpPr>
        <p:spPr>
          <a:xfrm rot="1512625">
            <a:off x="2263201" y="4550632"/>
            <a:ext cx="2611519" cy="411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037B1CD-2E87-43AD-8771-BDEDD298C388}"/>
              </a:ext>
            </a:extLst>
          </p:cNvPr>
          <p:cNvSpPr/>
          <p:nvPr/>
        </p:nvSpPr>
        <p:spPr>
          <a:xfrm rot="21025012">
            <a:off x="6611788" y="5152162"/>
            <a:ext cx="983729" cy="293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3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CF95-83F9-4DBA-8A9E-39C3279D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47163-7C90-4739-9583-E719F65D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85417"/>
            <a:ext cx="10223205" cy="5775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74F2C-234B-4B37-B3FB-03FCC0F02CBD}"/>
              </a:ext>
            </a:extLst>
          </p:cNvPr>
          <p:cNvSpPr txBox="1"/>
          <p:nvPr/>
        </p:nvSpPr>
        <p:spPr>
          <a:xfrm>
            <a:off x="1333500" y="3229221"/>
            <a:ext cx="1002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---Yes. We can see a trend of increasing frequency, length, and damage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92A26-235B-4C3F-9F85-CEF375EE356C}"/>
              </a:ext>
            </a:extLst>
          </p:cNvPr>
          <p:cNvSpPr txBox="1"/>
          <p:nvPr/>
        </p:nvSpPr>
        <p:spPr>
          <a:xfrm>
            <a:off x="484552" y="4356100"/>
            <a:ext cx="753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Will the increased damage of hurricanes lead to more deaths?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6AD34-79C6-4494-A4E1-4B38CD509EEE}"/>
              </a:ext>
            </a:extLst>
          </p:cNvPr>
          <p:cNvSpPr txBox="1"/>
          <p:nvPr/>
        </p:nvSpPr>
        <p:spPr>
          <a:xfrm>
            <a:off x="1333500" y="4805363"/>
            <a:ext cx="1031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---No!! Because the level of science and technology is also constantly developing, the death rate (although inevitable) will be minimized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DA592-E030-7643-B1A4-3AC7F73431D3}"/>
              </a:ext>
            </a:extLst>
          </p:cNvPr>
          <p:cNvSpPr txBox="1"/>
          <p:nvPr/>
        </p:nvSpPr>
        <p:spPr>
          <a:xfrm>
            <a:off x="484552" y="2885723"/>
            <a:ext cx="780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hurricanes and global warming correlate based on our observations?</a:t>
            </a:r>
          </a:p>
        </p:txBody>
      </p:sp>
    </p:spTree>
    <p:extLst>
      <p:ext uri="{BB962C8B-B14F-4D97-AF65-F5344CB8AC3E}">
        <p14:creationId xmlns:p14="http://schemas.microsoft.com/office/powerpoint/2010/main" val="27830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2FCF07-6918-45A6-B28F-1025FEBA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Computer script on a screen">
            <a:extLst>
              <a:ext uri="{FF2B5EF4-FFF2-40B4-BE49-F238E27FC236}">
                <a16:creationId xmlns:a16="http://schemas.microsoft.com/office/drawing/2014/main" id="{D312D655-FDA3-49CF-AF4F-8E97D403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5998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D2D96-B634-4749-BAA3-8294959B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12" y="919825"/>
            <a:ext cx="5515303" cy="1481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F99AEE-B8C4-4530-8BAD-EF69D490C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512" y="4433898"/>
            <a:ext cx="5512403" cy="84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7517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274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Bahnschrift</vt:lpstr>
      <vt:lpstr>MatrixVTI</vt:lpstr>
      <vt:lpstr>Hurricanes  </vt:lpstr>
      <vt:lpstr>Do Hurricanes and Global Warming Correlate?</vt:lpstr>
      <vt:lpstr>Data &amp; Question</vt:lpstr>
      <vt:lpstr>What are the average lengths (in days) of hurricanes by year?</vt:lpstr>
      <vt:lpstr>Which year has the most monetarily damaging hurricanes?</vt:lpstr>
      <vt:lpstr>Which year had the most hurricane related deaths?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Hurricane</dc:title>
  <dc:creator>FEI QIN</dc:creator>
  <cp:lastModifiedBy>Kai Tsuyoshi</cp:lastModifiedBy>
  <cp:revision>4</cp:revision>
  <dcterms:created xsi:type="dcterms:W3CDTF">2021-12-12T06:12:15Z</dcterms:created>
  <dcterms:modified xsi:type="dcterms:W3CDTF">2021-12-13T22:27:18Z</dcterms:modified>
</cp:coreProperties>
</file>