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9" r:id="rId4"/>
    <p:sldId id="270" r:id="rId5"/>
    <p:sldId id="264" r:id="rId6"/>
    <p:sldId id="262" r:id="rId7"/>
    <p:sldId id="268" r:id="rId8"/>
    <p:sldId id="259" r:id="rId9"/>
    <p:sldId id="260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4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0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88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EAF16-0719-45CC-8DFF-DBBC3114A24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21BB0-CBED-44AC-86F0-10EAD0B2E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Rockwell" panose="02060603020205020403" pitchFamily="18" charset="0"/>
              </a:rPr>
              <a:t>疑似洗錢交易預測 </a:t>
            </a:r>
            <a:br>
              <a:rPr lang="en-US" altLang="zh-TW" sz="6600" dirty="0">
                <a:latin typeface="Rockwell" panose="02060603020205020403" pitchFamily="18" charset="0"/>
              </a:rPr>
            </a:br>
            <a:r>
              <a:rPr lang="en-US" altLang="zh-TW" sz="6600" dirty="0">
                <a:latin typeface="Rockwell" panose="02060603020205020403" pitchFamily="18" charset="0"/>
              </a:rPr>
              <a:t>(Anti-Money Laundering)</a:t>
            </a:r>
            <a:endParaRPr lang="zh-TW" altLang="en-US" sz="6600" dirty="0">
              <a:latin typeface="Rockwell" panose="02060603020205020403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4B4D4F-9C52-4306-A25A-05C4B3FB2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42A091-E638-45A8-BF75-47FDD00A2A5B}"/>
              </a:ext>
            </a:extLst>
          </p:cNvPr>
          <p:cNvSpPr txBox="1"/>
          <p:nvPr/>
        </p:nvSpPr>
        <p:spPr>
          <a:xfrm>
            <a:off x="1097280" y="5775882"/>
            <a:ext cx="4953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Rockwell" panose="02060603020205020403" pitchFamily="18" charset="0"/>
              </a:rPr>
              <a:t>Group member:</a:t>
            </a:r>
            <a:r>
              <a:rPr lang="zh-TW" altLang="en-US" sz="2000" dirty="0">
                <a:latin typeface="Rockwell" panose="02060603020205020403" pitchFamily="18" charset="0"/>
              </a:rPr>
              <a:t> 張凱東、陳丕中、劉洮語</a:t>
            </a:r>
          </a:p>
          <a:p>
            <a:endParaRPr lang="zh-TW" altLang="en-US" sz="2000" dirty="0">
              <a:latin typeface="Rockwell" panose="02060603020205020403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29B875-4BA0-4D8E-8FFB-876D8929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28" y="4455621"/>
            <a:ext cx="3572374" cy="6573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48EB0F4-F4FD-447C-92CF-567CE115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383" y="4455621"/>
            <a:ext cx="230537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16800-340C-43F4-80F3-E63D77C6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think about this competition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5343F-B7CE-4572-BF86-F4A26DCA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 model with </a:t>
            </a:r>
            <a:r>
              <a:rPr lang="en-US" altLang="zh-TW" dirty="0" err="1"/>
              <a:t>LeakyRelu</a:t>
            </a:r>
            <a:r>
              <a:rPr lang="en-US" altLang="zh-TW" dirty="0"/>
              <a:t> have better performance than </a:t>
            </a:r>
            <a:r>
              <a:rPr lang="en-US" altLang="zh-TW" dirty="0" err="1"/>
              <a:t>Relu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Unbalanced data is hard to handle.</a:t>
            </a:r>
          </a:p>
          <a:p>
            <a:r>
              <a:rPr lang="en-US" altLang="zh-TW" dirty="0"/>
              <a:t>Money laundering have many feature need to  be considered.</a:t>
            </a:r>
          </a:p>
          <a:p>
            <a:r>
              <a:rPr lang="en-US" altLang="zh-TW" dirty="0"/>
              <a:t>Our group have very little domain knowledge about money laundering, and google can’t find any result about  “How to do money Laundering”.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98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C157F-9144-414D-8216-A9A8530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FE23B-7B55-4B7B-9E56-4C79870D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Find the key feature to detect which transaction is money laundering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Find a better way to preprocessing our data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Improve our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3795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ED14-DAA3-4969-ADAE-82BE6487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9D261-7E79-4729-8171-9CC41CCA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37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79AFA-BA70-4AE6-B8C9-433AF21C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preprocessing – raw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28E75-1528-444E-810C-8B057BD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six csv file is training data, and one csv file is answer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dp.csv have two columns full with Nan(Null), so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drop this two columns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B0F6C-D110-403F-8EDE-B83B600E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73" y="3661542"/>
            <a:ext cx="2224941" cy="25014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D1A74A-B457-4E05-A811-51CA397B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234841"/>
            <a:ext cx="4612208" cy="9616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362F1F-1ECC-4A83-BC76-187F5AA7C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745" y="2302797"/>
            <a:ext cx="5706843" cy="2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79AFA-BA70-4AE6-B8C9-433AF21C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preprocessing - 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28E75-1528-444E-810C-8B057BDB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30890" cy="4023360"/>
          </a:xfrm>
        </p:spPr>
        <p:txBody>
          <a:bodyPr/>
          <a:lstStyle/>
          <a:p>
            <a:r>
              <a:rPr lang="en-US" altLang="zh-TW" dirty="0"/>
              <a:t>We try to find the key feature that correlate most to the answer.</a:t>
            </a:r>
          </a:p>
          <a:p>
            <a:endParaRPr lang="en-US" altLang="zh-TW" dirty="0"/>
          </a:p>
          <a:p>
            <a:r>
              <a:rPr lang="en-US" altLang="zh-TW" dirty="0"/>
              <a:t>We can’t </a:t>
            </a:r>
            <a:r>
              <a:rPr lang="en-US" altLang="zh-TW" dirty="0">
                <a:sym typeface="Wingdings" panose="05000000000000000000" pitchFamily="2" charset="2"/>
              </a:rPr>
              <a:t>.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849829-608C-47BD-8719-CB132771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953" y="1737360"/>
            <a:ext cx="4639851" cy="43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3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79AFA-BA70-4AE6-B8C9-433AF21C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preprocessing – unbalance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28E75-1528-444E-810C-8B057BD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Our training data is unbalance, there two ways to deal with this problem, oversampling and </a:t>
            </a:r>
            <a:r>
              <a:rPr lang="en-US" altLang="zh-TW" dirty="0" err="1"/>
              <a:t>undersampling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we tried oversampling and </a:t>
            </a:r>
            <a:r>
              <a:rPr lang="en-US" altLang="zh-TW" dirty="0" err="1"/>
              <a:t>undersampling</a:t>
            </a:r>
            <a:r>
              <a:rPr lang="en-US" altLang="zh-TW" dirty="0"/>
              <a:t> and sample 10000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choose sample half data off class ‘0’ to balanced.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0D791D-8255-4EA5-A115-7AA81D76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5"/>
          <a:stretch/>
        </p:blipFill>
        <p:spPr>
          <a:xfrm>
            <a:off x="1068096" y="4185527"/>
            <a:ext cx="2291621" cy="5049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5913A59-8DD3-4A96-906E-65F47C35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45186"/>
            <a:ext cx="2233255" cy="7494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87F8693-16ED-4FFB-A891-4416B874B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507512"/>
            <a:ext cx="5706843" cy="2030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A31180-4B19-41F3-975C-3B54FE701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267051"/>
            <a:ext cx="1312248" cy="5964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80A7BF-F97B-4EF9-BD3F-AF9456A78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453" y="4185527"/>
            <a:ext cx="1071066" cy="6024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EF9531-32CB-4309-82D4-6DA3BE5F4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453" y="3857414"/>
            <a:ext cx="4216366" cy="28367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BB00F90-7D09-49E8-B8B1-315A9E38C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" y="3857414"/>
            <a:ext cx="4641016" cy="2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619DB-7E93-4CE1-B0F6-45C14D96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Model1 – first try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FAAE4-2BA6-4B6C-9BA5-83DA7EFE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Epoch: 100</a:t>
            </a:r>
          </a:p>
          <a:p>
            <a:r>
              <a:rPr lang="en-US" altLang="zh-TW" dirty="0"/>
              <a:t>Batch = 500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22B76C-C850-49BB-9B7E-C5E8998F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3323"/>
            <a:ext cx="6430851" cy="11313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F783131-4AA8-4443-846E-54C576FF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08" y="4361909"/>
            <a:ext cx="5131016" cy="17103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0EDE5A-52D2-411F-9239-AF1E8462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414" y="1929127"/>
            <a:ext cx="135273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2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619DB-7E93-4CE1-B0F6-45C14D96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Model2 – after hard working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FAAE4-2BA6-4B6C-9BA5-83DA7EFE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Epoch: 100</a:t>
            </a:r>
          </a:p>
          <a:p>
            <a:r>
              <a:rPr lang="en-US" altLang="zh-TW" dirty="0"/>
              <a:t>Batch = 500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5340C4-B1B5-41C6-9A85-6BEFEB1D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21606"/>
            <a:ext cx="4499044" cy="9119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DF2FD28-9DCF-4E91-A241-B71AC09F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42" y="1923079"/>
            <a:ext cx="1312248" cy="5964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32F2A8-CD30-410E-AAEC-6E8072888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889834"/>
            <a:ext cx="7810572" cy="11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C0733-FE2E-4809-A156-9D3BD5B0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DF7EB-C851-4DE2-BFF1-588A3A53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51639" cy="4023360"/>
          </a:xfrm>
        </p:spPr>
        <p:txBody>
          <a:bodyPr/>
          <a:lstStyle/>
          <a:p>
            <a:r>
              <a:rPr lang="en-US" altLang="zh-TW" dirty="0"/>
              <a:t>scoring rule for this competition.</a:t>
            </a:r>
          </a:p>
          <a:p>
            <a:r>
              <a:rPr lang="en-US" altLang="zh-TW" dirty="0"/>
              <a:t>Find all of the people who laundering the money to increase the numerator.</a:t>
            </a:r>
          </a:p>
          <a:p>
            <a:r>
              <a:rPr lang="en-US" altLang="zh-TW" dirty="0"/>
              <a:t>Find all of those people use least data to decrease the denominator.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6B8F3C-DB09-488D-BBE2-604CF265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41" y="1845734"/>
            <a:ext cx="5030669" cy="44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5C93DBD7-C3A6-465A-8043-972AF04B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1" y="5333295"/>
            <a:ext cx="5004109" cy="10143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D330CA9-3BAE-4774-B6AF-E75EA9FB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History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60634-FFD2-4E7D-89FF-8A93D76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oversampling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oversampling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DDDD33-BA76-4EA6-AD95-A360AD33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1" y="2265144"/>
            <a:ext cx="5131016" cy="17103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B0719B-721E-464C-A462-DF902A5A3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22" y="4503267"/>
            <a:ext cx="5041678" cy="834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7FAEE9-5C17-4089-AFE6-0D1B0AE76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161" y="4177385"/>
            <a:ext cx="4775605" cy="2123144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EA5702-1794-4E83-A0EA-44BF5A115861}"/>
              </a:ext>
            </a:extLst>
          </p:cNvPr>
          <p:cNvCxnSpPr/>
          <p:nvPr/>
        </p:nvCxnSpPr>
        <p:spPr>
          <a:xfrm>
            <a:off x="6623252" y="5032555"/>
            <a:ext cx="52594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65FD11-ECB0-402E-B726-E2B610A2E25D}"/>
              </a:ext>
            </a:extLst>
          </p:cNvPr>
          <p:cNvSpPr txBox="1"/>
          <p:nvPr/>
        </p:nvSpPr>
        <p:spPr>
          <a:xfrm>
            <a:off x="6913123" y="3737023"/>
            <a:ext cx="240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Our rank is about 164th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5182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276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Rockwell</vt:lpstr>
      <vt:lpstr>回顧</vt:lpstr>
      <vt:lpstr>疑似洗錢交易預測  (Anti-Money Laundering)</vt:lpstr>
      <vt:lpstr>Introduction</vt:lpstr>
      <vt:lpstr>Data preprocessing – raw data</vt:lpstr>
      <vt:lpstr>Data preprocessing - correlation</vt:lpstr>
      <vt:lpstr>Data preprocessing – unbalance data</vt:lpstr>
      <vt:lpstr>Model1 – first try</vt:lpstr>
      <vt:lpstr>Model2 – after hard working</vt:lpstr>
      <vt:lpstr>Scoring</vt:lpstr>
      <vt:lpstr>Submission History</vt:lpstr>
      <vt:lpstr>What we think about this competition</vt:lpstr>
      <vt:lpstr>Feature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凱東 張</dc:creator>
  <cp:lastModifiedBy>凱東 張</cp:lastModifiedBy>
  <cp:revision>93</cp:revision>
  <dcterms:created xsi:type="dcterms:W3CDTF">2022-12-24T03:31:16Z</dcterms:created>
  <dcterms:modified xsi:type="dcterms:W3CDTF">2022-12-25T06:38:02Z</dcterms:modified>
</cp:coreProperties>
</file>