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8" r:id="rId4"/>
    <p:sldId id="264" r:id="rId5"/>
    <p:sldId id="259" r:id="rId6"/>
    <p:sldId id="260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15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0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84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12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6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8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0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7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DEAF16-0719-45CC-8DFF-DBBC3114A24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88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16-0719-45CC-8DFF-DBBC3114A24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67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DEAF16-0719-45CC-8DFF-DBBC3114A24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61679A-0158-41B1-A416-A3DCBEFE13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45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21BB0-CBED-44AC-86F0-10EAD0B2E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>
                <a:latin typeface="Rockwell" panose="02060603020205020403" pitchFamily="18" charset="0"/>
              </a:rPr>
              <a:t>疑似洗錢交易預測 </a:t>
            </a:r>
            <a:br>
              <a:rPr lang="en-US" altLang="zh-TW" sz="6600" dirty="0">
                <a:latin typeface="Rockwell" panose="02060603020205020403" pitchFamily="18" charset="0"/>
              </a:rPr>
            </a:br>
            <a:r>
              <a:rPr lang="en-US" altLang="zh-TW" sz="6600" dirty="0">
                <a:latin typeface="Rockwell" panose="02060603020205020403" pitchFamily="18" charset="0"/>
              </a:rPr>
              <a:t>(Anti-Money Laundering)</a:t>
            </a:r>
            <a:endParaRPr lang="zh-TW" altLang="en-US" sz="6600" dirty="0">
              <a:latin typeface="Rockwell" panose="02060603020205020403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4B4D4F-9C52-4306-A25A-05C4B3FB2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42A091-E638-45A8-BF75-47FDD00A2A5B}"/>
              </a:ext>
            </a:extLst>
          </p:cNvPr>
          <p:cNvSpPr txBox="1"/>
          <p:nvPr/>
        </p:nvSpPr>
        <p:spPr>
          <a:xfrm>
            <a:off x="1097280" y="5775882"/>
            <a:ext cx="4953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Rockwell" panose="02060603020205020403" pitchFamily="18" charset="0"/>
              </a:rPr>
              <a:t>Group member:</a:t>
            </a:r>
            <a:r>
              <a:rPr lang="zh-TW" altLang="en-US" sz="2000" dirty="0">
                <a:latin typeface="Rockwell" panose="02060603020205020403" pitchFamily="18" charset="0"/>
              </a:rPr>
              <a:t> 張凱東、陳丕中、劉洮語</a:t>
            </a:r>
          </a:p>
          <a:p>
            <a:endParaRPr lang="zh-TW" altLang="en-US" sz="2000" dirty="0">
              <a:latin typeface="Rockwell" panose="02060603020205020403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29B875-4BA0-4D8E-8FFB-876D8929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28" y="4455621"/>
            <a:ext cx="3572374" cy="6573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48EB0F4-F4FD-447C-92CF-567CE115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383" y="4455621"/>
            <a:ext cx="230537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2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5ED14-DAA3-4969-ADAE-82BE6487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A9D261-7E79-4729-8171-9CC41CCA2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137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79AFA-BA70-4AE6-B8C9-433AF21C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preprocessing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28E75-1528-444E-810C-8B057BD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have six csv file is training data, and one csv file is answer 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dp.csv have two columns full with Nan(Null), so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drop this two columns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CB0F6C-D110-403F-8EDE-B83B600E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73" y="3661542"/>
            <a:ext cx="2224941" cy="25014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ED1A74A-B457-4E05-A811-51CA397B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234841"/>
            <a:ext cx="4612208" cy="9616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362F1F-1ECC-4A83-BC76-187F5AA7C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745" y="2302797"/>
            <a:ext cx="5706843" cy="20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8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79AFA-BA70-4AE6-B8C9-433AF21C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preprocessing – unbalance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28E75-1528-444E-810C-8B057BD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Our training data is unbalance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 we use oversampling to increase the data of class ‘1’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6F614E9-B064-4090-83F6-AB5023DA9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54" y="4131713"/>
            <a:ext cx="4746614" cy="49964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F0D791D-8255-4EA5-A115-7AA81D76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54" y="4859872"/>
            <a:ext cx="2268470" cy="78070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5913A59-8DD3-4A96-906E-65F47C354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39" y="2650233"/>
            <a:ext cx="2233255" cy="74946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87F8693-16ED-4FFB-A891-4416B874B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139" y="2341405"/>
            <a:ext cx="5706843" cy="20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0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C0733-FE2E-4809-A156-9D3BD5B0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9DF7EB-C851-4DE2-BFF1-588A3A537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51639" cy="4023360"/>
          </a:xfrm>
        </p:spPr>
        <p:txBody>
          <a:bodyPr/>
          <a:lstStyle/>
          <a:p>
            <a:r>
              <a:rPr lang="en-US" altLang="zh-TW" dirty="0"/>
              <a:t>This picture is scoring rule for this competition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6B8F3C-DB09-488D-BBE2-604CF265A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86" y="1737360"/>
            <a:ext cx="5030669" cy="44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7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5C93DBD7-C3A6-465A-8043-972AF04B8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91" y="5333295"/>
            <a:ext cx="5004109" cy="101434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D330CA9-3BAE-4774-B6AF-E75EA9FB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History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D60634-FFD2-4E7D-89FF-8A93D766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Before oversampling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After oversampling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DDDD33-BA76-4EA6-AD95-A360AD335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1" y="2265144"/>
            <a:ext cx="5131016" cy="17103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9B0719B-721E-464C-A462-DF902A5A3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22" y="4503267"/>
            <a:ext cx="5041678" cy="8340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67FAEE9-5C17-4089-AFE6-0D1B0AE76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161" y="4177385"/>
            <a:ext cx="4775605" cy="2123144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2EA5702-1794-4E83-A0EA-44BF5A115861}"/>
              </a:ext>
            </a:extLst>
          </p:cNvPr>
          <p:cNvCxnSpPr/>
          <p:nvPr/>
        </p:nvCxnSpPr>
        <p:spPr>
          <a:xfrm>
            <a:off x="6623252" y="5032555"/>
            <a:ext cx="52594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65FD11-ECB0-402E-B726-E2B610A2E25D}"/>
              </a:ext>
            </a:extLst>
          </p:cNvPr>
          <p:cNvSpPr txBox="1"/>
          <p:nvPr/>
        </p:nvSpPr>
        <p:spPr>
          <a:xfrm>
            <a:off x="6913123" y="3737023"/>
            <a:ext cx="240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Our rank is about 164th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751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619DB-7E93-4CE1-B0F6-45C14D96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9FAAE4-2BA6-4B6C-9BA5-83DA7EFED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22B76C-C850-49BB-9B7E-C5E8998F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50335"/>
            <a:ext cx="5764690" cy="101415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05340C4-B1B5-41C6-9A85-6BEFEB1D6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93245"/>
            <a:ext cx="5615533" cy="113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2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C157F-9144-414D-8216-A9A8530B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2FE23B-7B55-4B7B-9E56-4C79870D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altLang="zh-TW" dirty="0"/>
              <a:t>Find the key feature to detect which transaction is money laundering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TW" dirty="0"/>
              <a:t>Find a better way to preprocessing our data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TW" dirty="0"/>
              <a:t>Improve our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83795072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124</Words>
  <Application>Microsoft Office PowerPoint</Application>
  <PresentationFormat>寬螢幕</PresentationFormat>
  <Paragraphs>29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Rockwell</vt:lpstr>
      <vt:lpstr>回顧</vt:lpstr>
      <vt:lpstr>疑似洗錢交易預測  (Anti-Money Laundering)</vt:lpstr>
      <vt:lpstr>Introduction</vt:lpstr>
      <vt:lpstr>Data preprocessing</vt:lpstr>
      <vt:lpstr>Data preprocessing – unbalance data</vt:lpstr>
      <vt:lpstr>Scoring</vt:lpstr>
      <vt:lpstr>Submission History</vt:lpstr>
      <vt:lpstr>Model</vt:lpstr>
      <vt:lpstr>Feature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凱東 張</dc:creator>
  <cp:lastModifiedBy>凱東 張</cp:lastModifiedBy>
  <cp:revision>49</cp:revision>
  <dcterms:created xsi:type="dcterms:W3CDTF">2022-12-24T03:31:16Z</dcterms:created>
  <dcterms:modified xsi:type="dcterms:W3CDTF">2022-12-24T12:07:24Z</dcterms:modified>
</cp:coreProperties>
</file>