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9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27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867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82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76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958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58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0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4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25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05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32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19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16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55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CCF1-5999-4738-852E-4A5764C5CB12}" type="datetimeFigureOut">
              <a:rPr lang="zh-TW" altLang="en-US" smtClean="0"/>
              <a:t>2022/11/30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205225-7BE3-43FA-81C4-F0BA5E6F7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71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54B9E-1AEA-43F0-968B-348570729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1" y="2404534"/>
            <a:ext cx="9834880" cy="1646302"/>
          </a:xfrm>
        </p:spPr>
        <p:txBody>
          <a:bodyPr/>
          <a:lstStyle/>
          <a:p>
            <a:pPr algn="ctr"/>
            <a:r>
              <a:rPr lang="en-US" altLang="zh-TW" sz="4800" dirty="0"/>
              <a:t>Money Laundering Forecast using Machine Learning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8A2801-B75C-456D-B731-52FE5429B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" y="4050833"/>
            <a:ext cx="9032240" cy="1079967"/>
          </a:xfrm>
        </p:spPr>
        <p:txBody>
          <a:bodyPr>
            <a:normAutofit/>
          </a:bodyPr>
          <a:lstStyle/>
          <a:p>
            <a:pPr algn="ctr"/>
            <a:r>
              <a:rPr lang="en-US" altLang="zh-TW" sz="2000" dirty="0"/>
              <a:t>Group 3</a:t>
            </a:r>
            <a:endParaRPr lang="zh-TW" altLang="zh-TW" sz="2000" dirty="0"/>
          </a:p>
          <a:p>
            <a:pPr algn="ctr"/>
            <a:r>
              <a:rPr lang="en-US" altLang="zh-TW" sz="2000" dirty="0"/>
              <a:t>Group Member: </a:t>
            </a:r>
            <a:r>
              <a:rPr lang="zh-TW" altLang="zh-TW" sz="2000" dirty="0"/>
              <a:t>張凱東</a:t>
            </a:r>
            <a:r>
              <a:rPr lang="zh-TW" altLang="en-US" sz="2000" dirty="0"/>
              <a:t> </a:t>
            </a:r>
            <a:r>
              <a:rPr lang="en-US" altLang="zh-TW" sz="2000" dirty="0"/>
              <a:t>111522071</a:t>
            </a:r>
            <a:r>
              <a:rPr lang="zh-TW" altLang="zh-TW" sz="2000" dirty="0"/>
              <a:t>、陳丕中 </a:t>
            </a:r>
            <a:r>
              <a:rPr lang="en-US" altLang="zh-TW" sz="2000" dirty="0"/>
              <a:t>111527002</a:t>
            </a:r>
            <a:r>
              <a:rPr lang="zh-TW" altLang="zh-TW" sz="2000" dirty="0"/>
              <a:t>、劉洮語 </a:t>
            </a:r>
            <a:r>
              <a:rPr lang="en-US" altLang="zh-TW" sz="2000" dirty="0"/>
              <a:t>111525025</a:t>
            </a:r>
            <a:endParaRPr lang="zh-TW" altLang="zh-TW" sz="2000" dirty="0"/>
          </a:p>
          <a:p>
            <a:pPr algn="ctr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78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C857C-058D-45CD-9125-C40E28D7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I.</a:t>
            </a:r>
            <a:r>
              <a:rPr lang="zh-TW" altLang="en-US" dirty="0"/>
              <a:t> </a:t>
            </a:r>
            <a:r>
              <a:rPr lang="en-US" altLang="zh-TW" dirty="0"/>
              <a:t>Motivation and Goal</a:t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38390D-B733-4A3C-BCF0-56C43605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280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E7810-5877-4D26-8BB5-6F2381A7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II. Related Work/Market Survey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B61560-E366-4F76-8107-08E5D5F4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05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EB456-F7A1-4A2A-AFC8-A43177F2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III.	Users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B4198C-52BD-4998-99E1-C616E641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84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D5083-CAF4-49C5-8624-7E0712F0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IV.	Explanation of Product Features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E30D1-F260-4C4C-A75F-DC4247F0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2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42B5B-7C0F-4258-9630-6118212D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V.	The Solution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D8AF1A-0329-45E9-BFDB-68437585E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44155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51</Words>
  <Application>Microsoft Office PowerPoint</Application>
  <PresentationFormat>寬螢幕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多面向</vt:lpstr>
      <vt:lpstr>Money Laundering Forecast using Machine Learning</vt:lpstr>
      <vt:lpstr>I. Motivation and Goal </vt:lpstr>
      <vt:lpstr>II. Related Work/Market Survey</vt:lpstr>
      <vt:lpstr>III. Users</vt:lpstr>
      <vt:lpstr>IV. Explanation of Product Features</vt:lpstr>
      <vt:lpstr>V. The Solution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dcterms:created xsi:type="dcterms:W3CDTF">2022-11-30T07:24:26Z</dcterms:created>
  <dcterms:modified xsi:type="dcterms:W3CDTF">2022-11-30T07:32:11Z</dcterms:modified>
</cp:coreProperties>
</file>