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343" autoAdjust="0"/>
  </p:normalViewPr>
  <p:slideViewPr>
    <p:cSldViewPr snapToGrid="0" showGuides="1">
      <p:cViewPr varScale="1">
        <p:scale>
          <a:sx n="72" d="100"/>
          <a:sy n="72" d="100"/>
        </p:scale>
        <p:origin x="1109" y="4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uyt/ENGR-1411-Projec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7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9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Imessage</a:t>
            </a:r>
            <a:r>
              <a:rPr lang="en-US" dirty="0"/>
              <a:t> citation: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Sample, Faythe. “Blank Image.” </a:t>
            </a:r>
            <a:r>
              <a:rPr lang="en-US" i="1" dirty="0" err="1">
                <a:effectLst/>
              </a:rPr>
              <a:t>PicsArt</a:t>
            </a:r>
            <a:r>
              <a:rPr lang="en-US" dirty="0">
                <a:effectLst/>
              </a:rPr>
              <a:t>, 29 July 2017, cdn140.picsart.com/239043789057202.jpg?r1024x1024.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Deadline cite: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“Deadline.” </a:t>
            </a:r>
            <a:r>
              <a:rPr lang="en-US" i="1" dirty="0">
                <a:effectLst/>
              </a:rPr>
              <a:t>10 Essential Tips To Meeting Deadlines</a:t>
            </a:r>
            <a:r>
              <a:rPr lang="en-US" dirty="0">
                <a:effectLst/>
              </a:rPr>
              <a:t>, 7 May 2017, thepitcher.org/10-essential-tips-to-meeting-deadlines/.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9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9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1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https://github.com/KaiTuyt/ENGR-1411-Project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6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9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337468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Fox </a:t>
            </a:r>
            <a:r>
              <a:rPr lang="en-US" b="1" dirty="0" err="1">
                <a:solidFill>
                  <a:schemeClr val="bg1"/>
                </a:solidFill>
              </a:rPr>
              <a:t>Fox</a:t>
            </a:r>
            <a:r>
              <a:rPr lang="en-US" b="1" dirty="0">
                <a:solidFill>
                  <a:schemeClr val="bg1"/>
                </a:solidFill>
              </a:rPr>
              <a:t> Foo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The program for project groups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4405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13E769-DF0C-4E87-9146-2D384FE1BFAE}"/>
              </a:ext>
            </a:extLst>
          </p:cNvPr>
          <p:cNvSpPr txBox="1"/>
          <p:nvPr/>
        </p:nvSpPr>
        <p:spPr>
          <a:xfrm>
            <a:off x="4979949" y="5201123"/>
            <a:ext cx="218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Lizzy Jamie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Jay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Shoumaker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Joseph Tate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Open Eclipse and run the program!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532C3-D95D-49B0-9352-27FE6023B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10" y="2140382"/>
            <a:ext cx="3977665" cy="39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1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Cited Sources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/>
              <a:t>Sample, Faythe. “Blank Image.” </a:t>
            </a:r>
            <a:r>
              <a:rPr lang="en-US" sz="3200" i="1" dirty="0" err="1"/>
              <a:t>PicsArt</a:t>
            </a:r>
            <a:r>
              <a:rPr lang="en-US" sz="3200" dirty="0"/>
              <a:t>, 29 July 2017,   	cdn140.picsart.com/239043789057202.jpg?r1024x1024.</a:t>
            </a:r>
          </a:p>
          <a:p>
            <a:pPr lvl="0">
              <a:defRPr/>
            </a:pPr>
            <a:endParaRPr lang="en-US" sz="3200" dirty="0"/>
          </a:p>
          <a:p>
            <a:r>
              <a:rPr lang="en-US" sz="3200" dirty="0"/>
              <a:t>“Deadline.” </a:t>
            </a:r>
            <a:r>
              <a:rPr lang="en-US" sz="3200" i="1" dirty="0"/>
              <a:t>10 Essential Tips To Meeting Deadlines</a:t>
            </a:r>
            <a:r>
              <a:rPr lang="en-US" sz="3200" dirty="0"/>
              <a:t>, 7 May 2017, 	thepitcher.org/10-essential-tips-to-meeting-deadlines/.</a:t>
            </a:r>
          </a:p>
          <a:p>
            <a:endParaRPr lang="en-US" sz="3200" dirty="0"/>
          </a:p>
          <a:p>
            <a:r>
              <a:rPr lang="en-US" sz="3200" dirty="0"/>
              <a:t>“Yay Gif.” </a:t>
            </a:r>
            <a:r>
              <a:rPr lang="en-US" sz="3200" i="1" dirty="0" err="1"/>
              <a:t>Giphy</a:t>
            </a:r>
            <a:r>
              <a:rPr lang="en-US" sz="3200" dirty="0"/>
              <a:t>, giphy.com/gifs/rainbow-colorful-pinwheel-	f7GDJs0SXg1WFXNSNQ.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  <p:pic>
        <p:nvPicPr>
          <p:cNvPr id="10" name="Graphic 9" descr="Sunglasses face with no fill">
            <a:extLst>
              <a:ext uri="{FF2B5EF4-FFF2-40B4-BE49-F238E27FC236}">
                <a16:creationId xmlns:a16="http://schemas.microsoft.com/office/drawing/2014/main" id="{3CC47001-477C-4C78-A7AB-050E85638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1622" y="4808329"/>
            <a:ext cx="1771778" cy="17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bg1"/>
                </a:solidFill>
              </a:rPr>
              <a:t>Any Questions?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64118" y="522898"/>
            <a:ext cx="32278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Engineering Design Process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378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  Identify Problem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35000" y="269003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   Identify Constraints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9417" y="25783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35000" y="406326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    Generate Solutions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1902" y="397250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920" y="39952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Build Prototype ..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0435" y="387084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63488" y="50701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Plan &amp; Schedule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6557" y="492640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866703" y="427285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11680" y="524818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487D87-CFD0-4675-87E3-9244DC25D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9450" y="51252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  Evaluate Solutions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B352BC-26BC-4B8C-9FEC-E00090C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1475" y="500111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C73BC45-551F-4599-8A7F-9B30A10CF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3763" y="27539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BBA6D6-6FAC-4BE5-B060-B0C6467AF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40151" y="267136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B3EC-49C6-4378-8CC5-2F80A5B1E466}"/>
              </a:ext>
            </a:extLst>
          </p:cNvPr>
          <p:cNvSpPr txBox="1"/>
          <p:nvPr/>
        </p:nvSpPr>
        <p:spPr>
          <a:xfrm rot="20618061">
            <a:off x="3585150" y="1860986"/>
            <a:ext cx="134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Refine</a:t>
            </a:r>
          </a:p>
        </p:txBody>
      </p:sp>
      <p:sp>
        <p:nvSpPr>
          <p:cNvPr id="66" name="Arrow: Circular 65">
            <a:extLst>
              <a:ext uri="{FF2B5EF4-FFF2-40B4-BE49-F238E27FC236}">
                <a16:creationId xmlns:a16="http://schemas.microsoft.com/office/drawing/2014/main" id="{A1C7BEC0-7BC8-487D-B09E-C47D7F413E97}"/>
              </a:ext>
            </a:extLst>
          </p:cNvPr>
          <p:cNvSpPr/>
          <p:nvPr/>
        </p:nvSpPr>
        <p:spPr>
          <a:xfrm>
            <a:off x="3530812" y="130294"/>
            <a:ext cx="4358942" cy="3835861"/>
          </a:xfrm>
          <a:prstGeom prst="circularArrow">
            <a:avLst>
              <a:gd name="adj1" fmla="val 5085"/>
              <a:gd name="adj2" fmla="val 1064843"/>
              <a:gd name="adj3" fmla="val 19070627"/>
              <a:gd name="adj4" fmla="val 11316752"/>
              <a:gd name="adj5" fmla="val 17197"/>
            </a:avLst>
          </a:prstGeom>
          <a:solidFill>
            <a:srgbClr val="11AEC7"/>
          </a:solidFill>
          <a:ln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6999114" y="534269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8" name="Graphic 67" descr="Processor">
            <a:extLst>
              <a:ext uri="{FF2B5EF4-FFF2-40B4-BE49-F238E27FC236}">
                <a16:creationId xmlns:a16="http://schemas.microsoft.com/office/drawing/2014/main" id="{9239AFCE-5C2E-4E6E-A81D-6F34DED7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1632" y="2861792"/>
            <a:ext cx="533428" cy="533428"/>
          </a:xfrm>
          <a:prstGeom prst="rect">
            <a:avLst/>
          </a:prstGeom>
        </p:spPr>
      </p:pic>
      <p:pic>
        <p:nvPicPr>
          <p:cNvPr id="70" name="Graphic 69" descr="Group brainstorm">
            <a:extLst>
              <a:ext uri="{FF2B5EF4-FFF2-40B4-BE49-F238E27FC236}">
                <a16:creationId xmlns:a16="http://schemas.microsoft.com/office/drawing/2014/main" id="{5E183A4D-38EB-45F0-AB1C-5B5788FCD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8753" y="2765361"/>
            <a:ext cx="531044" cy="531044"/>
          </a:xfrm>
          <a:prstGeom prst="rect">
            <a:avLst/>
          </a:prstGeom>
        </p:spPr>
      </p:pic>
      <p:pic>
        <p:nvPicPr>
          <p:cNvPr id="72" name="Graphic 71" descr="Programmer">
            <a:extLst>
              <a:ext uri="{FF2B5EF4-FFF2-40B4-BE49-F238E27FC236}">
                <a16:creationId xmlns:a16="http://schemas.microsoft.com/office/drawing/2014/main" id="{762225DC-01C4-4D4F-8E59-1661CE3BC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1632" y="4025618"/>
            <a:ext cx="558794" cy="5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Problem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56B7A0-A213-478F-983C-B62A91F9B2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3"/>
          <a:stretch/>
        </p:blipFill>
        <p:spPr>
          <a:xfrm>
            <a:off x="4219028" y="914400"/>
            <a:ext cx="3753943" cy="5288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F6E96-B934-4096-81C0-E311CA3B5851}"/>
              </a:ext>
            </a:extLst>
          </p:cNvPr>
          <p:cNvSpPr txBox="1"/>
          <p:nvPr/>
        </p:nvSpPr>
        <p:spPr>
          <a:xfrm>
            <a:off x="5171607" y="2143592"/>
            <a:ext cx="2428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Where should we meet to work on our project?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475E4-00BB-49BE-B682-0D535890E3A7}"/>
              </a:ext>
            </a:extLst>
          </p:cNvPr>
          <p:cNvSpPr txBox="1"/>
          <p:nvPr/>
        </p:nvSpPr>
        <p:spPr>
          <a:xfrm>
            <a:off x="4616969" y="3429000"/>
            <a:ext cx="226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Idk. I don’t want to walk too far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82D75-7952-467D-81BB-0645B5A78068}"/>
              </a:ext>
            </a:extLst>
          </p:cNvPr>
          <p:cNvSpPr txBox="1"/>
          <p:nvPr/>
        </p:nvSpPr>
        <p:spPr>
          <a:xfrm>
            <a:off x="5358984" y="4582474"/>
            <a:ext cx="205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about Bizzell?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DCDF9-1C70-45B5-9182-82A85C0F7189}"/>
              </a:ext>
            </a:extLst>
          </p:cNvPr>
          <p:cNvSpPr txBox="1"/>
          <p:nvPr/>
        </p:nvSpPr>
        <p:spPr>
          <a:xfrm>
            <a:off x="4616968" y="5304523"/>
            <a:ext cx="22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No, I’m in </a:t>
            </a:r>
            <a:r>
              <a:rPr lang="en-US" b="1" dirty="0" err="1"/>
              <a:t>Sarkey’s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Constraints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C84EF2-0D0F-4CD7-B6AE-C6C6AF369CCD}"/>
              </a:ext>
            </a:extLst>
          </p:cNvPr>
          <p:cNvSpPr txBox="1"/>
          <p:nvPr/>
        </p:nvSpPr>
        <p:spPr>
          <a:xfrm>
            <a:off x="517358" y="1155032"/>
            <a:ext cx="85544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Deadline: December 2,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Resolve all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Program runtime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Limited presentation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1F84B-2265-4911-9E81-0682FC60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46" y="3944258"/>
            <a:ext cx="5332496" cy="26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0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Solutions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Java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Maps API – Google Maps API, HERE Maps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JavaX</a:t>
            </a:r>
            <a:r>
              <a:rPr lang="en-US" sz="4000" dirty="0">
                <a:latin typeface="+mj-lt"/>
              </a:rPr>
              <a:t> – GUI applications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Variables – number of group members, method of travel, current locations, preferred places to meet, carpooling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Outputs picture of map</a:t>
            </a:r>
          </a:p>
        </p:txBody>
      </p:sp>
    </p:spTree>
    <p:extLst>
      <p:ext uri="{BB962C8B-B14F-4D97-AF65-F5344CB8AC3E}">
        <p14:creationId xmlns:p14="http://schemas.microsoft.com/office/powerpoint/2010/main" val="2797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Solutions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GitHub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Free Maps API – N/A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Time does not allow for: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Input method of travel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Input list of preferred places to meet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Carpooling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Output picture of map</a:t>
            </a:r>
          </a:p>
        </p:txBody>
      </p:sp>
    </p:spTree>
    <p:extLst>
      <p:ext uri="{BB962C8B-B14F-4D97-AF65-F5344CB8AC3E}">
        <p14:creationId xmlns:p14="http://schemas.microsoft.com/office/powerpoint/2010/main" val="339701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&amp; Scheduling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Mondays during Freshman Engineering Experience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Thursdays at 7:00pm in Bizzell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GitHub – online collaboration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96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Prototype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3 classes and a ReadMe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ReadMe – detailing steps of the engineering design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Map.java – Create campus locations and brainstorm center point calculator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MapDisplay.java – Creating the initial menu 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Main.java – Create map object</a:t>
            </a:r>
          </a:p>
        </p:txBody>
      </p:sp>
    </p:spTree>
    <p:extLst>
      <p:ext uri="{BB962C8B-B14F-4D97-AF65-F5344CB8AC3E}">
        <p14:creationId xmlns:p14="http://schemas.microsoft.com/office/powerpoint/2010/main" val="207093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Prototype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415636" y="1163782"/>
            <a:ext cx="11188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Map.java – Finish coordinate locations of major buildings and complete center point functionality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MapDisplay.java – Finish menu 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Main.java – No changes since</a:t>
            </a:r>
          </a:p>
        </p:txBody>
      </p:sp>
    </p:spTree>
    <p:extLst>
      <p:ext uri="{BB962C8B-B14F-4D97-AF65-F5344CB8AC3E}">
        <p14:creationId xmlns:p14="http://schemas.microsoft.com/office/powerpoint/2010/main" val="22363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388</Words>
  <Application>Microsoft Office PowerPoint</Application>
  <PresentationFormat>Widescreen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Fox Fox Foo The program for project groups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2019-11-15T01:57:37Z</dcterms:created>
  <dcterms:modified xsi:type="dcterms:W3CDTF">2019-11-22T03:15:08Z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