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7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7" autoAdjust="0"/>
  </p:normalViewPr>
  <p:slideViewPr>
    <p:cSldViewPr snapToGrid="0" snapToObjects="1">
      <p:cViewPr varScale="1">
        <p:scale>
          <a:sx n="70" d="100"/>
          <a:sy n="70" d="100"/>
        </p:scale>
        <p:origin x="12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15300-397B-4561-8B5D-3AC319B9B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FCC72-170F-497D-BDCF-6B9365A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different user may care about different aspects.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CC72-170F-497D-BDCF-6B9365A7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CC72-170F-497D-BDCF-6B9365A7B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CC72-170F-497D-BDCF-6B9365A7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CC72-170F-497D-BDCF-6B9365A7B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CC72-170F-497D-BDCF-6B9365A7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8E5C-3208-9C47-B010-AFCB9F1A54E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1936-2628-1447-B617-D73E6802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053" y="17163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Yelp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Predictions Based on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 Review Enhanced Collaborative Filtering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2128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 2 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11</a:t>
            </a:r>
          </a:p>
          <a:p>
            <a:r>
              <a:rPr lang="fr-FR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Yifei</a:t>
            </a:r>
            <a:r>
              <a:rPr lang="fr-F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Xu, Xu Feng, Kai Liu, </a:t>
            </a:r>
            <a:r>
              <a:rPr lang="fr-FR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Wensi</a:t>
            </a:r>
            <a:r>
              <a:rPr lang="fr-F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44"/>
            <a:ext cx="8229600" cy="49073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Description &amp; Challenges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003762"/>
            <a:ext cx="8467344" cy="60816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8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8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accuracy of the </a:t>
            </a:r>
            <a:r>
              <a:rPr lang="en-US" sz="8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rating prediction</a:t>
            </a:r>
            <a:r>
              <a:rPr lang="en-US" sz="8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8800" b="1" u="sng" dirty="0">
                <a:latin typeface="Arial" panose="020B0604020202020204" pitchFamily="34" charset="0"/>
                <a:cs typeface="Arial" panose="020B0604020202020204" pitchFamily="34" charset="0"/>
              </a:rPr>
              <a:t>better recommendation</a:t>
            </a:r>
          </a:p>
          <a:p>
            <a:pPr marL="0" indent="0">
              <a:buNone/>
            </a:pPr>
            <a:r>
              <a:rPr lang="en-US" sz="8800" b="1" u="sng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(KNN)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8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Yelp Data Set Challenge </a:t>
            </a: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1.6M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reviews; 366K users; 61K businesses</a:t>
            </a:r>
          </a:p>
          <a:p>
            <a:pPr marL="0" indent="0">
              <a:buNone/>
            </a:pP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8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text reviews</a:t>
            </a:r>
          </a:p>
          <a:p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Similarity measurement</a:t>
            </a:r>
          </a:p>
          <a:p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ext information + numerical rating </a:t>
            </a:r>
          </a:p>
          <a:p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onflict between numerical rating and review content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" y="2474022"/>
            <a:ext cx="4988897" cy="1036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2569" y="2699885"/>
            <a:ext cx="373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Review info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01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urCF</a:t>
            </a:r>
            <a:r>
              <a:rPr lang="en-US" sz="2800" dirty="0" smtClean="0"/>
              <a:t> User Review Enhanced Collaborative Filtering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41" y="908713"/>
            <a:ext cx="8866188" cy="528364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combine score rating and text review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Extracted opinions on different features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roposed a new weighting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scheme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measure the priority of item features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features in similarity calculation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Movies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49562 reviews/ratings on 735 movies from 544 users.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mprovement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of 6.178%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MSE over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novel user feature priority weighting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scheme; Integrate features in similarity calculation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annot deal with matrix sparsity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Usefulness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ncorporate the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text review information in the calculation of similarity in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KNN   |  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priority weighting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7" y="701515"/>
            <a:ext cx="86677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593" y="6483505"/>
            <a:ext cx="854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Z</a:t>
            </a:r>
            <a:r>
              <a:rPr lang="en-US" altLang="zh-CN" sz="1400" dirty="0"/>
              <a:t>. Zhang et al., </a:t>
            </a:r>
            <a:r>
              <a:rPr lang="en-US" altLang="zh-CN" sz="1400" i="1" dirty="0" smtClean="0"/>
              <a:t>Americas </a:t>
            </a:r>
            <a:r>
              <a:rPr lang="en-US" altLang="zh-CN" sz="1400" i="1" dirty="0"/>
              <a:t>Conference on Information Systems, Savannah, </a:t>
            </a:r>
            <a:r>
              <a:rPr lang="en-US" altLang="zh-CN" sz="1400" dirty="0"/>
              <a:t>2014, pp. 1–11.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07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961" y="274638"/>
            <a:ext cx="9239961" cy="694626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Explicit Factor Models for Explainable Recommendation based on Phrase-level Sentiment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141440"/>
            <a:ext cx="8229600" cy="5438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explicit user opinions on different features to make explainable recommendations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Lexicon Construction (Feature, opinion, sentiment polarity)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User-feature attention matrix and item-feature quality matrix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explicit and implicit features to build factorization models for rating prediction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Combined the two ratings 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ake explainable recommendations and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disrecommendations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Yelp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English)  | 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DianPing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Chinese)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latest 5 or 10 reviews from each user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other reviews, 5-fold cross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352" y="6425890"/>
            <a:ext cx="322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Y. Y. Zhang et al., </a:t>
            </a:r>
            <a:r>
              <a:rPr lang="en-US" sz="1400" dirty="0" smtClean="0"/>
              <a:t>in </a:t>
            </a:r>
            <a:r>
              <a:rPr lang="en-US" sz="1400" i="1" dirty="0" err="1"/>
              <a:t>Sigir</a:t>
            </a:r>
            <a:r>
              <a:rPr lang="en-US" sz="1400" dirty="0"/>
              <a:t>, 2014, pp. 83–92.</a:t>
            </a:r>
          </a:p>
        </p:txBody>
      </p:sp>
    </p:spTree>
    <p:extLst>
      <p:ext uri="{BB962C8B-B14F-4D97-AF65-F5344CB8AC3E}">
        <p14:creationId xmlns:p14="http://schemas.microsoft.com/office/powerpoint/2010/main" val="3632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72" y="1193199"/>
            <a:ext cx="7690822" cy="5438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RMSE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0.01 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Normalized Discounted Cumulative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Gain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0.023 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↑0.011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both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explicit and implicit factors for higher accuracy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Explainable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recommendation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many parameters to tune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interactions between features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Usefulness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Phrase-level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feature and opinion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user-attention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352" y="6425890"/>
            <a:ext cx="322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Y. Y. Zhang et al., </a:t>
            </a:r>
            <a:r>
              <a:rPr lang="en-US" sz="1400" dirty="0" smtClean="0"/>
              <a:t>in </a:t>
            </a:r>
            <a:r>
              <a:rPr lang="en-US" sz="1400" i="1" dirty="0" err="1"/>
              <a:t>Sigir</a:t>
            </a:r>
            <a:r>
              <a:rPr lang="en-US" sz="1400" dirty="0"/>
              <a:t>, 2014, pp. 83–92.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5961" y="274638"/>
            <a:ext cx="9239961" cy="694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Explicit Factor Models for Explainable Recommendation based on Phrase-level Sentiment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007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3869"/>
            <a:ext cx="8686799" cy="5283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recommendation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just using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12 [feature, sentiment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pairs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50K restaurant reviews from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Citysearch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New York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MSE 1.36%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Straightforward | Standardized user rating based on reviews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Ignored priority of features |  Ignored conflict sentences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Usefulness</a:t>
            </a: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Text rating approach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749" y="6119336"/>
            <a:ext cx="85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N. </a:t>
            </a:r>
            <a:r>
              <a:rPr lang="en-US" altLang="zh-CN" sz="1400" dirty="0" err="1"/>
              <a:t>Jakob</a:t>
            </a:r>
            <a:r>
              <a:rPr lang="en-US" altLang="zh-CN" sz="1400" dirty="0"/>
              <a:t> et al., </a:t>
            </a:r>
            <a:r>
              <a:rPr lang="en-US" altLang="zh-CN" sz="1400" dirty="0" smtClean="0"/>
              <a:t>in </a:t>
            </a:r>
            <a:r>
              <a:rPr lang="en-US" altLang="zh-CN" sz="1400" i="1" dirty="0"/>
              <a:t>Proceedings of the 1st international CIKM workshop on Topic-sentiment analysis for mass opinion</a:t>
            </a:r>
            <a:r>
              <a:rPr lang="en-US" altLang="zh-CN" sz="1400" dirty="0"/>
              <a:t>, 2009, pp. 57–64. 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7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Improving Rating Predictions using Review Text Content </a:t>
            </a:r>
            <a:endParaRPr lang="en-US" sz="2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/>
          <a:stretch/>
        </p:blipFill>
        <p:spPr bwMode="auto">
          <a:xfrm>
            <a:off x="1489838" y="2527657"/>
            <a:ext cx="5852718" cy="72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2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1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Comparative Analysis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91333"/>
              </p:ext>
            </p:extLst>
          </p:nvPr>
        </p:nvGraphicFramePr>
        <p:xfrm>
          <a:off x="300623" y="997332"/>
          <a:ext cx="8450183" cy="55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592"/>
                <a:gridCol w="1587260"/>
                <a:gridCol w="1828800"/>
                <a:gridCol w="2398144"/>
                <a:gridCol w="1625387"/>
              </a:tblGrid>
              <a:tr h="123342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#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extraction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method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use texts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priority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146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Sentence-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Similarity calculation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23342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Phrase</a:t>
                      </a:r>
                      <a:r>
                        <a:rPr lang="en-US" sz="2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-level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Factorization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construction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23342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Sentence-level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n-US" sz="2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146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Phrase-level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Similarity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calculation + </a:t>
                      </a:r>
                    </a:p>
                    <a:p>
                      <a:pPr algn="ctr"/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rating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339</Words>
  <Application>Microsoft Office PowerPoint</Application>
  <PresentationFormat>全屏显示(4:3)</PresentationFormat>
  <Paragraphs>113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Yelp Rating Predictions Based on User Review Enhanced Collaborative Filtering</vt:lpstr>
      <vt:lpstr>Problem Description &amp; Challenges</vt:lpstr>
      <vt:lpstr>urCF User Review Enhanced Collaborative Filtering </vt:lpstr>
      <vt:lpstr>Explicit Factor Models for Explainable Recommendation based on Phrase-level Sentiment Analysis</vt:lpstr>
      <vt:lpstr>PowerPoint 演示文稿</vt:lpstr>
      <vt:lpstr>Improving Rating Predictions using Review Text Content </vt:lpstr>
      <vt:lpstr>Comparative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Hazem Hajj</dc:creator>
  <cp:lastModifiedBy>Yifei Xu</cp:lastModifiedBy>
  <cp:revision>75</cp:revision>
  <dcterms:created xsi:type="dcterms:W3CDTF">2015-10-17T23:34:58Z</dcterms:created>
  <dcterms:modified xsi:type="dcterms:W3CDTF">2015-10-22T16:29:25Z</dcterms:modified>
</cp:coreProperties>
</file>