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CB10-FAC9-5B4E-ADE7-55E5536BF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Identifying Tree Type &amp; Calculating Canopy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DD658-A0FE-EB4B-9FDD-7AB12C4C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6455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Ruixi Huo</a:t>
            </a:r>
          </a:p>
          <a:p>
            <a:r>
              <a:rPr lang="en-AU" dirty="0"/>
              <a:t>Yunjie Jia</a:t>
            </a:r>
          </a:p>
          <a:p>
            <a:r>
              <a:rPr lang="en-AU" dirty="0"/>
              <a:t>Kangyi Wang</a:t>
            </a:r>
          </a:p>
        </p:txBody>
      </p:sp>
    </p:spTree>
    <p:extLst>
      <p:ext uri="{BB962C8B-B14F-4D97-AF65-F5344CB8AC3E}">
        <p14:creationId xmlns:p14="http://schemas.microsoft.com/office/powerpoint/2010/main" val="156034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AFA7-1D85-714F-9350-0FA1AAEE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8B1E-37FC-BE4C-ACC2-9ED648EA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65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Identifying Tree Type &amp; Calculating Canopy Volume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Tree Type &amp; Calculating Canopy Volume</dc:title>
  <dc:creator>Kangyi Wang</dc:creator>
  <cp:lastModifiedBy>Kangyi Wang</cp:lastModifiedBy>
  <cp:revision>1</cp:revision>
  <dcterms:created xsi:type="dcterms:W3CDTF">2018-10-17T01:14:32Z</dcterms:created>
  <dcterms:modified xsi:type="dcterms:W3CDTF">2018-10-17T01:19:50Z</dcterms:modified>
</cp:coreProperties>
</file>