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3" r:id="rId4"/>
    <p:sldId id="257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ic199298@yahoo.com.tw" initials="c" lastIdx="1" clrIdx="0">
    <p:extLst>
      <p:ext uri="{19B8F6BF-5375-455C-9EA6-DF929625EA0E}">
        <p15:presenceInfo xmlns:p15="http://schemas.microsoft.com/office/powerpoint/2012/main" userId="fa5e6458d9a97f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8T19:01:44.92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086872-B12D-439F-8AE2-8A58B97B6E9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F5F5A0F-6A71-470B-91A5-CE1F34991045}">
      <dgm:prSet phldrT="[文字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TW" altLang="en-US" dirty="0"/>
        </a:p>
      </dgm:t>
    </dgm:pt>
    <dgm:pt modelId="{04E8B19A-3132-4823-B7FE-C74125C880C7}" type="parTrans" cxnId="{FA47C619-A6E0-401D-9B95-7B58FA04E24C}">
      <dgm:prSet/>
      <dgm:spPr/>
      <dgm:t>
        <a:bodyPr/>
        <a:lstStyle/>
        <a:p>
          <a:endParaRPr lang="zh-TW" altLang="en-US"/>
        </a:p>
      </dgm:t>
    </dgm:pt>
    <dgm:pt modelId="{ABC2A4FA-679C-4EF6-A346-91898D23B2AA}" type="sibTrans" cxnId="{FA47C619-A6E0-401D-9B95-7B58FA04E24C}">
      <dgm:prSet/>
      <dgm:spPr/>
      <dgm:t>
        <a:bodyPr/>
        <a:lstStyle/>
        <a:p>
          <a:endParaRPr lang="zh-TW" altLang="en-US"/>
        </a:p>
      </dgm:t>
    </dgm:pt>
    <dgm:pt modelId="{313EE7D4-C790-4D42-BAB5-3CA911A780A9}">
      <dgm:prSet phldrT="[文字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TW" altLang="en-US" dirty="0"/>
        </a:p>
      </dgm:t>
    </dgm:pt>
    <dgm:pt modelId="{866FF530-C7A3-47CF-8EBA-3286D570EF0C}" type="parTrans" cxnId="{D5964404-7ABF-4760-8BB2-B487D6FC4FCF}">
      <dgm:prSet/>
      <dgm:spPr/>
      <dgm:t>
        <a:bodyPr/>
        <a:lstStyle/>
        <a:p>
          <a:endParaRPr lang="zh-TW" altLang="en-US"/>
        </a:p>
      </dgm:t>
    </dgm:pt>
    <dgm:pt modelId="{E1F8A143-EC2D-4593-A88F-4ED451259506}" type="sibTrans" cxnId="{D5964404-7ABF-4760-8BB2-B487D6FC4FCF}">
      <dgm:prSet/>
      <dgm:spPr/>
      <dgm:t>
        <a:bodyPr/>
        <a:lstStyle/>
        <a:p>
          <a:endParaRPr lang="zh-TW" altLang="en-US"/>
        </a:p>
      </dgm:t>
    </dgm:pt>
    <dgm:pt modelId="{94D06CD1-18D0-430B-98CF-862FEF22387E}">
      <dgm:prSet phldrT="[文字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TW" altLang="en-US" dirty="0"/>
        </a:p>
      </dgm:t>
    </dgm:pt>
    <dgm:pt modelId="{31A3F099-2DF6-4134-B95F-7770D617B51C}" type="parTrans" cxnId="{E29FAD88-516F-4D14-87AD-A7129A65DE2A}">
      <dgm:prSet/>
      <dgm:spPr/>
      <dgm:t>
        <a:bodyPr/>
        <a:lstStyle/>
        <a:p>
          <a:endParaRPr lang="zh-TW" altLang="en-US"/>
        </a:p>
      </dgm:t>
    </dgm:pt>
    <dgm:pt modelId="{7F18B038-5B2A-4C2A-8598-B96F3A64540A}" type="sibTrans" cxnId="{E29FAD88-516F-4D14-87AD-A7129A65DE2A}">
      <dgm:prSet/>
      <dgm:spPr/>
      <dgm:t>
        <a:bodyPr/>
        <a:lstStyle/>
        <a:p>
          <a:endParaRPr lang="zh-TW" altLang="en-US"/>
        </a:p>
      </dgm:t>
    </dgm:pt>
    <dgm:pt modelId="{4E8F5086-1E3D-4776-8BED-0733751250D1}">
      <dgm:prSet phldrT="[文字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zh-TW" altLang="en-US" dirty="0"/>
        </a:p>
      </dgm:t>
    </dgm:pt>
    <dgm:pt modelId="{247CA72F-43C3-4D28-8AC2-0C681ACEBFB5}" type="parTrans" cxnId="{4AA3D1C8-491E-4114-91C1-9BAB685B5C8A}">
      <dgm:prSet/>
      <dgm:spPr/>
      <dgm:t>
        <a:bodyPr/>
        <a:lstStyle/>
        <a:p>
          <a:endParaRPr lang="zh-TW" altLang="en-US"/>
        </a:p>
      </dgm:t>
    </dgm:pt>
    <dgm:pt modelId="{83C5C387-BF27-49B3-93FC-A2CF2A412F6A}" type="sibTrans" cxnId="{4AA3D1C8-491E-4114-91C1-9BAB685B5C8A}">
      <dgm:prSet/>
      <dgm:spPr/>
      <dgm:t>
        <a:bodyPr/>
        <a:lstStyle/>
        <a:p>
          <a:endParaRPr lang="zh-TW" altLang="en-US"/>
        </a:p>
      </dgm:t>
    </dgm:pt>
    <dgm:pt modelId="{DAD2303F-383B-490C-B978-BDCE0FDA6DED}" type="asst">
      <dgm:prSet phldrT="[文字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zh-TW" altLang="en-US" dirty="0"/>
        </a:p>
      </dgm:t>
    </dgm:pt>
    <dgm:pt modelId="{5A56A33C-37B2-47C3-BF5B-5A6291378433}" type="sibTrans" cxnId="{C77201D8-358C-4A8D-994A-F55994D37211}">
      <dgm:prSet/>
      <dgm:spPr/>
      <dgm:t>
        <a:bodyPr/>
        <a:lstStyle/>
        <a:p>
          <a:endParaRPr lang="zh-TW" altLang="en-US"/>
        </a:p>
      </dgm:t>
    </dgm:pt>
    <dgm:pt modelId="{02521464-BD62-421E-AC4B-80EE72FD0CEF}" type="parTrans" cxnId="{C77201D8-358C-4A8D-994A-F55994D37211}">
      <dgm:prSet/>
      <dgm:spPr/>
      <dgm:t>
        <a:bodyPr/>
        <a:lstStyle/>
        <a:p>
          <a:endParaRPr lang="zh-TW" altLang="en-US"/>
        </a:p>
      </dgm:t>
    </dgm:pt>
    <dgm:pt modelId="{2003C388-31C3-4E79-A7D1-4580C15B316F}" type="pres">
      <dgm:prSet presAssocID="{2C086872-B12D-439F-8AE2-8A58B97B6E9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B3DFE49-7B49-462E-98AD-F030C25E906D}" type="pres">
      <dgm:prSet presAssocID="{4F5F5A0F-6A71-470B-91A5-CE1F34991045}" presName="hierRoot1" presStyleCnt="0">
        <dgm:presLayoutVars>
          <dgm:hierBranch val="init"/>
        </dgm:presLayoutVars>
      </dgm:prSet>
      <dgm:spPr/>
    </dgm:pt>
    <dgm:pt modelId="{C325F156-46D3-47CD-B381-336A16EC9504}" type="pres">
      <dgm:prSet presAssocID="{4F5F5A0F-6A71-470B-91A5-CE1F34991045}" presName="rootComposite1" presStyleCnt="0"/>
      <dgm:spPr/>
    </dgm:pt>
    <dgm:pt modelId="{04F91DAB-D1E0-4451-809F-D0AEAE25C03A}" type="pres">
      <dgm:prSet presAssocID="{4F5F5A0F-6A71-470B-91A5-CE1F34991045}" presName="rootText1" presStyleLbl="node0" presStyleIdx="0" presStyleCnt="1" custLinFactNeighborX="0" custLinFactNeighborY="-1657">
        <dgm:presLayoutVars>
          <dgm:chPref val="3"/>
        </dgm:presLayoutVars>
      </dgm:prSet>
      <dgm:spPr/>
    </dgm:pt>
    <dgm:pt modelId="{F30C1B4C-3624-4B19-A3F1-730208073079}" type="pres">
      <dgm:prSet presAssocID="{4F5F5A0F-6A71-470B-91A5-CE1F34991045}" presName="rootConnector1" presStyleLbl="node1" presStyleIdx="0" presStyleCnt="0"/>
      <dgm:spPr/>
    </dgm:pt>
    <dgm:pt modelId="{1B75B49A-1369-4964-BAAA-B1F02EA70B5C}" type="pres">
      <dgm:prSet presAssocID="{4F5F5A0F-6A71-470B-91A5-CE1F34991045}" presName="hierChild2" presStyleCnt="0"/>
      <dgm:spPr/>
    </dgm:pt>
    <dgm:pt modelId="{F19EBB07-4142-43C9-83D2-6785E4BAACB8}" type="pres">
      <dgm:prSet presAssocID="{866FF530-C7A3-47CF-8EBA-3286D570EF0C}" presName="Name37" presStyleLbl="parChTrans1D2" presStyleIdx="0" presStyleCnt="4"/>
      <dgm:spPr/>
    </dgm:pt>
    <dgm:pt modelId="{1923D099-37B9-4727-9F3B-C50FE2499F40}" type="pres">
      <dgm:prSet presAssocID="{313EE7D4-C790-4D42-BAB5-3CA911A780A9}" presName="hierRoot2" presStyleCnt="0">
        <dgm:presLayoutVars>
          <dgm:hierBranch val="init"/>
        </dgm:presLayoutVars>
      </dgm:prSet>
      <dgm:spPr/>
    </dgm:pt>
    <dgm:pt modelId="{80FB4995-3C8C-4D12-9D3E-CE74D6A0386F}" type="pres">
      <dgm:prSet presAssocID="{313EE7D4-C790-4D42-BAB5-3CA911A780A9}" presName="rootComposite" presStyleCnt="0"/>
      <dgm:spPr/>
    </dgm:pt>
    <dgm:pt modelId="{B11272BB-45BB-4387-AE6E-63D1EC9A1826}" type="pres">
      <dgm:prSet presAssocID="{313EE7D4-C790-4D42-BAB5-3CA911A780A9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AEA274B-7185-435D-94E9-9B4B28A5C21E}" type="pres">
      <dgm:prSet presAssocID="{313EE7D4-C790-4D42-BAB5-3CA911A780A9}" presName="rootConnector" presStyleLbl="node2" presStyleIdx="0" presStyleCnt="3"/>
      <dgm:spPr/>
    </dgm:pt>
    <dgm:pt modelId="{AF4295BA-39D7-43A4-A83D-445D9027D6CA}" type="pres">
      <dgm:prSet presAssocID="{313EE7D4-C790-4D42-BAB5-3CA911A780A9}" presName="hierChild4" presStyleCnt="0"/>
      <dgm:spPr/>
    </dgm:pt>
    <dgm:pt modelId="{138530AB-F142-41A7-9C66-A4F193F3663F}" type="pres">
      <dgm:prSet presAssocID="{313EE7D4-C790-4D42-BAB5-3CA911A780A9}" presName="hierChild5" presStyleCnt="0"/>
      <dgm:spPr/>
    </dgm:pt>
    <dgm:pt modelId="{56224A1F-D65B-42BF-9157-864BA69B05AC}" type="pres">
      <dgm:prSet presAssocID="{31A3F099-2DF6-4134-B95F-7770D617B51C}" presName="Name37" presStyleLbl="parChTrans1D2" presStyleIdx="1" presStyleCnt="4"/>
      <dgm:spPr/>
    </dgm:pt>
    <dgm:pt modelId="{397B3937-BE4D-4D51-B568-D5883B0B992C}" type="pres">
      <dgm:prSet presAssocID="{94D06CD1-18D0-430B-98CF-862FEF22387E}" presName="hierRoot2" presStyleCnt="0">
        <dgm:presLayoutVars>
          <dgm:hierBranch val="init"/>
        </dgm:presLayoutVars>
      </dgm:prSet>
      <dgm:spPr/>
    </dgm:pt>
    <dgm:pt modelId="{C4A39BFC-2B2C-472A-98A0-ECD2E3A75E89}" type="pres">
      <dgm:prSet presAssocID="{94D06CD1-18D0-430B-98CF-862FEF22387E}" presName="rootComposite" presStyleCnt="0"/>
      <dgm:spPr/>
    </dgm:pt>
    <dgm:pt modelId="{2BD739B8-B311-4117-85EA-183FDD2BB8C0}" type="pres">
      <dgm:prSet presAssocID="{94D06CD1-18D0-430B-98CF-862FEF22387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A1E434E-1CD5-4165-9222-A4DED465DD67}" type="pres">
      <dgm:prSet presAssocID="{94D06CD1-18D0-430B-98CF-862FEF22387E}" presName="rootConnector" presStyleLbl="node2" presStyleIdx="1" presStyleCnt="3"/>
      <dgm:spPr/>
    </dgm:pt>
    <dgm:pt modelId="{AA583C31-A98B-40FA-AF93-A78814C325C2}" type="pres">
      <dgm:prSet presAssocID="{94D06CD1-18D0-430B-98CF-862FEF22387E}" presName="hierChild4" presStyleCnt="0"/>
      <dgm:spPr/>
    </dgm:pt>
    <dgm:pt modelId="{A2731607-2777-4704-9FB4-96A970D21C18}" type="pres">
      <dgm:prSet presAssocID="{94D06CD1-18D0-430B-98CF-862FEF22387E}" presName="hierChild5" presStyleCnt="0"/>
      <dgm:spPr/>
    </dgm:pt>
    <dgm:pt modelId="{7E237A5C-9460-4034-A518-8E5F5561FE91}" type="pres">
      <dgm:prSet presAssocID="{247CA72F-43C3-4D28-8AC2-0C681ACEBFB5}" presName="Name37" presStyleLbl="parChTrans1D2" presStyleIdx="2" presStyleCnt="4"/>
      <dgm:spPr/>
    </dgm:pt>
    <dgm:pt modelId="{61A8E868-DA95-4E2F-8E85-14BE35C9387E}" type="pres">
      <dgm:prSet presAssocID="{4E8F5086-1E3D-4776-8BED-0733751250D1}" presName="hierRoot2" presStyleCnt="0">
        <dgm:presLayoutVars>
          <dgm:hierBranch val="init"/>
        </dgm:presLayoutVars>
      </dgm:prSet>
      <dgm:spPr/>
    </dgm:pt>
    <dgm:pt modelId="{755773F2-257F-40E4-81F5-73F2AE4F9C09}" type="pres">
      <dgm:prSet presAssocID="{4E8F5086-1E3D-4776-8BED-0733751250D1}" presName="rootComposite" presStyleCnt="0"/>
      <dgm:spPr/>
    </dgm:pt>
    <dgm:pt modelId="{7150D909-75E3-40FB-8DE9-B75CA45DCFA8}" type="pres">
      <dgm:prSet presAssocID="{4E8F5086-1E3D-4776-8BED-0733751250D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9B973B4-3566-41FD-BC06-34EB14FBD43D}" type="pres">
      <dgm:prSet presAssocID="{4E8F5086-1E3D-4776-8BED-0733751250D1}" presName="rootConnector" presStyleLbl="node2" presStyleIdx="2" presStyleCnt="3"/>
      <dgm:spPr/>
    </dgm:pt>
    <dgm:pt modelId="{23DB0A5F-0C3C-4718-8FB7-A39C8761EDDD}" type="pres">
      <dgm:prSet presAssocID="{4E8F5086-1E3D-4776-8BED-0733751250D1}" presName="hierChild4" presStyleCnt="0"/>
      <dgm:spPr/>
    </dgm:pt>
    <dgm:pt modelId="{A46CA55F-47B2-429A-872A-C43DB25B72FE}" type="pres">
      <dgm:prSet presAssocID="{4E8F5086-1E3D-4776-8BED-0733751250D1}" presName="hierChild5" presStyleCnt="0"/>
      <dgm:spPr/>
    </dgm:pt>
    <dgm:pt modelId="{11E04049-7B29-47D3-A67E-55B735651F12}" type="pres">
      <dgm:prSet presAssocID="{4F5F5A0F-6A71-470B-91A5-CE1F34991045}" presName="hierChild3" presStyleCnt="0"/>
      <dgm:spPr/>
    </dgm:pt>
    <dgm:pt modelId="{DC96EBD2-7A07-4E81-8422-1179DAA6D845}" type="pres">
      <dgm:prSet presAssocID="{02521464-BD62-421E-AC4B-80EE72FD0CEF}" presName="Name111" presStyleLbl="parChTrans1D2" presStyleIdx="3" presStyleCnt="4"/>
      <dgm:spPr/>
    </dgm:pt>
    <dgm:pt modelId="{3C0F21A3-7877-4400-898A-E8B1334538A2}" type="pres">
      <dgm:prSet presAssocID="{DAD2303F-383B-490C-B978-BDCE0FDA6DED}" presName="hierRoot3" presStyleCnt="0">
        <dgm:presLayoutVars>
          <dgm:hierBranch val="init"/>
        </dgm:presLayoutVars>
      </dgm:prSet>
      <dgm:spPr/>
    </dgm:pt>
    <dgm:pt modelId="{BA11455B-75A0-457F-8D83-E1310E8C01F9}" type="pres">
      <dgm:prSet presAssocID="{DAD2303F-383B-490C-B978-BDCE0FDA6DED}" presName="rootComposite3" presStyleCnt="0"/>
      <dgm:spPr/>
    </dgm:pt>
    <dgm:pt modelId="{03F0A167-780A-4CED-B9B3-4FE94731CCAE}" type="pres">
      <dgm:prSet presAssocID="{DAD2303F-383B-490C-B978-BDCE0FDA6DED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1E69E9E-30F3-41A8-900B-C7D6DE117A2B}" type="pres">
      <dgm:prSet presAssocID="{DAD2303F-383B-490C-B978-BDCE0FDA6DED}" presName="rootConnector3" presStyleLbl="asst1" presStyleIdx="0" presStyleCnt="1"/>
      <dgm:spPr/>
    </dgm:pt>
    <dgm:pt modelId="{059474CB-6F70-492E-8878-9FEBED4DB330}" type="pres">
      <dgm:prSet presAssocID="{DAD2303F-383B-490C-B978-BDCE0FDA6DED}" presName="hierChild6" presStyleCnt="0"/>
      <dgm:spPr/>
    </dgm:pt>
    <dgm:pt modelId="{33A22276-7C66-4A10-A318-61272198C91A}" type="pres">
      <dgm:prSet presAssocID="{DAD2303F-383B-490C-B978-BDCE0FDA6DED}" presName="hierChild7" presStyleCnt="0"/>
      <dgm:spPr/>
    </dgm:pt>
  </dgm:ptLst>
  <dgm:cxnLst>
    <dgm:cxn modelId="{03B999CA-74CD-4910-8679-FDEC4ABD1BA1}" type="presOf" srcId="{2C086872-B12D-439F-8AE2-8A58B97B6E94}" destId="{2003C388-31C3-4E79-A7D1-4580C15B316F}" srcOrd="0" destOrd="0" presId="urn:microsoft.com/office/officeart/2005/8/layout/orgChart1"/>
    <dgm:cxn modelId="{691C9203-C8E9-4717-8171-5F68D9EEA5F6}" type="presOf" srcId="{4E8F5086-1E3D-4776-8BED-0733751250D1}" destId="{7150D909-75E3-40FB-8DE9-B75CA45DCFA8}" srcOrd="0" destOrd="0" presId="urn:microsoft.com/office/officeart/2005/8/layout/orgChart1"/>
    <dgm:cxn modelId="{D5964404-7ABF-4760-8BB2-B487D6FC4FCF}" srcId="{4F5F5A0F-6A71-470B-91A5-CE1F34991045}" destId="{313EE7D4-C790-4D42-BAB5-3CA911A780A9}" srcOrd="1" destOrd="0" parTransId="{866FF530-C7A3-47CF-8EBA-3286D570EF0C}" sibTransId="{E1F8A143-EC2D-4593-A88F-4ED451259506}"/>
    <dgm:cxn modelId="{EEA079E4-DB2C-4E27-A755-FB5EB97EE6F4}" type="presOf" srcId="{866FF530-C7A3-47CF-8EBA-3286D570EF0C}" destId="{F19EBB07-4142-43C9-83D2-6785E4BAACB8}" srcOrd="0" destOrd="0" presId="urn:microsoft.com/office/officeart/2005/8/layout/orgChart1"/>
    <dgm:cxn modelId="{FA47C619-A6E0-401D-9B95-7B58FA04E24C}" srcId="{2C086872-B12D-439F-8AE2-8A58B97B6E94}" destId="{4F5F5A0F-6A71-470B-91A5-CE1F34991045}" srcOrd="0" destOrd="0" parTransId="{04E8B19A-3132-4823-B7FE-C74125C880C7}" sibTransId="{ABC2A4FA-679C-4EF6-A346-91898D23B2AA}"/>
    <dgm:cxn modelId="{274E429E-00F0-4815-A537-289FA8E2B0B2}" type="presOf" srcId="{313EE7D4-C790-4D42-BAB5-3CA911A780A9}" destId="{0AEA274B-7185-435D-94E9-9B4B28A5C21E}" srcOrd="1" destOrd="0" presId="urn:microsoft.com/office/officeart/2005/8/layout/orgChart1"/>
    <dgm:cxn modelId="{257EBC0C-0ED6-42FA-B258-B86666B84AF6}" type="presOf" srcId="{4F5F5A0F-6A71-470B-91A5-CE1F34991045}" destId="{04F91DAB-D1E0-4451-809F-D0AEAE25C03A}" srcOrd="0" destOrd="0" presId="urn:microsoft.com/office/officeart/2005/8/layout/orgChart1"/>
    <dgm:cxn modelId="{E29FAD88-516F-4D14-87AD-A7129A65DE2A}" srcId="{4F5F5A0F-6A71-470B-91A5-CE1F34991045}" destId="{94D06CD1-18D0-430B-98CF-862FEF22387E}" srcOrd="2" destOrd="0" parTransId="{31A3F099-2DF6-4134-B95F-7770D617B51C}" sibTransId="{7F18B038-5B2A-4C2A-8598-B96F3A64540A}"/>
    <dgm:cxn modelId="{2FAEB8F9-9EA9-4DF6-9D06-40D344CE69E2}" type="presOf" srcId="{DAD2303F-383B-490C-B978-BDCE0FDA6DED}" destId="{11E69E9E-30F3-41A8-900B-C7D6DE117A2B}" srcOrd="1" destOrd="0" presId="urn:microsoft.com/office/officeart/2005/8/layout/orgChart1"/>
    <dgm:cxn modelId="{E7A2FB18-651B-48A3-A1FE-7BA86E512338}" type="presOf" srcId="{02521464-BD62-421E-AC4B-80EE72FD0CEF}" destId="{DC96EBD2-7A07-4E81-8422-1179DAA6D845}" srcOrd="0" destOrd="0" presId="urn:microsoft.com/office/officeart/2005/8/layout/orgChart1"/>
    <dgm:cxn modelId="{05DC14B9-A87C-4643-BB95-F6D011A8E67B}" type="presOf" srcId="{247CA72F-43C3-4D28-8AC2-0C681ACEBFB5}" destId="{7E237A5C-9460-4034-A518-8E5F5561FE91}" srcOrd="0" destOrd="0" presId="urn:microsoft.com/office/officeart/2005/8/layout/orgChart1"/>
    <dgm:cxn modelId="{4AA3D1C8-491E-4114-91C1-9BAB685B5C8A}" srcId="{4F5F5A0F-6A71-470B-91A5-CE1F34991045}" destId="{4E8F5086-1E3D-4776-8BED-0733751250D1}" srcOrd="3" destOrd="0" parTransId="{247CA72F-43C3-4D28-8AC2-0C681ACEBFB5}" sibTransId="{83C5C387-BF27-49B3-93FC-A2CF2A412F6A}"/>
    <dgm:cxn modelId="{C77201D8-358C-4A8D-994A-F55994D37211}" srcId="{4F5F5A0F-6A71-470B-91A5-CE1F34991045}" destId="{DAD2303F-383B-490C-B978-BDCE0FDA6DED}" srcOrd="0" destOrd="0" parTransId="{02521464-BD62-421E-AC4B-80EE72FD0CEF}" sibTransId="{5A56A33C-37B2-47C3-BF5B-5A6291378433}"/>
    <dgm:cxn modelId="{709DCF04-B407-491F-8DAF-1746BA482649}" type="presOf" srcId="{94D06CD1-18D0-430B-98CF-862FEF22387E}" destId="{EA1E434E-1CD5-4165-9222-A4DED465DD67}" srcOrd="1" destOrd="0" presId="urn:microsoft.com/office/officeart/2005/8/layout/orgChart1"/>
    <dgm:cxn modelId="{46C9BF88-C2FB-4EFD-A23C-0BEDD3EE2F7D}" type="presOf" srcId="{4E8F5086-1E3D-4776-8BED-0733751250D1}" destId="{69B973B4-3566-41FD-BC06-34EB14FBD43D}" srcOrd="1" destOrd="0" presId="urn:microsoft.com/office/officeart/2005/8/layout/orgChart1"/>
    <dgm:cxn modelId="{09AABFA2-71E0-464B-ABE5-D3E18F6ECB3C}" type="presOf" srcId="{94D06CD1-18D0-430B-98CF-862FEF22387E}" destId="{2BD739B8-B311-4117-85EA-183FDD2BB8C0}" srcOrd="0" destOrd="0" presId="urn:microsoft.com/office/officeart/2005/8/layout/orgChart1"/>
    <dgm:cxn modelId="{72832FC4-6458-4C7F-A5DB-9E6FD12B76B5}" type="presOf" srcId="{4F5F5A0F-6A71-470B-91A5-CE1F34991045}" destId="{F30C1B4C-3624-4B19-A3F1-730208073079}" srcOrd="1" destOrd="0" presId="urn:microsoft.com/office/officeart/2005/8/layout/orgChart1"/>
    <dgm:cxn modelId="{62670BE7-6BBE-4B85-A559-96F4EA0C4B2E}" type="presOf" srcId="{31A3F099-2DF6-4134-B95F-7770D617B51C}" destId="{56224A1F-D65B-42BF-9157-864BA69B05AC}" srcOrd="0" destOrd="0" presId="urn:microsoft.com/office/officeart/2005/8/layout/orgChart1"/>
    <dgm:cxn modelId="{32E3EE3B-D771-4C74-A717-52353343278A}" type="presOf" srcId="{DAD2303F-383B-490C-B978-BDCE0FDA6DED}" destId="{03F0A167-780A-4CED-B9B3-4FE94731CCAE}" srcOrd="0" destOrd="0" presId="urn:microsoft.com/office/officeart/2005/8/layout/orgChart1"/>
    <dgm:cxn modelId="{FFBD4149-5CA0-4EB3-8227-A619579C05DA}" type="presOf" srcId="{313EE7D4-C790-4D42-BAB5-3CA911A780A9}" destId="{B11272BB-45BB-4387-AE6E-63D1EC9A1826}" srcOrd="0" destOrd="0" presId="urn:microsoft.com/office/officeart/2005/8/layout/orgChart1"/>
    <dgm:cxn modelId="{AE5D4E0F-B7B3-47F5-909B-4046CB842BEF}" type="presParOf" srcId="{2003C388-31C3-4E79-A7D1-4580C15B316F}" destId="{3B3DFE49-7B49-462E-98AD-F030C25E906D}" srcOrd="0" destOrd="0" presId="urn:microsoft.com/office/officeart/2005/8/layout/orgChart1"/>
    <dgm:cxn modelId="{7E921276-4FF0-414D-9DE5-96F3473BFF05}" type="presParOf" srcId="{3B3DFE49-7B49-462E-98AD-F030C25E906D}" destId="{C325F156-46D3-47CD-B381-336A16EC9504}" srcOrd="0" destOrd="0" presId="urn:microsoft.com/office/officeart/2005/8/layout/orgChart1"/>
    <dgm:cxn modelId="{2B49EB2C-F101-4706-8A14-DCBE75C50C9D}" type="presParOf" srcId="{C325F156-46D3-47CD-B381-336A16EC9504}" destId="{04F91DAB-D1E0-4451-809F-D0AEAE25C03A}" srcOrd="0" destOrd="0" presId="urn:microsoft.com/office/officeart/2005/8/layout/orgChart1"/>
    <dgm:cxn modelId="{92F579DD-17A3-4BEB-A2C2-58FCC5AC4DFD}" type="presParOf" srcId="{C325F156-46D3-47CD-B381-336A16EC9504}" destId="{F30C1B4C-3624-4B19-A3F1-730208073079}" srcOrd="1" destOrd="0" presId="urn:microsoft.com/office/officeart/2005/8/layout/orgChart1"/>
    <dgm:cxn modelId="{CB15DFE6-0766-4511-91DD-E0B15A9AFE56}" type="presParOf" srcId="{3B3DFE49-7B49-462E-98AD-F030C25E906D}" destId="{1B75B49A-1369-4964-BAAA-B1F02EA70B5C}" srcOrd="1" destOrd="0" presId="urn:microsoft.com/office/officeart/2005/8/layout/orgChart1"/>
    <dgm:cxn modelId="{36224F2A-77B1-4368-97F7-0257595A1635}" type="presParOf" srcId="{1B75B49A-1369-4964-BAAA-B1F02EA70B5C}" destId="{F19EBB07-4142-43C9-83D2-6785E4BAACB8}" srcOrd="0" destOrd="0" presId="urn:microsoft.com/office/officeart/2005/8/layout/orgChart1"/>
    <dgm:cxn modelId="{341C56D7-4886-4607-AEFF-9D397FF50552}" type="presParOf" srcId="{1B75B49A-1369-4964-BAAA-B1F02EA70B5C}" destId="{1923D099-37B9-4727-9F3B-C50FE2499F40}" srcOrd="1" destOrd="0" presId="urn:microsoft.com/office/officeart/2005/8/layout/orgChart1"/>
    <dgm:cxn modelId="{4DCBF268-224D-49C5-BB70-EABCBF38917E}" type="presParOf" srcId="{1923D099-37B9-4727-9F3B-C50FE2499F40}" destId="{80FB4995-3C8C-4D12-9D3E-CE74D6A0386F}" srcOrd="0" destOrd="0" presId="urn:microsoft.com/office/officeart/2005/8/layout/orgChart1"/>
    <dgm:cxn modelId="{CEE8D865-05C7-458A-ABB7-A43D6A96A54D}" type="presParOf" srcId="{80FB4995-3C8C-4D12-9D3E-CE74D6A0386F}" destId="{B11272BB-45BB-4387-AE6E-63D1EC9A1826}" srcOrd="0" destOrd="0" presId="urn:microsoft.com/office/officeart/2005/8/layout/orgChart1"/>
    <dgm:cxn modelId="{C58076D3-CBFC-4187-A1DA-A05B904C875A}" type="presParOf" srcId="{80FB4995-3C8C-4D12-9D3E-CE74D6A0386F}" destId="{0AEA274B-7185-435D-94E9-9B4B28A5C21E}" srcOrd="1" destOrd="0" presId="urn:microsoft.com/office/officeart/2005/8/layout/orgChart1"/>
    <dgm:cxn modelId="{AF889FD8-84F6-4CEA-9DF7-3476D7CF4DA2}" type="presParOf" srcId="{1923D099-37B9-4727-9F3B-C50FE2499F40}" destId="{AF4295BA-39D7-43A4-A83D-445D9027D6CA}" srcOrd="1" destOrd="0" presId="urn:microsoft.com/office/officeart/2005/8/layout/orgChart1"/>
    <dgm:cxn modelId="{9FD6CA4D-2F42-4095-9BA1-47965330E466}" type="presParOf" srcId="{1923D099-37B9-4727-9F3B-C50FE2499F40}" destId="{138530AB-F142-41A7-9C66-A4F193F3663F}" srcOrd="2" destOrd="0" presId="urn:microsoft.com/office/officeart/2005/8/layout/orgChart1"/>
    <dgm:cxn modelId="{9EACEBCF-F350-428E-892B-4FF062249BCE}" type="presParOf" srcId="{1B75B49A-1369-4964-BAAA-B1F02EA70B5C}" destId="{56224A1F-D65B-42BF-9157-864BA69B05AC}" srcOrd="2" destOrd="0" presId="urn:microsoft.com/office/officeart/2005/8/layout/orgChart1"/>
    <dgm:cxn modelId="{83EC7970-D8CE-447E-B8FA-656F73DBC342}" type="presParOf" srcId="{1B75B49A-1369-4964-BAAA-B1F02EA70B5C}" destId="{397B3937-BE4D-4D51-B568-D5883B0B992C}" srcOrd="3" destOrd="0" presId="urn:microsoft.com/office/officeart/2005/8/layout/orgChart1"/>
    <dgm:cxn modelId="{5CF735ED-FF95-4FD8-A9D9-7FFC2DE2CEB1}" type="presParOf" srcId="{397B3937-BE4D-4D51-B568-D5883B0B992C}" destId="{C4A39BFC-2B2C-472A-98A0-ECD2E3A75E89}" srcOrd="0" destOrd="0" presId="urn:microsoft.com/office/officeart/2005/8/layout/orgChart1"/>
    <dgm:cxn modelId="{7A232CB4-046C-43AC-A1B8-5EF5E554B8A2}" type="presParOf" srcId="{C4A39BFC-2B2C-472A-98A0-ECD2E3A75E89}" destId="{2BD739B8-B311-4117-85EA-183FDD2BB8C0}" srcOrd="0" destOrd="0" presId="urn:microsoft.com/office/officeart/2005/8/layout/orgChart1"/>
    <dgm:cxn modelId="{6C8B841D-0A60-4893-8B11-C6E506E232A4}" type="presParOf" srcId="{C4A39BFC-2B2C-472A-98A0-ECD2E3A75E89}" destId="{EA1E434E-1CD5-4165-9222-A4DED465DD67}" srcOrd="1" destOrd="0" presId="urn:microsoft.com/office/officeart/2005/8/layout/orgChart1"/>
    <dgm:cxn modelId="{D5A120BC-F361-48E5-BF2E-7A8C57195743}" type="presParOf" srcId="{397B3937-BE4D-4D51-B568-D5883B0B992C}" destId="{AA583C31-A98B-40FA-AF93-A78814C325C2}" srcOrd="1" destOrd="0" presId="urn:microsoft.com/office/officeart/2005/8/layout/orgChart1"/>
    <dgm:cxn modelId="{EB92C3BA-D32F-46A2-B44B-365DDAB34A81}" type="presParOf" srcId="{397B3937-BE4D-4D51-B568-D5883B0B992C}" destId="{A2731607-2777-4704-9FB4-96A970D21C18}" srcOrd="2" destOrd="0" presId="urn:microsoft.com/office/officeart/2005/8/layout/orgChart1"/>
    <dgm:cxn modelId="{5CEEFD24-40C8-4A03-B274-F38B59FFACE6}" type="presParOf" srcId="{1B75B49A-1369-4964-BAAA-B1F02EA70B5C}" destId="{7E237A5C-9460-4034-A518-8E5F5561FE91}" srcOrd="4" destOrd="0" presId="urn:microsoft.com/office/officeart/2005/8/layout/orgChart1"/>
    <dgm:cxn modelId="{770EDC73-B489-45C7-B5CE-0D0FFF1488E4}" type="presParOf" srcId="{1B75B49A-1369-4964-BAAA-B1F02EA70B5C}" destId="{61A8E868-DA95-4E2F-8E85-14BE35C9387E}" srcOrd="5" destOrd="0" presId="urn:microsoft.com/office/officeart/2005/8/layout/orgChart1"/>
    <dgm:cxn modelId="{B02DACCB-319E-44A8-9025-0174712FD5A7}" type="presParOf" srcId="{61A8E868-DA95-4E2F-8E85-14BE35C9387E}" destId="{755773F2-257F-40E4-81F5-73F2AE4F9C09}" srcOrd="0" destOrd="0" presId="urn:microsoft.com/office/officeart/2005/8/layout/orgChart1"/>
    <dgm:cxn modelId="{640205BF-790F-440B-B59F-7A17273C1819}" type="presParOf" srcId="{755773F2-257F-40E4-81F5-73F2AE4F9C09}" destId="{7150D909-75E3-40FB-8DE9-B75CA45DCFA8}" srcOrd="0" destOrd="0" presId="urn:microsoft.com/office/officeart/2005/8/layout/orgChart1"/>
    <dgm:cxn modelId="{0EE921EF-97C3-4BA2-8C7B-32EA0B652C5B}" type="presParOf" srcId="{755773F2-257F-40E4-81F5-73F2AE4F9C09}" destId="{69B973B4-3566-41FD-BC06-34EB14FBD43D}" srcOrd="1" destOrd="0" presId="urn:microsoft.com/office/officeart/2005/8/layout/orgChart1"/>
    <dgm:cxn modelId="{7A482E29-E783-4398-B82B-754CE6BD02D6}" type="presParOf" srcId="{61A8E868-DA95-4E2F-8E85-14BE35C9387E}" destId="{23DB0A5F-0C3C-4718-8FB7-A39C8761EDDD}" srcOrd="1" destOrd="0" presId="urn:microsoft.com/office/officeart/2005/8/layout/orgChart1"/>
    <dgm:cxn modelId="{D0431427-A6A1-4215-8C33-75F7E9C5FA29}" type="presParOf" srcId="{61A8E868-DA95-4E2F-8E85-14BE35C9387E}" destId="{A46CA55F-47B2-429A-872A-C43DB25B72FE}" srcOrd="2" destOrd="0" presId="urn:microsoft.com/office/officeart/2005/8/layout/orgChart1"/>
    <dgm:cxn modelId="{28BC8C27-A232-4C26-9198-CFF8D0D9C53D}" type="presParOf" srcId="{3B3DFE49-7B49-462E-98AD-F030C25E906D}" destId="{11E04049-7B29-47D3-A67E-55B735651F12}" srcOrd="2" destOrd="0" presId="urn:microsoft.com/office/officeart/2005/8/layout/orgChart1"/>
    <dgm:cxn modelId="{6254EEA4-CEFE-4B2E-9AE6-88102DB6F95E}" type="presParOf" srcId="{11E04049-7B29-47D3-A67E-55B735651F12}" destId="{DC96EBD2-7A07-4E81-8422-1179DAA6D845}" srcOrd="0" destOrd="0" presId="urn:microsoft.com/office/officeart/2005/8/layout/orgChart1"/>
    <dgm:cxn modelId="{3C978990-064B-46E8-B3A7-D073259F0948}" type="presParOf" srcId="{11E04049-7B29-47D3-A67E-55B735651F12}" destId="{3C0F21A3-7877-4400-898A-E8B1334538A2}" srcOrd="1" destOrd="0" presId="urn:microsoft.com/office/officeart/2005/8/layout/orgChart1"/>
    <dgm:cxn modelId="{3558B5F0-AF49-4E70-A180-41FB2ED69511}" type="presParOf" srcId="{3C0F21A3-7877-4400-898A-E8B1334538A2}" destId="{BA11455B-75A0-457F-8D83-E1310E8C01F9}" srcOrd="0" destOrd="0" presId="urn:microsoft.com/office/officeart/2005/8/layout/orgChart1"/>
    <dgm:cxn modelId="{246ACBD6-B261-4177-9879-5B0FBE482F35}" type="presParOf" srcId="{BA11455B-75A0-457F-8D83-E1310E8C01F9}" destId="{03F0A167-780A-4CED-B9B3-4FE94731CCAE}" srcOrd="0" destOrd="0" presId="urn:microsoft.com/office/officeart/2005/8/layout/orgChart1"/>
    <dgm:cxn modelId="{C56C542F-D450-44E9-8A5E-19FF5809F661}" type="presParOf" srcId="{BA11455B-75A0-457F-8D83-E1310E8C01F9}" destId="{11E69E9E-30F3-41A8-900B-C7D6DE117A2B}" srcOrd="1" destOrd="0" presId="urn:microsoft.com/office/officeart/2005/8/layout/orgChart1"/>
    <dgm:cxn modelId="{30AD8A61-82EE-4D55-B136-3CAD697BF68C}" type="presParOf" srcId="{3C0F21A3-7877-4400-898A-E8B1334538A2}" destId="{059474CB-6F70-492E-8878-9FEBED4DB330}" srcOrd="1" destOrd="0" presId="urn:microsoft.com/office/officeart/2005/8/layout/orgChart1"/>
    <dgm:cxn modelId="{40B0411F-24DB-4AE7-A1B1-DFAF2BF7B86D}" type="presParOf" srcId="{3C0F21A3-7877-4400-898A-E8B1334538A2}" destId="{33A22276-7C66-4A10-A318-61272198C91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6EBD2-7A07-4E81-8422-1179DAA6D845}">
      <dsp:nvSpPr>
        <dsp:cNvPr id="0" name=""/>
        <dsp:cNvSpPr/>
      </dsp:nvSpPr>
      <dsp:spPr>
        <a:xfrm>
          <a:off x="2999619" y="1886425"/>
          <a:ext cx="196208" cy="875062"/>
        </a:xfrm>
        <a:custGeom>
          <a:avLst/>
          <a:gdLst/>
          <a:ahLst/>
          <a:cxnLst/>
          <a:rect l="0" t="0" r="0" b="0"/>
          <a:pathLst>
            <a:path>
              <a:moveTo>
                <a:pt x="196208" y="0"/>
              </a:moveTo>
              <a:lnTo>
                <a:pt x="196208" y="875062"/>
              </a:lnTo>
              <a:lnTo>
                <a:pt x="0" y="875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37A5C-9460-4034-A518-8E5F5561FE91}">
      <dsp:nvSpPr>
        <dsp:cNvPr id="0" name=""/>
        <dsp:cNvSpPr/>
      </dsp:nvSpPr>
      <dsp:spPr>
        <a:xfrm>
          <a:off x="3195828" y="1886425"/>
          <a:ext cx="2261071" cy="1734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8435"/>
              </a:lnTo>
              <a:lnTo>
                <a:pt x="2261071" y="1538435"/>
              </a:lnTo>
              <a:lnTo>
                <a:pt x="2261071" y="17346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24A1F-D65B-42BF-9157-864BA69B05AC}">
      <dsp:nvSpPr>
        <dsp:cNvPr id="0" name=""/>
        <dsp:cNvSpPr/>
      </dsp:nvSpPr>
      <dsp:spPr>
        <a:xfrm>
          <a:off x="3150108" y="1886425"/>
          <a:ext cx="91440" cy="17346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46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EBB07-4142-43C9-83D2-6785E4BAACB8}">
      <dsp:nvSpPr>
        <dsp:cNvPr id="0" name=""/>
        <dsp:cNvSpPr/>
      </dsp:nvSpPr>
      <dsp:spPr>
        <a:xfrm>
          <a:off x="934756" y="1886425"/>
          <a:ext cx="2261071" cy="1734643"/>
        </a:xfrm>
        <a:custGeom>
          <a:avLst/>
          <a:gdLst/>
          <a:ahLst/>
          <a:cxnLst/>
          <a:rect l="0" t="0" r="0" b="0"/>
          <a:pathLst>
            <a:path>
              <a:moveTo>
                <a:pt x="2261071" y="0"/>
              </a:moveTo>
              <a:lnTo>
                <a:pt x="2261071" y="1538435"/>
              </a:lnTo>
              <a:lnTo>
                <a:pt x="0" y="1538435"/>
              </a:lnTo>
              <a:lnTo>
                <a:pt x="0" y="17346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F91DAB-D1E0-4451-809F-D0AEAE25C03A}">
      <dsp:nvSpPr>
        <dsp:cNvPr id="0" name=""/>
        <dsp:cNvSpPr/>
      </dsp:nvSpPr>
      <dsp:spPr>
        <a:xfrm>
          <a:off x="2261500" y="952098"/>
          <a:ext cx="1868654" cy="934327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500" kern="1200" dirty="0"/>
        </a:p>
      </dsp:txBody>
      <dsp:txXfrm>
        <a:off x="2261500" y="952098"/>
        <a:ext cx="1868654" cy="934327"/>
      </dsp:txXfrm>
    </dsp:sp>
    <dsp:sp modelId="{B11272BB-45BB-4387-AE6E-63D1EC9A1826}">
      <dsp:nvSpPr>
        <dsp:cNvPr id="0" name=""/>
        <dsp:cNvSpPr/>
      </dsp:nvSpPr>
      <dsp:spPr>
        <a:xfrm>
          <a:off x="429" y="3621068"/>
          <a:ext cx="1868654" cy="934327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500" kern="1200" dirty="0"/>
        </a:p>
      </dsp:txBody>
      <dsp:txXfrm>
        <a:off x="429" y="3621068"/>
        <a:ext cx="1868654" cy="934327"/>
      </dsp:txXfrm>
    </dsp:sp>
    <dsp:sp modelId="{2BD739B8-B311-4117-85EA-183FDD2BB8C0}">
      <dsp:nvSpPr>
        <dsp:cNvPr id="0" name=""/>
        <dsp:cNvSpPr/>
      </dsp:nvSpPr>
      <dsp:spPr>
        <a:xfrm>
          <a:off x="2261500" y="3621068"/>
          <a:ext cx="1868654" cy="934327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500" kern="1200" dirty="0"/>
        </a:p>
      </dsp:txBody>
      <dsp:txXfrm>
        <a:off x="2261500" y="3621068"/>
        <a:ext cx="1868654" cy="934327"/>
      </dsp:txXfrm>
    </dsp:sp>
    <dsp:sp modelId="{7150D909-75E3-40FB-8DE9-B75CA45DCFA8}">
      <dsp:nvSpPr>
        <dsp:cNvPr id="0" name=""/>
        <dsp:cNvSpPr/>
      </dsp:nvSpPr>
      <dsp:spPr>
        <a:xfrm>
          <a:off x="4522572" y="3621068"/>
          <a:ext cx="1868654" cy="934327"/>
        </a:xfrm>
        <a:prstGeom prst="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500" kern="1200" dirty="0"/>
        </a:p>
      </dsp:txBody>
      <dsp:txXfrm>
        <a:off x="4522572" y="3621068"/>
        <a:ext cx="1868654" cy="934327"/>
      </dsp:txXfrm>
    </dsp:sp>
    <dsp:sp modelId="{03F0A167-780A-4CED-B9B3-4FE94731CCAE}">
      <dsp:nvSpPr>
        <dsp:cNvPr id="0" name=""/>
        <dsp:cNvSpPr/>
      </dsp:nvSpPr>
      <dsp:spPr>
        <a:xfrm>
          <a:off x="1130964" y="2294324"/>
          <a:ext cx="1868654" cy="934327"/>
        </a:xfrm>
        <a:prstGeom prst="rect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500" kern="1200" dirty="0"/>
        </a:p>
      </dsp:txBody>
      <dsp:txXfrm>
        <a:off x="1130964" y="2294324"/>
        <a:ext cx="1868654" cy="934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D5B73-58D0-CC40-98E2-E21EF3FCA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76987"/>
            <a:ext cx="8689976" cy="2509213"/>
          </a:xfrm>
        </p:spPr>
        <p:txBody>
          <a:bodyPr/>
          <a:lstStyle/>
          <a:p>
            <a:r>
              <a:rPr lang="zh-TW" altLang="en-US" dirty="0"/>
              <a:t>飲品比比比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38DD90-A9B3-3147-BCA4-8D5EFBD1F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0066C027</a:t>
            </a:r>
            <a:r>
              <a:rPr lang="zh-CN" altLang="en-US" dirty="0"/>
              <a:t>魏資碩</a:t>
            </a:r>
            <a:endParaRPr lang="zh-TW" altLang="en-US" dirty="0"/>
          </a:p>
          <a:p>
            <a:r>
              <a:rPr lang="en-US" altLang="zh-TW" dirty="0"/>
              <a:t>00181040</a:t>
            </a:r>
            <a:r>
              <a:rPr lang="zh-TW" altLang="en-US" dirty="0"/>
              <a:t>張凱雯</a:t>
            </a:r>
          </a:p>
        </p:txBody>
      </p:sp>
    </p:spTree>
    <p:extLst>
      <p:ext uri="{BB962C8B-B14F-4D97-AF65-F5344CB8AC3E}">
        <p14:creationId xmlns:p14="http://schemas.microsoft.com/office/powerpoint/2010/main" val="390285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en-US" altLang="zh-TW" dirty="0" smtClean="0"/>
          </a:p>
          <a:p>
            <a:r>
              <a:rPr lang="zh-TW" altLang="en-US" dirty="0"/>
              <a:t>製作目的</a:t>
            </a:r>
            <a:endParaRPr lang="en-US" altLang="zh-TW" dirty="0" smtClean="0"/>
          </a:p>
          <a:p>
            <a:r>
              <a:rPr lang="zh-TW" altLang="en-US" dirty="0" smtClean="0"/>
              <a:t>網站架構</a:t>
            </a:r>
            <a:endParaRPr lang="en-US" altLang="zh-TW" dirty="0" smtClean="0"/>
          </a:p>
          <a:p>
            <a:r>
              <a:rPr lang="zh-TW" altLang="en-US" dirty="0"/>
              <a:t>特色</a:t>
            </a:r>
            <a:r>
              <a:rPr lang="zh-TW" altLang="en-US" dirty="0" smtClean="0"/>
              <a:t>優點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zh-TW" altLang="en-US" dirty="0" smtClean="0"/>
              <a:t>技術</a:t>
            </a:r>
            <a:endParaRPr lang="en-US" altLang="zh-TW" dirty="0" smtClean="0"/>
          </a:p>
          <a:p>
            <a:r>
              <a:rPr lang="zh-TW" altLang="en-US" dirty="0" smtClean="0"/>
              <a:t>分工</a:t>
            </a:r>
            <a:endParaRPr lang="en-US" altLang="zh-TW" dirty="0" smtClean="0"/>
          </a:p>
          <a:p>
            <a:r>
              <a:rPr lang="zh-TW" altLang="en-US" dirty="0"/>
              <a:t>參考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321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現代人在購物時會不斷往購物車內放入想要的商品，在結帳時才赫然發現超出預算。我們</a:t>
            </a:r>
            <a:r>
              <a:rPr lang="zh-TW" altLang="en-US" dirty="0"/>
              <a:t>分析的可能因素是整體價格不明確所導致，所以設計專為</a:t>
            </a:r>
            <a:r>
              <a:rPr lang="en-US" altLang="zh-TW" dirty="0"/>
              <a:t>”</a:t>
            </a:r>
            <a:r>
              <a:rPr lang="zh-TW" altLang="en-US" b="1" dirty="0"/>
              <a:t>只想買特定商品的客戶</a:t>
            </a:r>
            <a:r>
              <a:rPr lang="en-US" altLang="zh-TW" dirty="0"/>
              <a:t>”</a:t>
            </a:r>
            <a:r>
              <a:rPr lang="zh-TW" altLang="en-US" dirty="0"/>
              <a:t>所使用的網站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 smtClean="0"/>
              <a:t>減肥</a:t>
            </a:r>
            <a:r>
              <a:rPr lang="zh-TW" altLang="en-US" b="1" dirty="0"/>
              <a:t>的使用者</a:t>
            </a:r>
            <a:r>
              <a:rPr lang="zh-TW" altLang="en-US" dirty="0"/>
              <a:t>可以透過熱量比較買到最低熱量的商品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 smtClean="0"/>
              <a:t>手頭</a:t>
            </a:r>
            <a:r>
              <a:rPr lang="zh-TW" altLang="en-US" b="1" dirty="0"/>
              <a:t>有點緊的使用者</a:t>
            </a:r>
            <a:r>
              <a:rPr lang="zh-TW" altLang="en-US" dirty="0"/>
              <a:t>可以</a:t>
            </a:r>
            <a:r>
              <a:rPr lang="zh-TW" altLang="en-US" dirty="0" smtClean="0"/>
              <a:t>利用總</a:t>
            </a:r>
            <a:r>
              <a:rPr lang="zh-TW" altLang="en-US" dirty="0"/>
              <a:t>價格計算，來防止超出預算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 smtClean="0"/>
              <a:t>忍不住</a:t>
            </a:r>
            <a:r>
              <a:rPr lang="zh-TW" altLang="en-US" b="1" dirty="0"/>
              <a:t>想</a:t>
            </a:r>
            <a:r>
              <a:rPr lang="zh-TW" altLang="en-US" b="1" dirty="0" smtClean="0"/>
              <a:t>購物的使用者</a:t>
            </a:r>
            <a:r>
              <a:rPr lang="zh-TW" altLang="en-US" dirty="0" smtClean="0"/>
              <a:t>可以利用搜尋功能，直擊想買的商品。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9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12484B-966F-ED46-9794-C06E0338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網站架構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2F70EF-250E-074D-B602-33E7C288274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共分為五頁</a:t>
            </a:r>
            <a:endParaRPr lang="zh-TW" altLang="en-US" dirty="0"/>
          </a:p>
          <a:p>
            <a:r>
              <a:rPr lang="zh-CN" altLang="en-US" dirty="0"/>
              <a:t>第一頁為封面</a:t>
            </a:r>
            <a:endParaRPr lang="zh-TW" altLang="en-US" dirty="0"/>
          </a:p>
          <a:p>
            <a:r>
              <a:rPr lang="zh-CN" altLang="en-US" dirty="0"/>
              <a:t>第二頁為模擬購物</a:t>
            </a:r>
            <a:endParaRPr lang="zh-TW" altLang="en-US" dirty="0"/>
          </a:p>
          <a:p>
            <a:r>
              <a:rPr lang="zh-CN" altLang="en-US" dirty="0"/>
              <a:t>第三頁為經典茶飲比較</a:t>
            </a:r>
            <a:endParaRPr lang="zh-TW" altLang="en-US" dirty="0"/>
          </a:p>
          <a:p>
            <a:r>
              <a:rPr lang="zh-CN" altLang="en-US" dirty="0"/>
              <a:t>第四頁為手搖杯比較</a:t>
            </a:r>
            <a:endParaRPr lang="zh-TW" altLang="en-US" dirty="0"/>
          </a:p>
          <a:p>
            <a:r>
              <a:rPr lang="zh-CN" altLang="en-US" dirty="0"/>
              <a:t>第五頁為咖啡比較</a:t>
            </a:r>
            <a:endParaRPr lang="zh-TW" altLang="en-US" dirty="0"/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199003708"/>
              </p:ext>
            </p:extLst>
          </p:nvPr>
        </p:nvGraphicFramePr>
        <p:xfrm>
          <a:off x="4764024" y="950976"/>
          <a:ext cx="6391656" cy="5522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521270" y="15807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第一</a:t>
            </a:r>
            <a:r>
              <a:rPr lang="zh-TW" altLang="en-US" dirty="0"/>
              <a:t>頁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391656" y="2971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第二頁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218524" y="54218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第三頁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521270" y="54218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第四頁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824016" y="54231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第五頁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809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DBB429-105E-7B40-8CAA-3B36CD1C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特色優點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A255DD-AA09-1040-993D-15905ED278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介面對使用者相當友善，容易操作</a:t>
            </a:r>
          </a:p>
          <a:p>
            <a:r>
              <a:rPr lang="zh-TW" altLang="en-US" dirty="0" smtClean="0"/>
              <a:t>第二頁的模擬購物，讓使用者知道</a:t>
            </a:r>
            <a:r>
              <a:rPr lang="zh-TW" altLang="en-US" b="1" dirty="0" smtClean="0"/>
              <a:t>總體價格</a:t>
            </a:r>
            <a:r>
              <a:rPr lang="zh-TW" altLang="en-US" dirty="0" smtClean="0"/>
              <a:t>，且透過</a:t>
            </a:r>
            <a:r>
              <a:rPr lang="zh-TW" altLang="en-US" b="1" dirty="0" smtClean="0"/>
              <a:t>表格清楚呈現</a:t>
            </a:r>
            <a:r>
              <a:rPr lang="zh-TW" altLang="en-US" dirty="0" smtClean="0"/>
              <a:t>，對於價格及產品的掌控明確</a:t>
            </a:r>
          </a:p>
          <a:p>
            <a:r>
              <a:rPr lang="zh-TW" altLang="en-US" dirty="0" smtClean="0"/>
              <a:t>第二頁有</a:t>
            </a:r>
            <a:r>
              <a:rPr lang="zh-TW" altLang="en-US" b="1" dirty="0" smtClean="0"/>
              <a:t>搜尋功能</a:t>
            </a:r>
            <a:r>
              <a:rPr lang="zh-TW" altLang="en-US" dirty="0" smtClean="0"/>
              <a:t>，能夠快速找到目標商品</a:t>
            </a:r>
          </a:p>
          <a:p>
            <a:r>
              <a:rPr lang="zh-TW" altLang="en-US" dirty="0" smtClean="0"/>
              <a:t>第三</a:t>
            </a:r>
            <a:r>
              <a:rPr lang="zh-TW" altLang="en-US" dirty="0"/>
              <a:t>頁到第五頁有</a:t>
            </a:r>
            <a:r>
              <a:rPr lang="zh-TW" altLang="en-US" b="1" dirty="0"/>
              <a:t>比較功能</a:t>
            </a:r>
            <a:r>
              <a:rPr lang="zh-TW" altLang="en-US" dirty="0"/>
              <a:t>，能夠快速讓使用者透過</a:t>
            </a:r>
            <a:r>
              <a:rPr lang="zh-TW" altLang="en-US" b="1" dirty="0"/>
              <a:t>商品的</a:t>
            </a:r>
            <a:r>
              <a:rPr lang="zh-TW" altLang="en-US" b="1" dirty="0" smtClean="0"/>
              <a:t>性質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容量、熱量等</a:t>
            </a:r>
            <a:r>
              <a:rPr lang="en-US" altLang="zh-TW" b="1" dirty="0" smtClean="0"/>
              <a:t>…)</a:t>
            </a:r>
            <a:r>
              <a:rPr lang="zh-TW" altLang="en-US" b="1" dirty="0" smtClean="0"/>
              <a:t>作</a:t>
            </a:r>
            <a:r>
              <a:rPr lang="zh-TW" altLang="en-US" b="1" dirty="0"/>
              <a:t>搜尋</a:t>
            </a:r>
          </a:p>
          <a:p>
            <a:r>
              <a:rPr lang="zh-TW" altLang="en-US" dirty="0"/>
              <a:t>可以透過第二頁模擬購物搭配第三頁到第五頁比較功能，</a:t>
            </a:r>
            <a:r>
              <a:rPr lang="zh-TW" altLang="en-US" dirty="0" smtClean="0"/>
              <a:t>快速依使用者要求選</a:t>
            </a:r>
            <a:r>
              <a:rPr lang="zh-TW" altLang="en-US" dirty="0"/>
              <a:t>好</a:t>
            </a:r>
            <a:r>
              <a:rPr lang="zh-TW" altLang="en-US" dirty="0" smtClean="0"/>
              <a:t>商品</a:t>
            </a:r>
            <a:endParaRPr lang="en-US" altLang="zh-TW" dirty="0" smtClean="0"/>
          </a:p>
          <a:p>
            <a:r>
              <a:rPr lang="zh-TW" altLang="en-US" dirty="0" smtClean="0"/>
              <a:t>本專案透過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輸入資料，所以要增加產品量只需</a:t>
            </a:r>
            <a:r>
              <a:rPr lang="zh-TW" altLang="en-US" b="1" dirty="0" smtClean="0"/>
              <a:t>加入</a:t>
            </a:r>
            <a:r>
              <a:rPr lang="en-US" altLang="zh-TW" b="1" dirty="0" err="1" smtClean="0"/>
              <a:t>json</a:t>
            </a:r>
            <a:r>
              <a:rPr lang="zh-TW" altLang="en-US" b="1" dirty="0" smtClean="0"/>
              <a:t>即可</a:t>
            </a:r>
            <a:r>
              <a:rPr lang="zh-TW" altLang="en-US" dirty="0" smtClean="0"/>
              <a:t>，我們的</a:t>
            </a:r>
            <a:r>
              <a:rPr lang="zh-TW" altLang="en-US" b="1" dirty="0" smtClean="0"/>
              <a:t>程式將會自行擺放上去，並設置相關屬性</a:t>
            </a:r>
            <a:endParaRPr lang="en-US" altLang="zh-TW" b="1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415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B18962-F760-0740-BA4C-C1644756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93" y="755427"/>
            <a:ext cx="10364451" cy="1596177"/>
          </a:xfrm>
        </p:spPr>
        <p:txBody>
          <a:bodyPr/>
          <a:lstStyle/>
          <a:p>
            <a:r>
              <a:rPr lang="zh-TW" altLang="en-US" dirty="0" smtClean="0"/>
              <a:t>使用技術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1302EC-05B2-5A45-9328-AB9C899D65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4018" y="2351604"/>
            <a:ext cx="10363826" cy="3424107"/>
          </a:xfrm>
        </p:spPr>
        <p:txBody>
          <a:bodyPr/>
          <a:lstStyle/>
          <a:p>
            <a:r>
              <a:rPr lang="zh-TW" altLang="en-US" dirty="0" smtClean="0"/>
              <a:t>基本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HTML</a:t>
            </a:r>
            <a:endParaRPr lang="en-US" altLang="zh-TW" dirty="0"/>
          </a:p>
          <a:p>
            <a:r>
              <a:rPr lang="en-US" altLang="zh-TW" dirty="0"/>
              <a:t>JavaScript </a:t>
            </a:r>
            <a:endParaRPr lang="en-US" altLang="zh-TW" dirty="0" smtClean="0"/>
          </a:p>
          <a:p>
            <a:r>
              <a:rPr lang="en-US" altLang="zh-TW" dirty="0" err="1" smtClean="0"/>
              <a:t>Css</a:t>
            </a:r>
            <a:endParaRPr lang="en-US" altLang="zh-TW" dirty="0" smtClean="0"/>
          </a:p>
          <a:p>
            <a:r>
              <a:rPr lang="zh-TW" altLang="en-US" dirty="0" smtClean="0"/>
              <a:t>進階</a:t>
            </a:r>
            <a:r>
              <a:rPr lang="en-US" altLang="zh-TW" dirty="0" smtClean="0"/>
              <a:t>:</a:t>
            </a:r>
          </a:p>
          <a:p>
            <a:r>
              <a:rPr lang="en-US" altLang="zh-TW" dirty="0" err="1" smtClean="0"/>
              <a:t>Jquery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7145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FA2A19-42C7-0645-8B6A-9E680B70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770915"/>
            <a:ext cx="10364451" cy="1596177"/>
          </a:xfrm>
        </p:spPr>
        <p:txBody>
          <a:bodyPr/>
          <a:lstStyle/>
          <a:p>
            <a:r>
              <a:rPr lang="zh-TW" altLang="en-US" dirty="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E68AB0-C917-2B42-B536-86C75CF746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第一頁</a:t>
            </a:r>
            <a:r>
              <a:rPr lang="zh-TW" altLang="en-US" dirty="0" smtClean="0"/>
              <a:t>封面、第二</a:t>
            </a:r>
            <a:r>
              <a:rPr lang="zh-TW" altLang="en-US" dirty="0"/>
              <a:t>頁模擬購物：</a:t>
            </a:r>
            <a:r>
              <a:rPr lang="en-US" altLang="zh-TW" dirty="0"/>
              <a:t>0066C027</a:t>
            </a:r>
            <a:r>
              <a:rPr lang="zh-CN" altLang="en-US" dirty="0"/>
              <a:t>魏資碩</a:t>
            </a:r>
            <a:endParaRPr lang="zh-TW" altLang="en-US" dirty="0"/>
          </a:p>
          <a:p>
            <a:r>
              <a:rPr lang="zh-CN" altLang="en-US" dirty="0"/>
              <a:t>第三</a:t>
            </a:r>
            <a:r>
              <a:rPr lang="zh-CN" altLang="en-US" dirty="0" smtClean="0"/>
              <a:t>頁</a:t>
            </a:r>
            <a:r>
              <a:rPr lang="zh-TW" altLang="en-US" dirty="0" smtClean="0"/>
              <a:t>、第四頁及</a:t>
            </a:r>
            <a:r>
              <a:rPr lang="zh-CN" altLang="en-US" dirty="0" smtClean="0"/>
              <a:t>第五</a:t>
            </a:r>
            <a:r>
              <a:rPr lang="zh-CN" altLang="en-US" dirty="0"/>
              <a:t>頁</a:t>
            </a:r>
            <a:r>
              <a:rPr lang="zh-TW" altLang="en-US" dirty="0"/>
              <a:t>比較</a:t>
            </a:r>
            <a:r>
              <a:rPr lang="zh-TW" altLang="en-US" dirty="0" smtClean="0"/>
              <a:t>功能頁面：</a:t>
            </a:r>
            <a:r>
              <a:rPr lang="en-US" altLang="zh-TW" dirty="0"/>
              <a:t>00181040</a:t>
            </a:r>
            <a:r>
              <a:rPr lang="zh-CN" altLang="en-US" dirty="0"/>
              <a:t>張凱雯</a:t>
            </a:r>
            <a:endParaRPr lang="zh-TW" altLang="en-US" dirty="0"/>
          </a:p>
          <a:p>
            <a:r>
              <a:rPr lang="zh-TW" altLang="en-US" dirty="0"/>
              <a:t>資料搜尋：共同</a:t>
            </a:r>
          </a:p>
          <a:p>
            <a:r>
              <a:rPr lang="zh-TW" altLang="en-US" dirty="0" smtClean="0"/>
              <a:t>放</a:t>
            </a:r>
            <a:r>
              <a:rPr lang="zh-TW" altLang="en-US" dirty="0"/>
              <a:t>上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00181040</a:t>
            </a:r>
            <a:r>
              <a:rPr lang="zh-CN" altLang="en-US" dirty="0"/>
              <a:t>張凱雯</a:t>
            </a:r>
            <a:endParaRPr lang="en-US" altLang="zh-TW" dirty="0"/>
          </a:p>
          <a:p>
            <a:r>
              <a:rPr lang="en-US" altLang="zh-TW" dirty="0"/>
              <a:t>Ppt</a:t>
            </a:r>
            <a:r>
              <a:rPr lang="zh-CN" altLang="en-US" dirty="0"/>
              <a:t>製作</a:t>
            </a:r>
            <a:r>
              <a:rPr lang="zh-TW" altLang="en-US" dirty="0"/>
              <a:t>：</a:t>
            </a:r>
            <a:r>
              <a:rPr lang="en-US" altLang="zh-TW" dirty="0"/>
              <a:t>0066C027</a:t>
            </a:r>
            <a:r>
              <a:rPr lang="zh-CN" altLang="en-US" dirty="0"/>
              <a:t>魏資碩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123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://www.w3schools.com</a:t>
            </a:r>
            <a:r>
              <a:rPr lang="en-US" altLang="zh-TW" dirty="0" smtClean="0">
                <a:hlinkClick r:id="rId2"/>
              </a:rPr>
              <a:t>/</a:t>
            </a:r>
            <a:r>
              <a:rPr lang="zh-TW" altLang="en-US" dirty="0" smtClean="0"/>
              <a:t>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27221475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351</Words>
  <Application>Microsoft Office PowerPoint</Application>
  <PresentationFormat>寬螢幕</PresentationFormat>
  <Paragraphs>50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宋体</vt:lpstr>
      <vt:lpstr>新細明體</vt:lpstr>
      <vt:lpstr>Arial</vt:lpstr>
      <vt:lpstr>Tw Cen MT</vt:lpstr>
      <vt:lpstr>小水滴</vt:lpstr>
      <vt:lpstr>飲品比比比</vt:lpstr>
      <vt:lpstr>目錄</vt:lpstr>
      <vt:lpstr>製作目的</vt:lpstr>
      <vt:lpstr>網站架構</vt:lpstr>
      <vt:lpstr>特色優點</vt:lpstr>
      <vt:lpstr>使用技術</vt:lpstr>
      <vt:lpstr>分工</vt:lpstr>
      <vt:lpstr>參考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飲品比比比</dc:title>
  <cp:lastModifiedBy>comic199298@yahoo.com.tw</cp:lastModifiedBy>
  <cp:revision>9</cp:revision>
  <dcterms:modified xsi:type="dcterms:W3CDTF">2019-01-08T11:31:53Z</dcterms:modified>
</cp:coreProperties>
</file>