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B134"/>
    <a:srgbClr val="E0D68C"/>
    <a:srgbClr val="0000CC"/>
    <a:srgbClr val="CBBA3D"/>
    <a:srgbClr val="685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46720-2085-4D2C-907F-FC5C5275DBDF}" v="20" dt="2023-08-09T12:12:38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84" d="100"/>
          <a:sy n="84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Teh" userId="3c29734dfb14fc28" providerId="LiveId" clId="{FD346720-2085-4D2C-907F-FC5C5275DBDF}"/>
    <pc:docChg chg="undo custSel addSld delSld modSld modMainMaster">
      <pc:chgData name="Kai Teh" userId="3c29734dfb14fc28" providerId="LiveId" clId="{FD346720-2085-4D2C-907F-FC5C5275DBDF}" dt="2023-08-16T09:55:07.567" v="2828" actId="14100"/>
      <pc:docMkLst>
        <pc:docMk/>
      </pc:docMkLst>
      <pc:sldChg chg="modSp mod">
        <pc:chgData name="Kai Teh" userId="3c29734dfb14fc28" providerId="LiveId" clId="{FD346720-2085-4D2C-907F-FC5C5275DBDF}" dt="2023-08-16T09:49:17.419" v="2797" actId="20577"/>
        <pc:sldMkLst>
          <pc:docMk/>
          <pc:sldMk cId="342295849" sldId="256"/>
        </pc:sldMkLst>
        <pc:spChg chg="mod">
          <ac:chgData name="Kai Teh" userId="3c29734dfb14fc28" providerId="LiveId" clId="{FD346720-2085-4D2C-907F-FC5C5275DBDF}" dt="2023-08-09T12:11:09.962" v="742" actId="115"/>
          <ac:spMkLst>
            <pc:docMk/>
            <pc:sldMk cId="342295849" sldId="256"/>
            <ac:spMk id="50" creationId="{C75CC8ED-46B7-364B-90F1-D7ED5605D09A}"/>
          </ac:spMkLst>
        </pc:spChg>
        <pc:spChg chg="mod">
          <ac:chgData name="Kai Teh" userId="3c29734dfb14fc28" providerId="LiveId" clId="{FD346720-2085-4D2C-907F-FC5C5275DBDF}" dt="2023-08-16T09:49:17.419" v="2797" actId="20577"/>
          <ac:spMkLst>
            <pc:docMk/>
            <pc:sldMk cId="342295849" sldId="256"/>
            <ac:spMk id="52" creationId="{32F83389-72BB-DAB6-BBDC-7DA70B3D4FD8}"/>
          </ac:spMkLst>
        </pc:spChg>
      </pc:sldChg>
      <pc:sldChg chg="addSp delSp modSp mod">
        <pc:chgData name="Kai Teh" userId="3c29734dfb14fc28" providerId="LiveId" clId="{FD346720-2085-4D2C-907F-FC5C5275DBDF}" dt="2023-08-16T09:55:07.567" v="2828" actId="14100"/>
        <pc:sldMkLst>
          <pc:docMk/>
          <pc:sldMk cId="3234485328" sldId="257"/>
        </pc:sldMkLst>
        <pc:spChg chg="mod">
          <ac:chgData name="Kai Teh" userId="3c29734dfb14fc28" providerId="LiveId" clId="{FD346720-2085-4D2C-907F-FC5C5275DBDF}" dt="2023-08-16T09:46:28.756" v="2723" actId="115"/>
          <ac:spMkLst>
            <pc:docMk/>
            <pc:sldMk cId="3234485328" sldId="257"/>
            <ac:spMk id="4" creationId="{7225566D-DABB-974A-8E26-C84F49A9FCD8}"/>
          </ac:spMkLst>
        </pc:spChg>
        <pc:spChg chg="mod">
          <ac:chgData name="Kai Teh" userId="3c29734dfb14fc28" providerId="LiveId" clId="{FD346720-2085-4D2C-907F-FC5C5275DBDF}" dt="2023-08-09T12:12:38.784" v="753"/>
          <ac:spMkLst>
            <pc:docMk/>
            <pc:sldMk cId="3234485328" sldId="257"/>
            <ac:spMk id="5" creationId="{40B758DE-00F9-576B-83E9-60111BD1AABA}"/>
          </ac:spMkLst>
        </pc:spChg>
        <pc:spChg chg="mod">
          <ac:chgData name="Kai Teh" userId="3c29734dfb14fc28" providerId="LiveId" clId="{FD346720-2085-4D2C-907F-FC5C5275DBDF}" dt="2023-08-16T09:49:13.327" v="2795" actId="20577"/>
          <ac:spMkLst>
            <pc:docMk/>
            <pc:sldMk cId="3234485328" sldId="257"/>
            <ac:spMk id="6" creationId="{0433C864-7D96-CB6C-1D8B-871834FC82A8}"/>
          </ac:spMkLst>
        </pc:spChg>
        <pc:spChg chg="mod">
          <ac:chgData name="Kai Teh" userId="3c29734dfb14fc28" providerId="LiveId" clId="{FD346720-2085-4D2C-907F-FC5C5275DBDF}" dt="2023-08-09T12:12:38.784" v="753"/>
          <ac:spMkLst>
            <pc:docMk/>
            <pc:sldMk cId="3234485328" sldId="257"/>
            <ac:spMk id="10" creationId="{7E859A6F-EF6D-BF32-6F91-4CED0B86D513}"/>
          </ac:spMkLst>
        </pc:spChg>
        <pc:spChg chg="del">
          <ac:chgData name="Kai Teh" userId="3c29734dfb14fc28" providerId="LiveId" clId="{FD346720-2085-4D2C-907F-FC5C5275DBDF}" dt="2023-08-09T11:44:48.809" v="59"/>
          <ac:spMkLst>
            <pc:docMk/>
            <pc:sldMk cId="3234485328" sldId="257"/>
            <ac:spMk id="11" creationId="{EF102B74-E4D0-F08B-503B-445A25CEA6EC}"/>
          </ac:spMkLst>
        </pc:spChg>
        <pc:spChg chg="add del mod">
          <ac:chgData name="Kai Teh" userId="3c29734dfb14fc28" providerId="LiveId" clId="{FD346720-2085-4D2C-907F-FC5C5275DBDF}" dt="2023-08-09T11:44:48.809" v="59"/>
          <ac:spMkLst>
            <pc:docMk/>
            <pc:sldMk cId="3234485328" sldId="257"/>
            <ac:spMk id="12" creationId="{542A7975-B0AC-51C3-FC63-ACE64CF48234}"/>
          </ac:spMkLst>
        </pc:spChg>
        <pc:spChg chg="add del mod">
          <ac:chgData name="Kai Teh" userId="3c29734dfb14fc28" providerId="LiveId" clId="{FD346720-2085-4D2C-907F-FC5C5275DBDF}" dt="2023-08-09T11:44:48.809" v="59"/>
          <ac:spMkLst>
            <pc:docMk/>
            <pc:sldMk cId="3234485328" sldId="257"/>
            <ac:spMk id="13" creationId="{09187A25-CF04-43AC-F6DF-1628507E761F}"/>
          </ac:spMkLst>
        </pc:spChg>
        <pc:spChg chg="add del mod">
          <ac:chgData name="Kai Teh" userId="3c29734dfb14fc28" providerId="LiveId" clId="{FD346720-2085-4D2C-907F-FC5C5275DBDF}" dt="2023-08-09T11:44:48.809" v="59"/>
          <ac:spMkLst>
            <pc:docMk/>
            <pc:sldMk cId="3234485328" sldId="257"/>
            <ac:spMk id="14" creationId="{F59E103C-5143-B36D-86CC-76F89F89BA30}"/>
          </ac:spMkLst>
        </pc:spChg>
        <pc:spChg chg="add del mod">
          <ac:chgData name="Kai Teh" userId="3c29734dfb14fc28" providerId="LiveId" clId="{FD346720-2085-4D2C-907F-FC5C5275DBDF}" dt="2023-08-09T11:44:48.809" v="59"/>
          <ac:spMkLst>
            <pc:docMk/>
            <pc:sldMk cId="3234485328" sldId="257"/>
            <ac:spMk id="15" creationId="{FC3265E0-BD32-C6FF-6A04-5EB18137A91A}"/>
          </ac:spMkLst>
        </pc:spChg>
        <pc:spChg chg="add del mod">
          <ac:chgData name="Kai Teh" userId="3c29734dfb14fc28" providerId="LiveId" clId="{FD346720-2085-4D2C-907F-FC5C5275DBDF}" dt="2023-08-09T11:44:50.410" v="60"/>
          <ac:spMkLst>
            <pc:docMk/>
            <pc:sldMk cId="3234485328" sldId="257"/>
            <ac:spMk id="16" creationId="{077D1369-CBCC-84FF-D6FE-81FD547332F6}"/>
          </ac:spMkLst>
        </pc:spChg>
        <pc:spChg chg="add del mod">
          <ac:chgData name="Kai Teh" userId="3c29734dfb14fc28" providerId="LiveId" clId="{FD346720-2085-4D2C-907F-FC5C5275DBDF}" dt="2023-08-09T11:44:50.410" v="60"/>
          <ac:spMkLst>
            <pc:docMk/>
            <pc:sldMk cId="3234485328" sldId="257"/>
            <ac:spMk id="17" creationId="{43F209D2-8FF5-835D-85EA-CC10963C4D08}"/>
          </ac:spMkLst>
        </pc:spChg>
        <pc:spChg chg="add del mod">
          <ac:chgData name="Kai Teh" userId="3c29734dfb14fc28" providerId="LiveId" clId="{FD346720-2085-4D2C-907F-FC5C5275DBDF}" dt="2023-08-09T11:44:50.410" v="60"/>
          <ac:spMkLst>
            <pc:docMk/>
            <pc:sldMk cId="3234485328" sldId="257"/>
            <ac:spMk id="18" creationId="{C9EC2CA4-E70F-45DC-B08A-C7FF84D7941B}"/>
          </ac:spMkLst>
        </pc:spChg>
        <pc:spChg chg="add del mod">
          <ac:chgData name="Kai Teh" userId="3c29734dfb14fc28" providerId="LiveId" clId="{FD346720-2085-4D2C-907F-FC5C5275DBDF}" dt="2023-08-09T11:44:50.410" v="60"/>
          <ac:spMkLst>
            <pc:docMk/>
            <pc:sldMk cId="3234485328" sldId="257"/>
            <ac:spMk id="19" creationId="{8804E700-692D-7632-D828-0B125853E118}"/>
          </ac:spMkLst>
        </pc:spChg>
        <pc:spChg chg="add del mod">
          <ac:chgData name="Kai Teh" userId="3c29734dfb14fc28" providerId="LiveId" clId="{FD346720-2085-4D2C-907F-FC5C5275DBDF}" dt="2023-08-09T11:44:50.410" v="60"/>
          <ac:spMkLst>
            <pc:docMk/>
            <pc:sldMk cId="3234485328" sldId="257"/>
            <ac:spMk id="20" creationId="{83BA0231-9372-141E-5D4E-7EC5B274C462}"/>
          </ac:spMkLst>
        </pc:spChg>
        <pc:spChg chg="add del mod">
          <ac:chgData name="Kai Teh" userId="3c29734dfb14fc28" providerId="LiveId" clId="{FD346720-2085-4D2C-907F-FC5C5275DBDF}" dt="2023-08-09T11:44:51.036" v="61"/>
          <ac:spMkLst>
            <pc:docMk/>
            <pc:sldMk cId="3234485328" sldId="257"/>
            <ac:spMk id="21" creationId="{A8A4A34A-9662-B1B2-68BF-ADEB1F827B25}"/>
          </ac:spMkLst>
        </pc:spChg>
        <pc:spChg chg="add del mod">
          <ac:chgData name="Kai Teh" userId="3c29734dfb14fc28" providerId="LiveId" clId="{FD346720-2085-4D2C-907F-FC5C5275DBDF}" dt="2023-08-09T11:44:51.036" v="61"/>
          <ac:spMkLst>
            <pc:docMk/>
            <pc:sldMk cId="3234485328" sldId="257"/>
            <ac:spMk id="22" creationId="{5C3CFE70-BB48-82E2-1530-998429944D61}"/>
          </ac:spMkLst>
        </pc:spChg>
        <pc:spChg chg="add del mod">
          <ac:chgData name="Kai Teh" userId="3c29734dfb14fc28" providerId="LiveId" clId="{FD346720-2085-4D2C-907F-FC5C5275DBDF}" dt="2023-08-09T11:44:51.036" v="61"/>
          <ac:spMkLst>
            <pc:docMk/>
            <pc:sldMk cId="3234485328" sldId="257"/>
            <ac:spMk id="23" creationId="{9576E312-7BE5-0391-F11B-750710DD40FB}"/>
          </ac:spMkLst>
        </pc:spChg>
        <pc:spChg chg="add del mod">
          <ac:chgData name="Kai Teh" userId="3c29734dfb14fc28" providerId="LiveId" clId="{FD346720-2085-4D2C-907F-FC5C5275DBDF}" dt="2023-08-09T11:44:51.036" v="61"/>
          <ac:spMkLst>
            <pc:docMk/>
            <pc:sldMk cId="3234485328" sldId="257"/>
            <ac:spMk id="24" creationId="{EC62C88A-284C-4CE0-161B-5461D34A43E3}"/>
          </ac:spMkLst>
        </pc:spChg>
        <pc:spChg chg="add del mod">
          <ac:chgData name="Kai Teh" userId="3c29734dfb14fc28" providerId="LiveId" clId="{FD346720-2085-4D2C-907F-FC5C5275DBDF}" dt="2023-08-09T11:44:51.036" v="61"/>
          <ac:spMkLst>
            <pc:docMk/>
            <pc:sldMk cId="3234485328" sldId="257"/>
            <ac:spMk id="25" creationId="{0D675219-FCEC-DE02-17E6-A6B9DABD5778}"/>
          </ac:spMkLst>
        </pc:spChg>
        <pc:spChg chg="add del mod">
          <ac:chgData name="Kai Teh" userId="3c29734dfb14fc28" providerId="LiveId" clId="{FD346720-2085-4D2C-907F-FC5C5275DBDF}" dt="2023-08-09T11:44:51.321" v="62"/>
          <ac:spMkLst>
            <pc:docMk/>
            <pc:sldMk cId="3234485328" sldId="257"/>
            <ac:spMk id="26" creationId="{FD17624B-7D89-260E-644D-65CBC5FDC664}"/>
          </ac:spMkLst>
        </pc:spChg>
        <pc:spChg chg="add del mod">
          <ac:chgData name="Kai Teh" userId="3c29734dfb14fc28" providerId="LiveId" clId="{FD346720-2085-4D2C-907F-FC5C5275DBDF}" dt="2023-08-09T11:44:51.321" v="62"/>
          <ac:spMkLst>
            <pc:docMk/>
            <pc:sldMk cId="3234485328" sldId="257"/>
            <ac:spMk id="27" creationId="{512B586B-6AC2-89A4-5EBB-2ED7D3D8AB49}"/>
          </ac:spMkLst>
        </pc:spChg>
        <pc:spChg chg="add del mod">
          <ac:chgData name="Kai Teh" userId="3c29734dfb14fc28" providerId="LiveId" clId="{FD346720-2085-4D2C-907F-FC5C5275DBDF}" dt="2023-08-09T11:44:51.321" v="62"/>
          <ac:spMkLst>
            <pc:docMk/>
            <pc:sldMk cId="3234485328" sldId="257"/>
            <ac:spMk id="28" creationId="{0F3ACFB9-6937-F864-F69F-3131DFC88689}"/>
          </ac:spMkLst>
        </pc:spChg>
        <pc:spChg chg="add del mod">
          <ac:chgData name="Kai Teh" userId="3c29734dfb14fc28" providerId="LiveId" clId="{FD346720-2085-4D2C-907F-FC5C5275DBDF}" dt="2023-08-09T11:44:51.321" v="62"/>
          <ac:spMkLst>
            <pc:docMk/>
            <pc:sldMk cId="3234485328" sldId="257"/>
            <ac:spMk id="29" creationId="{CDF82F6A-6CBC-1D40-415F-014D9A7C82AA}"/>
          </ac:spMkLst>
        </pc:spChg>
        <pc:spChg chg="add del mod">
          <ac:chgData name="Kai Teh" userId="3c29734dfb14fc28" providerId="LiveId" clId="{FD346720-2085-4D2C-907F-FC5C5275DBDF}" dt="2023-08-09T11:44:51.321" v="62"/>
          <ac:spMkLst>
            <pc:docMk/>
            <pc:sldMk cId="3234485328" sldId="257"/>
            <ac:spMk id="30" creationId="{504F6781-86E6-CE21-9210-54D7BE99E799}"/>
          </ac:spMkLst>
        </pc:spChg>
        <pc:spChg chg="add del mod">
          <ac:chgData name="Kai Teh" userId="3c29734dfb14fc28" providerId="LiveId" clId="{FD346720-2085-4D2C-907F-FC5C5275DBDF}" dt="2023-08-09T11:45:14.950" v="65"/>
          <ac:spMkLst>
            <pc:docMk/>
            <pc:sldMk cId="3234485328" sldId="257"/>
            <ac:spMk id="31" creationId="{E655AF54-CA33-29E1-B5CD-6B39E822476E}"/>
          </ac:spMkLst>
        </pc:spChg>
        <pc:spChg chg="add del mod">
          <ac:chgData name="Kai Teh" userId="3c29734dfb14fc28" providerId="LiveId" clId="{FD346720-2085-4D2C-907F-FC5C5275DBDF}" dt="2023-08-09T11:45:14.950" v="65"/>
          <ac:spMkLst>
            <pc:docMk/>
            <pc:sldMk cId="3234485328" sldId="257"/>
            <ac:spMk id="32" creationId="{440EE166-19CB-1AAD-973C-37CEA924A5D5}"/>
          </ac:spMkLst>
        </pc:spChg>
        <pc:spChg chg="add del mod">
          <ac:chgData name="Kai Teh" userId="3c29734dfb14fc28" providerId="LiveId" clId="{FD346720-2085-4D2C-907F-FC5C5275DBDF}" dt="2023-08-09T11:45:14.950" v="65"/>
          <ac:spMkLst>
            <pc:docMk/>
            <pc:sldMk cId="3234485328" sldId="257"/>
            <ac:spMk id="33" creationId="{3F088796-EA1E-CDF2-475B-B1B00F9759D8}"/>
          </ac:spMkLst>
        </pc:spChg>
        <pc:spChg chg="add del mod">
          <ac:chgData name="Kai Teh" userId="3c29734dfb14fc28" providerId="LiveId" clId="{FD346720-2085-4D2C-907F-FC5C5275DBDF}" dt="2023-08-09T11:45:14.950" v="65"/>
          <ac:spMkLst>
            <pc:docMk/>
            <pc:sldMk cId="3234485328" sldId="257"/>
            <ac:spMk id="34" creationId="{AAA1F761-B13E-DC59-902A-4BE8124B63F3}"/>
          </ac:spMkLst>
        </pc:spChg>
        <pc:spChg chg="add del mod">
          <ac:chgData name="Kai Teh" userId="3c29734dfb14fc28" providerId="LiveId" clId="{FD346720-2085-4D2C-907F-FC5C5275DBDF}" dt="2023-08-09T11:45:14.950" v="65"/>
          <ac:spMkLst>
            <pc:docMk/>
            <pc:sldMk cId="3234485328" sldId="257"/>
            <ac:spMk id="35" creationId="{F0296FB6-346B-9169-A869-B862B0FE52F5}"/>
          </ac:spMkLst>
        </pc:spChg>
        <pc:spChg chg="add del mod">
          <ac:chgData name="Kai Teh" userId="3c29734dfb14fc28" providerId="LiveId" clId="{FD346720-2085-4D2C-907F-FC5C5275DBDF}" dt="2023-08-09T11:45:16.551" v="66"/>
          <ac:spMkLst>
            <pc:docMk/>
            <pc:sldMk cId="3234485328" sldId="257"/>
            <ac:spMk id="36" creationId="{982B3EE1-23D3-2815-1B1B-CB37FF98B85A}"/>
          </ac:spMkLst>
        </pc:spChg>
        <pc:spChg chg="add del mod">
          <ac:chgData name="Kai Teh" userId="3c29734dfb14fc28" providerId="LiveId" clId="{FD346720-2085-4D2C-907F-FC5C5275DBDF}" dt="2023-08-09T11:45:16.551" v="66"/>
          <ac:spMkLst>
            <pc:docMk/>
            <pc:sldMk cId="3234485328" sldId="257"/>
            <ac:spMk id="37" creationId="{37471CAA-B9DF-9711-E958-FFB961B84C4C}"/>
          </ac:spMkLst>
        </pc:spChg>
        <pc:spChg chg="add del mod">
          <ac:chgData name="Kai Teh" userId="3c29734dfb14fc28" providerId="LiveId" clId="{FD346720-2085-4D2C-907F-FC5C5275DBDF}" dt="2023-08-09T11:45:16.551" v="66"/>
          <ac:spMkLst>
            <pc:docMk/>
            <pc:sldMk cId="3234485328" sldId="257"/>
            <ac:spMk id="38" creationId="{A8F46478-4C6A-C919-F898-97194BF9D002}"/>
          </ac:spMkLst>
        </pc:spChg>
        <pc:spChg chg="add del mod">
          <ac:chgData name="Kai Teh" userId="3c29734dfb14fc28" providerId="LiveId" clId="{FD346720-2085-4D2C-907F-FC5C5275DBDF}" dt="2023-08-09T11:45:16.551" v="66"/>
          <ac:spMkLst>
            <pc:docMk/>
            <pc:sldMk cId="3234485328" sldId="257"/>
            <ac:spMk id="39" creationId="{6BAA797C-6FA1-D40D-74B1-6125B208A60B}"/>
          </ac:spMkLst>
        </pc:spChg>
        <pc:spChg chg="add del mod">
          <ac:chgData name="Kai Teh" userId="3c29734dfb14fc28" providerId="LiveId" clId="{FD346720-2085-4D2C-907F-FC5C5275DBDF}" dt="2023-08-09T11:45:16.551" v="66"/>
          <ac:spMkLst>
            <pc:docMk/>
            <pc:sldMk cId="3234485328" sldId="257"/>
            <ac:spMk id="40" creationId="{AE175F2D-FF3E-24E6-DC46-A12D44D6DD7F}"/>
          </ac:spMkLst>
        </pc:spChg>
        <pc:spChg chg="add del mod">
          <ac:chgData name="Kai Teh" userId="3c29734dfb14fc28" providerId="LiveId" clId="{FD346720-2085-4D2C-907F-FC5C5275DBDF}" dt="2023-08-09T11:45:16.885" v="67"/>
          <ac:spMkLst>
            <pc:docMk/>
            <pc:sldMk cId="3234485328" sldId="257"/>
            <ac:spMk id="41" creationId="{E37CCDB5-D7F9-BFD2-7967-15C77411EA32}"/>
          </ac:spMkLst>
        </pc:spChg>
        <pc:spChg chg="add del mod">
          <ac:chgData name="Kai Teh" userId="3c29734dfb14fc28" providerId="LiveId" clId="{FD346720-2085-4D2C-907F-FC5C5275DBDF}" dt="2023-08-09T11:45:16.885" v="67"/>
          <ac:spMkLst>
            <pc:docMk/>
            <pc:sldMk cId="3234485328" sldId="257"/>
            <ac:spMk id="42" creationId="{00165932-6F78-DD94-467B-6D344C3F422C}"/>
          </ac:spMkLst>
        </pc:spChg>
        <pc:spChg chg="add del mod">
          <ac:chgData name="Kai Teh" userId="3c29734dfb14fc28" providerId="LiveId" clId="{FD346720-2085-4D2C-907F-FC5C5275DBDF}" dt="2023-08-09T11:45:16.885" v="67"/>
          <ac:spMkLst>
            <pc:docMk/>
            <pc:sldMk cId="3234485328" sldId="257"/>
            <ac:spMk id="43" creationId="{032C58FD-1F77-D691-A732-098952CF645D}"/>
          </ac:spMkLst>
        </pc:spChg>
        <pc:spChg chg="add del mod">
          <ac:chgData name="Kai Teh" userId="3c29734dfb14fc28" providerId="LiveId" clId="{FD346720-2085-4D2C-907F-FC5C5275DBDF}" dt="2023-08-09T11:45:16.885" v="67"/>
          <ac:spMkLst>
            <pc:docMk/>
            <pc:sldMk cId="3234485328" sldId="257"/>
            <ac:spMk id="44" creationId="{64DB58BB-1BF5-318B-8829-5DA3154157CB}"/>
          </ac:spMkLst>
        </pc:spChg>
        <pc:spChg chg="add del mod">
          <ac:chgData name="Kai Teh" userId="3c29734dfb14fc28" providerId="LiveId" clId="{FD346720-2085-4D2C-907F-FC5C5275DBDF}" dt="2023-08-09T11:45:16.885" v="67"/>
          <ac:spMkLst>
            <pc:docMk/>
            <pc:sldMk cId="3234485328" sldId="257"/>
            <ac:spMk id="45" creationId="{3B093727-8C6A-23BE-E315-3CE7BE2A9490}"/>
          </ac:spMkLst>
        </pc:spChg>
        <pc:spChg chg="add del mod">
          <ac:chgData name="Kai Teh" userId="3c29734dfb14fc28" providerId="LiveId" clId="{FD346720-2085-4D2C-907F-FC5C5275DBDF}" dt="2023-08-09T11:45:17.046" v="68"/>
          <ac:spMkLst>
            <pc:docMk/>
            <pc:sldMk cId="3234485328" sldId="257"/>
            <ac:spMk id="46" creationId="{E48F78A7-1425-4F5F-0CFD-130382F447E8}"/>
          </ac:spMkLst>
        </pc:spChg>
        <pc:spChg chg="add del mod">
          <ac:chgData name="Kai Teh" userId="3c29734dfb14fc28" providerId="LiveId" clId="{FD346720-2085-4D2C-907F-FC5C5275DBDF}" dt="2023-08-09T11:45:17.046" v="68"/>
          <ac:spMkLst>
            <pc:docMk/>
            <pc:sldMk cId="3234485328" sldId="257"/>
            <ac:spMk id="47" creationId="{57525E5F-82BF-8C9E-2B5B-D365061009BF}"/>
          </ac:spMkLst>
        </pc:spChg>
        <pc:spChg chg="add del mod">
          <ac:chgData name="Kai Teh" userId="3c29734dfb14fc28" providerId="LiveId" clId="{FD346720-2085-4D2C-907F-FC5C5275DBDF}" dt="2023-08-09T11:45:17.046" v="68"/>
          <ac:spMkLst>
            <pc:docMk/>
            <pc:sldMk cId="3234485328" sldId="257"/>
            <ac:spMk id="48" creationId="{D284A981-EE1B-34A3-486B-2C256D3DE988}"/>
          </ac:spMkLst>
        </pc:spChg>
        <pc:spChg chg="add del mod">
          <ac:chgData name="Kai Teh" userId="3c29734dfb14fc28" providerId="LiveId" clId="{FD346720-2085-4D2C-907F-FC5C5275DBDF}" dt="2023-08-09T11:45:17.046" v="68"/>
          <ac:spMkLst>
            <pc:docMk/>
            <pc:sldMk cId="3234485328" sldId="257"/>
            <ac:spMk id="49" creationId="{B840960A-0FA9-F6C8-B173-AC04A12AEC97}"/>
          </ac:spMkLst>
        </pc:spChg>
        <pc:spChg chg="add del mod">
          <ac:chgData name="Kai Teh" userId="3c29734dfb14fc28" providerId="LiveId" clId="{FD346720-2085-4D2C-907F-FC5C5275DBDF}" dt="2023-08-09T11:45:17.046" v="68"/>
          <ac:spMkLst>
            <pc:docMk/>
            <pc:sldMk cId="3234485328" sldId="257"/>
            <ac:spMk id="50" creationId="{0A36A613-7B8E-10A0-CBF4-E437CB93A6F1}"/>
          </ac:spMkLst>
        </pc:spChg>
        <pc:spChg chg="add del mod">
          <ac:chgData name="Kai Teh" userId="3c29734dfb14fc28" providerId="LiveId" clId="{FD346720-2085-4D2C-907F-FC5C5275DBDF}" dt="2023-08-09T11:45:51.712" v="71"/>
          <ac:spMkLst>
            <pc:docMk/>
            <pc:sldMk cId="3234485328" sldId="257"/>
            <ac:spMk id="51" creationId="{19A01B08-9A99-2A85-3CC8-93608873326E}"/>
          </ac:spMkLst>
        </pc:spChg>
        <pc:spChg chg="add del mod">
          <ac:chgData name="Kai Teh" userId="3c29734dfb14fc28" providerId="LiveId" clId="{FD346720-2085-4D2C-907F-FC5C5275DBDF}" dt="2023-08-09T11:45:51.712" v="71"/>
          <ac:spMkLst>
            <pc:docMk/>
            <pc:sldMk cId="3234485328" sldId="257"/>
            <ac:spMk id="52" creationId="{43C298CF-53F4-3559-47EB-F611FA03CB17}"/>
          </ac:spMkLst>
        </pc:spChg>
        <pc:spChg chg="add del mod">
          <ac:chgData name="Kai Teh" userId="3c29734dfb14fc28" providerId="LiveId" clId="{FD346720-2085-4D2C-907F-FC5C5275DBDF}" dt="2023-08-09T11:45:51.712" v="71"/>
          <ac:spMkLst>
            <pc:docMk/>
            <pc:sldMk cId="3234485328" sldId="257"/>
            <ac:spMk id="53" creationId="{64748AAA-C69D-EA28-1FAD-C9B620046A68}"/>
          </ac:spMkLst>
        </pc:spChg>
        <pc:spChg chg="add del mod">
          <ac:chgData name="Kai Teh" userId="3c29734dfb14fc28" providerId="LiveId" clId="{FD346720-2085-4D2C-907F-FC5C5275DBDF}" dt="2023-08-09T11:45:51.712" v="71"/>
          <ac:spMkLst>
            <pc:docMk/>
            <pc:sldMk cId="3234485328" sldId="257"/>
            <ac:spMk id="54" creationId="{3B4DC2D4-82FF-9993-21FC-3D55C0EE2AA5}"/>
          </ac:spMkLst>
        </pc:spChg>
        <pc:spChg chg="add del mod">
          <ac:chgData name="Kai Teh" userId="3c29734dfb14fc28" providerId="LiveId" clId="{FD346720-2085-4D2C-907F-FC5C5275DBDF}" dt="2023-08-09T11:45:51.712" v="71"/>
          <ac:spMkLst>
            <pc:docMk/>
            <pc:sldMk cId="3234485328" sldId="257"/>
            <ac:spMk id="55" creationId="{470684F2-2FA4-A400-5243-1CFC5E5CD349}"/>
          </ac:spMkLst>
        </pc:spChg>
        <pc:spChg chg="add del mod">
          <ac:chgData name="Kai Teh" userId="3c29734dfb14fc28" providerId="LiveId" clId="{FD346720-2085-4D2C-907F-FC5C5275DBDF}" dt="2023-08-09T11:45:53.381" v="72"/>
          <ac:spMkLst>
            <pc:docMk/>
            <pc:sldMk cId="3234485328" sldId="257"/>
            <ac:spMk id="56" creationId="{C2C59AAD-9497-F87C-AACD-AFD26E4737CB}"/>
          </ac:spMkLst>
        </pc:spChg>
        <pc:spChg chg="add del mod">
          <ac:chgData name="Kai Teh" userId="3c29734dfb14fc28" providerId="LiveId" clId="{FD346720-2085-4D2C-907F-FC5C5275DBDF}" dt="2023-08-09T11:45:53.381" v="72"/>
          <ac:spMkLst>
            <pc:docMk/>
            <pc:sldMk cId="3234485328" sldId="257"/>
            <ac:spMk id="57" creationId="{E00AA500-E4A8-4E12-2A51-14FD0340D221}"/>
          </ac:spMkLst>
        </pc:spChg>
        <pc:spChg chg="add del mod">
          <ac:chgData name="Kai Teh" userId="3c29734dfb14fc28" providerId="LiveId" clId="{FD346720-2085-4D2C-907F-FC5C5275DBDF}" dt="2023-08-09T11:45:53.381" v="72"/>
          <ac:spMkLst>
            <pc:docMk/>
            <pc:sldMk cId="3234485328" sldId="257"/>
            <ac:spMk id="58" creationId="{08AD2716-B561-33F0-CD73-0824A6D58418}"/>
          </ac:spMkLst>
        </pc:spChg>
        <pc:spChg chg="add del mod">
          <ac:chgData name="Kai Teh" userId="3c29734dfb14fc28" providerId="LiveId" clId="{FD346720-2085-4D2C-907F-FC5C5275DBDF}" dt="2023-08-09T11:45:53.381" v="72"/>
          <ac:spMkLst>
            <pc:docMk/>
            <pc:sldMk cId="3234485328" sldId="257"/>
            <ac:spMk id="59" creationId="{B7989A44-6BF8-043B-0669-214E067A8DF7}"/>
          </ac:spMkLst>
        </pc:spChg>
        <pc:spChg chg="add del mod">
          <ac:chgData name="Kai Teh" userId="3c29734dfb14fc28" providerId="LiveId" clId="{FD346720-2085-4D2C-907F-FC5C5275DBDF}" dt="2023-08-09T11:45:53.381" v="72"/>
          <ac:spMkLst>
            <pc:docMk/>
            <pc:sldMk cId="3234485328" sldId="257"/>
            <ac:spMk id="60" creationId="{1F65AF2B-A6B9-EDDC-02E0-3CB1C0A8AF8C}"/>
          </ac:spMkLst>
        </pc:spChg>
        <pc:spChg chg="add del mod">
          <ac:chgData name="Kai Teh" userId="3c29734dfb14fc28" providerId="LiveId" clId="{FD346720-2085-4D2C-907F-FC5C5275DBDF}" dt="2023-08-09T11:45:53.868" v="73"/>
          <ac:spMkLst>
            <pc:docMk/>
            <pc:sldMk cId="3234485328" sldId="257"/>
            <ac:spMk id="61" creationId="{EDCDF926-E02B-0C5A-BF17-9A9809ED6694}"/>
          </ac:spMkLst>
        </pc:spChg>
        <pc:spChg chg="add del mod">
          <ac:chgData name="Kai Teh" userId="3c29734dfb14fc28" providerId="LiveId" clId="{FD346720-2085-4D2C-907F-FC5C5275DBDF}" dt="2023-08-09T11:45:53.868" v="73"/>
          <ac:spMkLst>
            <pc:docMk/>
            <pc:sldMk cId="3234485328" sldId="257"/>
            <ac:spMk id="62" creationId="{E222447B-A5C4-DFDC-323A-5466A21A6512}"/>
          </ac:spMkLst>
        </pc:spChg>
        <pc:spChg chg="add del mod">
          <ac:chgData name="Kai Teh" userId="3c29734dfb14fc28" providerId="LiveId" clId="{FD346720-2085-4D2C-907F-FC5C5275DBDF}" dt="2023-08-09T11:45:53.868" v="73"/>
          <ac:spMkLst>
            <pc:docMk/>
            <pc:sldMk cId="3234485328" sldId="257"/>
            <ac:spMk id="63" creationId="{0B6D78B0-C37F-9B03-CBE2-D99E14347549}"/>
          </ac:spMkLst>
        </pc:spChg>
        <pc:spChg chg="add del mod">
          <ac:chgData name="Kai Teh" userId="3c29734dfb14fc28" providerId="LiveId" clId="{FD346720-2085-4D2C-907F-FC5C5275DBDF}" dt="2023-08-09T11:45:53.868" v="73"/>
          <ac:spMkLst>
            <pc:docMk/>
            <pc:sldMk cId="3234485328" sldId="257"/>
            <ac:spMk id="64" creationId="{BB9F6A66-1844-AEED-F1E5-63C87B542328}"/>
          </ac:spMkLst>
        </pc:spChg>
        <pc:spChg chg="add del mod">
          <ac:chgData name="Kai Teh" userId="3c29734dfb14fc28" providerId="LiveId" clId="{FD346720-2085-4D2C-907F-FC5C5275DBDF}" dt="2023-08-09T11:45:53.868" v="73"/>
          <ac:spMkLst>
            <pc:docMk/>
            <pc:sldMk cId="3234485328" sldId="257"/>
            <ac:spMk id="65" creationId="{6170B159-A1E5-33D6-8565-A80B9F31D55A}"/>
          </ac:spMkLst>
        </pc:spChg>
        <pc:spChg chg="add del mod">
          <ac:chgData name="Kai Teh" userId="3c29734dfb14fc28" providerId="LiveId" clId="{FD346720-2085-4D2C-907F-FC5C5275DBDF}" dt="2023-08-09T11:45:54.175" v="74"/>
          <ac:spMkLst>
            <pc:docMk/>
            <pc:sldMk cId="3234485328" sldId="257"/>
            <ac:spMk id="66" creationId="{FF28729B-BE4C-F0C2-28A7-6677CD1EB95B}"/>
          </ac:spMkLst>
        </pc:spChg>
        <pc:spChg chg="add del mod">
          <ac:chgData name="Kai Teh" userId="3c29734dfb14fc28" providerId="LiveId" clId="{FD346720-2085-4D2C-907F-FC5C5275DBDF}" dt="2023-08-09T11:45:54.175" v="74"/>
          <ac:spMkLst>
            <pc:docMk/>
            <pc:sldMk cId="3234485328" sldId="257"/>
            <ac:spMk id="67" creationId="{27085194-BAFF-EC6B-A95F-301573C2C16E}"/>
          </ac:spMkLst>
        </pc:spChg>
        <pc:spChg chg="add del mod">
          <ac:chgData name="Kai Teh" userId="3c29734dfb14fc28" providerId="LiveId" clId="{FD346720-2085-4D2C-907F-FC5C5275DBDF}" dt="2023-08-09T11:45:54.175" v="74"/>
          <ac:spMkLst>
            <pc:docMk/>
            <pc:sldMk cId="3234485328" sldId="257"/>
            <ac:spMk id="68" creationId="{BDDC7FFA-BCB1-2CDC-CE5F-FD14FB94A7A2}"/>
          </ac:spMkLst>
        </pc:spChg>
        <pc:spChg chg="add del mod">
          <ac:chgData name="Kai Teh" userId="3c29734dfb14fc28" providerId="LiveId" clId="{FD346720-2085-4D2C-907F-FC5C5275DBDF}" dt="2023-08-09T11:45:54.175" v="74"/>
          <ac:spMkLst>
            <pc:docMk/>
            <pc:sldMk cId="3234485328" sldId="257"/>
            <ac:spMk id="69" creationId="{52FED717-45EC-6485-7100-11A550E567AC}"/>
          </ac:spMkLst>
        </pc:spChg>
        <pc:spChg chg="add del mod">
          <ac:chgData name="Kai Teh" userId="3c29734dfb14fc28" providerId="LiveId" clId="{FD346720-2085-4D2C-907F-FC5C5275DBDF}" dt="2023-08-09T11:45:54.175" v="74"/>
          <ac:spMkLst>
            <pc:docMk/>
            <pc:sldMk cId="3234485328" sldId="257"/>
            <ac:spMk id="70" creationId="{BA6C57D9-1B2F-1B40-B985-C4A30A643BE3}"/>
          </ac:spMkLst>
        </pc:spChg>
        <pc:spChg chg="add del mod">
          <ac:chgData name="Kai Teh" userId="3c29734dfb14fc28" providerId="LiveId" clId="{FD346720-2085-4D2C-907F-FC5C5275DBDF}" dt="2023-08-09T11:45:54.487" v="75"/>
          <ac:spMkLst>
            <pc:docMk/>
            <pc:sldMk cId="3234485328" sldId="257"/>
            <ac:spMk id="71" creationId="{BADDA3E5-4B7C-5C12-6605-A2D1F9B10333}"/>
          </ac:spMkLst>
        </pc:spChg>
        <pc:spChg chg="add del mod">
          <ac:chgData name="Kai Teh" userId="3c29734dfb14fc28" providerId="LiveId" clId="{FD346720-2085-4D2C-907F-FC5C5275DBDF}" dt="2023-08-09T11:45:54.487" v="75"/>
          <ac:spMkLst>
            <pc:docMk/>
            <pc:sldMk cId="3234485328" sldId="257"/>
            <ac:spMk id="72" creationId="{E5E06D00-B237-5C8B-AB90-742FB08F5B17}"/>
          </ac:spMkLst>
        </pc:spChg>
        <pc:spChg chg="add del mod">
          <ac:chgData name="Kai Teh" userId="3c29734dfb14fc28" providerId="LiveId" clId="{FD346720-2085-4D2C-907F-FC5C5275DBDF}" dt="2023-08-09T11:45:54.487" v="75"/>
          <ac:spMkLst>
            <pc:docMk/>
            <pc:sldMk cId="3234485328" sldId="257"/>
            <ac:spMk id="73" creationId="{991A82F0-4B5C-1783-E78A-66E1AAF6322B}"/>
          </ac:spMkLst>
        </pc:spChg>
        <pc:spChg chg="add del mod">
          <ac:chgData name="Kai Teh" userId="3c29734dfb14fc28" providerId="LiveId" clId="{FD346720-2085-4D2C-907F-FC5C5275DBDF}" dt="2023-08-09T11:45:54.487" v="75"/>
          <ac:spMkLst>
            <pc:docMk/>
            <pc:sldMk cId="3234485328" sldId="257"/>
            <ac:spMk id="74" creationId="{6EF0AF0A-DB05-C0C5-F1BA-536E808A5AC1}"/>
          </ac:spMkLst>
        </pc:spChg>
        <pc:spChg chg="add del mod">
          <ac:chgData name="Kai Teh" userId="3c29734dfb14fc28" providerId="LiveId" clId="{FD346720-2085-4D2C-907F-FC5C5275DBDF}" dt="2023-08-09T11:45:54.487" v="75"/>
          <ac:spMkLst>
            <pc:docMk/>
            <pc:sldMk cId="3234485328" sldId="257"/>
            <ac:spMk id="75" creationId="{E6F35FF1-A05B-CAA3-73C0-CFB6669B6CB8}"/>
          </ac:spMkLst>
        </pc:spChg>
        <pc:spChg chg="add mod">
          <ac:chgData name="Kai Teh" userId="3c29734dfb14fc28" providerId="LiveId" clId="{FD346720-2085-4D2C-907F-FC5C5275DBDF}" dt="2023-08-16T09:55:07.567" v="2828" actId="14100"/>
          <ac:spMkLst>
            <pc:docMk/>
            <pc:sldMk cId="3234485328" sldId="257"/>
            <ac:spMk id="76" creationId="{38529B8F-9A52-BB8C-6538-4EFECE341BAB}"/>
          </ac:spMkLst>
        </pc:spChg>
        <pc:spChg chg="add del">
          <ac:chgData name="Kai Teh" userId="3c29734dfb14fc28" providerId="LiveId" clId="{FD346720-2085-4D2C-907F-FC5C5275DBDF}" dt="2023-08-09T12:25:22.985" v="1239" actId="478"/>
          <ac:spMkLst>
            <pc:docMk/>
            <pc:sldMk cId="3234485328" sldId="257"/>
            <ac:spMk id="77" creationId="{36B50FB7-E690-79CD-8297-41F03A1BD5AC}"/>
          </ac:spMkLst>
        </pc:spChg>
        <pc:spChg chg="add del mod">
          <ac:chgData name="Kai Teh" userId="3c29734dfb14fc28" providerId="LiveId" clId="{FD346720-2085-4D2C-907F-FC5C5275DBDF}" dt="2023-08-09T12:11:56.323" v="746"/>
          <ac:spMkLst>
            <pc:docMk/>
            <pc:sldMk cId="3234485328" sldId="257"/>
            <ac:spMk id="78" creationId="{DCA1EF8A-640E-9F81-F318-C36A0B36A1C4}"/>
          </ac:spMkLst>
        </pc:spChg>
        <pc:spChg chg="add del mod">
          <ac:chgData name="Kai Teh" userId="3c29734dfb14fc28" providerId="LiveId" clId="{FD346720-2085-4D2C-907F-FC5C5275DBDF}" dt="2023-08-09T12:11:56.323" v="746"/>
          <ac:spMkLst>
            <pc:docMk/>
            <pc:sldMk cId="3234485328" sldId="257"/>
            <ac:spMk id="79" creationId="{1A0826BF-4042-C75D-A1CB-0DDE7DEB50CC}"/>
          </ac:spMkLst>
        </pc:spChg>
        <pc:spChg chg="add del mod">
          <ac:chgData name="Kai Teh" userId="3c29734dfb14fc28" providerId="LiveId" clId="{FD346720-2085-4D2C-907F-FC5C5275DBDF}" dt="2023-08-09T12:11:56.323" v="746"/>
          <ac:spMkLst>
            <pc:docMk/>
            <pc:sldMk cId="3234485328" sldId="257"/>
            <ac:spMk id="80" creationId="{BE5EB722-30D5-87E0-F5D1-11FEF280C2F3}"/>
          </ac:spMkLst>
        </pc:spChg>
        <pc:spChg chg="add del mod">
          <ac:chgData name="Kai Teh" userId="3c29734dfb14fc28" providerId="LiveId" clId="{FD346720-2085-4D2C-907F-FC5C5275DBDF}" dt="2023-08-09T12:11:56.323" v="746"/>
          <ac:spMkLst>
            <pc:docMk/>
            <pc:sldMk cId="3234485328" sldId="257"/>
            <ac:spMk id="81" creationId="{DF099613-0852-2B6D-9F93-A0AF78E994F5}"/>
          </ac:spMkLst>
        </pc:spChg>
        <pc:spChg chg="add del mod">
          <ac:chgData name="Kai Teh" userId="3c29734dfb14fc28" providerId="LiveId" clId="{FD346720-2085-4D2C-907F-FC5C5275DBDF}" dt="2023-08-09T12:11:56.323" v="746"/>
          <ac:spMkLst>
            <pc:docMk/>
            <pc:sldMk cId="3234485328" sldId="257"/>
            <ac:spMk id="82" creationId="{511FE2E0-5BE8-DEE7-E745-28952C3CC617}"/>
          </ac:spMkLst>
        </pc:spChg>
        <pc:spChg chg="add del mod">
          <ac:chgData name="Kai Teh" userId="3c29734dfb14fc28" providerId="LiveId" clId="{FD346720-2085-4D2C-907F-FC5C5275DBDF}" dt="2023-08-09T12:11:57.445" v="747"/>
          <ac:spMkLst>
            <pc:docMk/>
            <pc:sldMk cId="3234485328" sldId="257"/>
            <ac:spMk id="83" creationId="{CBEC3733-BA18-D009-72B8-45DD82DC2D2A}"/>
          </ac:spMkLst>
        </pc:spChg>
        <pc:spChg chg="add del mod">
          <ac:chgData name="Kai Teh" userId="3c29734dfb14fc28" providerId="LiveId" clId="{FD346720-2085-4D2C-907F-FC5C5275DBDF}" dt="2023-08-09T12:11:57.445" v="747"/>
          <ac:spMkLst>
            <pc:docMk/>
            <pc:sldMk cId="3234485328" sldId="257"/>
            <ac:spMk id="84" creationId="{526F167C-68FC-C894-4128-05B90690A985}"/>
          </ac:spMkLst>
        </pc:spChg>
        <pc:spChg chg="add del mod">
          <ac:chgData name="Kai Teh" userId="3c29734dfb14fc28" providerId="LiveId" clId="{FD346720-2085-4D2C-907F-FC5C5275DBDF}" dt="2023-08-09T12:11:57.445" v="747"/>
          <ac:spMkLst>
            <pc:docMk/>
            <pc:sldMk cId="3234485328" sldId="257"/>
            <ac:spMk id="85" creationId="{1F1ACBA4-3CBC-D5FA-3484-DE8EE7A287F1}"/>
          </ac:spMkLst>
        </pc:spChg>
        <pc:spChg chg="add del mod">
          <ac:chgData name="Kai Teh" userId="3c29734dfb14fc28" providerId="LiveId" clId="{FD346720-2085-4D2C-907F-FC5C5275DBDF}" dt="2023-08-09T12:11:57.445" v="747"/>
          <ac:spMkLst>
            <pc:docMk/>
            <pc:sldMk cId="3234485328" sldId="257"/>
            <ac:spMk id="86" creationId="{1541F53E-9BF5-0BC4-9992-B03253741521}"/>
          </ac:spMkLst>
        </pc:spChg>
        <pc:spChg chg="add del mod">
          <ac:chgData name="Kai Teh" userId="3c29734dfb14fc28" providerId="LiveId" clId="{FD346720-2085-4D2C-907F-FC5C5275DBDF}" dt="2023-08-09T12:11:57.445" v="747"/>
          <ac:spMkLst>
            <pc:docMk/>
            <pc:sldMk cId="3234485328" sldId="257"/>
            <ac:spMk id="87" creationId="{A5D2E183-BE5D-06AF-BFCD-1AA8BC5E6370}"/>
          </ac:spMkLst>
        </pc:spChg>
        <pc:spChg chg="add del mod">
          <ac:chgData name="Kai Teh" userId="3c29734dfb14fc28" providerId="LiveId" clId="{FD346720-2085-4D2C-907F-FC5C5275DBDF}" dt="2023-08-09T12:11:57.932" v="748"/>
          <ac:spMkLst>
            <pc:docMk/>
            <pc:sldMk cId="3234485328" sldId="257"/>
            <ac:spMk id="88" creationId="{D450054B-0EC0-2630-C6ED-AF3876E8FEE6}"/>
          </ac:spMkLst>
        </pc:spChg>
        <pc:spChg chg="add del mod">
          <ac:chgData name="Kai Teh" userId="3c29734dfb14fc28" providerId="LiveId" clId="{FD346720-2085-4D2C-907F-FC5C5275DBDF}" dt="2023-08-09T12:11:57.932" v="748"/>
          <ac:spMkLst>
            <pc:docMk/>
            <pc:sldMk cId="3234485328" sldId="257"/>
            <ac:spMk id="89" creationId="{253996B7-B268-E17B-BB14-2A223E6A21A6}"/>
          </ac:spMkLst>
        </pc:spChg>
        <pc:spChg chg="add del mod">
          <ac:chgData name="Kai Teh" userId="3c29734dfb14fc28" providerId="LiveId" clId="{FD346720-2085-4D2C-907F-FC5C5275DBDF}" dt="2023-08-09T12:11:57.932" v="748"/>
          <ac:spMkLst>
            <pc:docMk/>
            <pc:sldMk cId="3234485328" sldId="257"/>
            <ac:spMk id="90" creationId="{1E0AF427-CF05-78FF-29C4-6EBA43195C4F}"/>
          </ac:spMkLst>
        </pc:spChg>
        <pc:spChg chg="add del mod">
          <ac:chgData name="Kai Teh" userId="3c29734dfb14fc28" providerId="LiveId" clId="{FD346720-2085-4D2C-907F-FC5C5275DBDF}" dt="2023-08-09T12:11:57.932" v="748"/>
          <ac:spMkLst>
            <pc:docMk/>
            <pc:sldMk cId="3234485328" sldId="257"/>
            <ac:spMk id="91" creationId="{56201130-ABFA-BD2E-BCA2-23F26BE1F784}"/>
          </ac:spMkLst>
        </pc:spChg>
        <pc:spChg chg="add del mod">
          <ac:chgData name="Kai Teh" userId="3c29734dfb14fc28" providerId="LiveId" clId="{FD346720-2085-4D2C-907F-FC5C5275DBDF}" dt="2023-08-09T12:11:57.932" v="748"/>
          <ac:spMkLst>
            <pc:docMk/>
            <pc:sldMk cId="3234485328" sldId="257"/>
            <ac:spMk id="92" creationId="{DE44B084-83F0-F218-AA39-C3C474EE1BC9}"/>
          </ac:spMkLst>
        </pc:spChg>
        <pc:spChg chg="add del mod">
          <ac:chgData name="Kai Teh" userId="3c29734dfb14fc28" providerId="LiveId" clId="{FD346720-2085-4D2C-907F-FC5C5275DBDF}" dt="2023-08-09T12:11:58.111" v="749"/>
          <ac:spMkLst>
            <pc:docMk/>
            <pc:sldMk cId="3234485328" sldId="257"/>
            <ac:spMk id="93" creationId="{A3ADEF13-B1DC-D57E-ECDB-1E25EF8EAC19}"/>
          </ac:spMkLst>
        </pc:spChg>
        <pc:spChg chg="add del mod">
          <ac:chgData name="Kai Teh" userId="3c29734dfb14fc28" providerId="LiveId" clId="{FD346720-2085-4D2C-907F-FC5C5275DBDF}" dt="2023-08-09T12:11:58.111" v="749"/>
          <ac:spMkLst>
            <pc:docMk/>
            <pc:sldMk cId="3234485328" sldId="257"/>
            <ac:spMk id="94" creationId="{E3841B5F-124C-6D93-5E4B-BF313C64B6B0}"/>
          </ac:spMkLst>
        </pc:spChg>
        <pc:spChg chg="add del mod">
          <ac:chgData name="Kai Teh" userId="3c29734dfb14fc28" providerId="LiveId" clId="{FD346720-2085-4D2C-907F-FC5C5275DBDF}" dt="2023-08-09T12:11:58.111" v="749"/>
          <ac:spMkLst>
            <pc:docMk/>
            <pc:sldMk cId="3234485328" sldId="257"/>
            <ac:spMk id="95" creationId="{ED89DC7A-F601-FC01-623E-0E5EC2C419C3}"/>
          </ac:spMkLst>
        </pc:spChg>
        <pc:spChg chg="add del mod">
          <ac:chgData name="Kai Teh" userId="3c29734dfb14fc28" providerId="LiveId" clId="{FD346720-2085-4D2C-907F-FC5C5275DBDF}" dt="2023-08-09T12:11:58.111" v="749"/>
          <ac:spMkLst>
            <pc:docMk/>
            <pc:sldMk cId="3234485328" sldId="257"/>
            <ac:spMk id="96" creationId="{8FC5776C-70D4-6B34-060E-52F92E98384B}"/>
          </ac:spMkLst>
        </pc:spChg>
        <pc:spChg chg="add del mod">
          <ac:chgData name="Kai Teh" userId="3c29734dfb14fc28" providerId="LiveId" clId="{FD346720-2085-4D2C-907F-FC5C5275DBDF}" dt="2023-08-09T12:11:58.111" v="749"/>
          <ac:spMkLst>
            <pc:docMk/>
            <pc:sldMk cId="3234485328" sldId="257"/>
            <ac:spMk id="97" creationId="{D3F959FC-C6D9-53A0-5915-F57D5F6264A6}"/>
          </ac:spMkLst>
        </pc:spChg>
        <pc:spChg chg="add del mod">
          <ac:chgData name="Kai Teh" userId="3c29734dfb14fc28" providerId="LiveId" clId="{FD346720-2085-4D2C-907F-FC5C5275DBDF}" dt="2023-08-09T12:12:37.458" v="752"/>
          <ac:spMkLst>
            <pc:docMk/>
            <pc:sldMk cId="3234485328" sldId="257"/>
            <ac:spMk id="98" creationId="{9C26939E-1D3E-5214-1FD4-B14F7C9A22C9}"/>
          </ac:spMkLst>
        </pc:spChg>
        <pc:spChg chg="add del mod">
          <ac:chgData name="Kai Teh" userId="3c29734dfb14fc28" providerId="LiveId" clId="{FD346720-2085-4D2C-907F-FC5C5275DBDF}" dt="2023-08-09T12:12:37.458" v="752"/>
          <ac:spMkLst>
            <pc:docMk/>
            <pc:sldMk cId="3234485328" sldId="257"/>
            <ac:spMk id="99" creationId="{7E9F62E1-1D36-16AF-96A3-6842EEEBF9B0}"/>
          </ac:spMkLst>
        </pc:spChg>
        <pc:spChg chg="add del mod">
          <ac:chgData name="Kai Teh" userId="3c29734dfb14fc28" providerId="LiveId" clId="{FD346720-2085-4D2C-907F-FC5C5275DBDF}" dt="2023-08-09T12:12:37.458" v="752"/>
          <ac:spMkLst>
            <pc:docMk/>
            <pc:sldMk cId="3234485328" sldId="257"/>
            <ac:spMk id="100" creationId="{B9690FD1-FDD5-73E8-CBF0-3B3C5A81ECEE}"/>
          </ac:spMkLst>
        </pc:spChg>
        <pc:spChg chg="add del mod">
          <ac:chgData name="Kai Teh" userId="3c29734dfb14fc28" providerId="LiveId" clId="{FD346720-2085-4D2C-907F-FC5C5275DBDF}" dt="2023-08-09T12:12:37.458" v="752"/>
          <ac:spMkLst>
            <pc:docMk/>
            <pc:sldMk cId="3234485328" sldId="257"/>
            <ac:spMk id="101" creationId="{3903D43D-025E-4819-410D-3F65DFF8D527}"/>
          </ac:spMkLst>
        </pc:spChg>
        <pc:spChg chg="add del mod">
          <ac:chgData name="Kai Teh" userId="3c29734dfb14fc28" providerId="LiveId" clId="{FD346720-2085-4D2C-907F-FC5C5275DBDF}" dt="2023-08-09T12:12:37.458" v="752"/>
          <ac:spMkLst>
            <pc:docMk/>
            <pc:sldMk cId="3234485328" sldId="257"/>
            <ac:spMk id="102" creationId="{47F45BF0-6355-C201-53E9-B420046B32EE}"/>
          </ac:spMkLst>
        </pc:spChg>
        <pc:spChg chg="add del mod">
          <ac:chgData name="Kai Teh" userId="3c29734dfb14fc28" providerId="LiveId" clId="{FD346720-2085-4D2C-907F-FC5C5275DBDF}" dt="2023-08-09T12:12:38.784" v="753"/>
          <ac:spMkLst>
            <pc:docMk/>
            <pc:sldMk cId="3234485328" sldId="257"/>
            <ac:spMk id="103" creationId="{84DC84F2-82F5-D262-73BB-AB40AFFC3DFA}"/>
          </ac:spMkLst>
        </pc:spChg>
        <pc:spChg chg="add del mod">
          <ac:chgData name="Kai Teh" userId="3c29734dfb14fc28" providerId="LiveId" clId="{FD346720-2085-4D2C-907F-FC5C5275DBDF}" dt="2023-08-09T12:12:38.784" v="753"/>
          <ac:spMkLst>
            <pc:docMk/>
            <pc:sldMk cId="3234485328" sldId="257"/>
            <ac:spMk id="104" creationId="{454C476B-9796-8BF3-FC6E-C80D5DADE1ED}"/>
          </ac:spMkLst>
        </pc:spChg>
        <pc:spChg chg="add del mod">
          <ac:chgData name="Kai Teh" userId="3c29734dfb14fc28" providerId="LiveId" clId="{FD346720-2085-4D2C-907F-FC5C5275DBDF}" dt="2023-08-09T12:12:38.784" v="753"/>
          <ac:spMkLst>
            <pc:docMk/>
            <pc:sldMk cId="3234485328" sldId="257"/>
            <ac:spMk id="105" creationId="{6465A1A7-B98E-E2CD-FEF2-E48DBCF861B5}"/>
          </ac:spMkLst>
        </pc:spChg>
        <pc:spChg chg="add del mod">
          <ac:chgData name="Kai Teh" userId="3c29734dfb14fc28" providerId="LiveId" clId="{FD346720-2085-4D2C-907F-FC5C5275DBDF}" dt="2023-08-09T12:12:38.784" v="753"/>
          <ac:spMkLst>
            <pc:docMk/>
            <pc:sldMk cId="3234485328" sldId="257"/>
            <ac:spMk id="106" creationId="{14326059-AEED-74FB-FFB6-8F678B99962F}"/>
          </ac:spMkLst>
        </pc:spChg>
        <pc:spChg chg="add del mod">
          <ac:chgData name="Kai Teh" userId="3c29734dfb14fc28" providerId="LiveId" clId="{FD346720-2085-4D2C-907F-FC5C5275DBDF}" dt="2023-08-09T12:12:38.784" v="753"/>
          <ac:spMkLst>
            <pc:docMk/>
            <pc:sldMk cId="3234485328" sldId="257"/>
            <ac:spMk id="107" creationId="{F626BC54-3881-F81B-6EA5-D6FB6AB39164}"/>
          </ac:spMkLst>
        </pc:spChg>
      </pc:sldChg>
      <pc:sldChg chg="modSp new mod">
        <pc:chgData name="Kai Teh" userId="3c29734dfb14fc28" providerId="LiveId" clId="{FD346720-2085-4D2C-907F-FC5C5275DBDF}" dt="2023-08-16T09:49:08.436" v="2793" actId="20577"/>
        <pc:sldMkLst>
          <pc:docMk/>
          <pc:sldMk cId="2351896511" sldId="258"/>
        </pc:sldMkLst>
        <pc:spChg chg="mod">
          <ac:chgData name="Kai Teh" userId="3c29734dfb14fc28" providerId="LiveId" clId="{FD346720-2085-4D2C-907F-FC5C5275DBDF}" dt="2023-08-09T11:55:53.655" v="275" actId="20577"/>
          <ac:spMkLst>
            <pc:docMk/>
            <pc:sldMk cId="2351896511" sldId="258"/>
            <ac:spMk id="2" creationId="{E77D558A-9BE0-5383-6C6D-F606E25B57D9}"/>
          </ac:spMkLst>
        </pc:spChg>
        <pc:spChg chg="mod">
          <ac:chgData name="Kai Teh" userId="3c29734dfb14fc28" providerId="LiveId" clId="{FD346720-2085-4D2C-907F-FC5C5275DBDF}" dt="2023-08-09T12:33:08.551" v="1487" actId="114"/>
          <ac:spMkLst>
            <pc:docMk/>
            <pc:sldMk cId="2351896511" sldId="258"/>
            <ac:spMk id="3" creationId="{18202D72-2499-0686-B40C-48B7B46711CC}"/>
          </ac:spMkLst>
        </pc:spChg>
        <pc:spChg chg="mod">
          <ac:chgData name="Kai Teh" userId="3c29734dfb14fc28" providerId="LiveId" clId="{FD346720-2085-4D2C-907F-FC5C5275DBDF}" dt="2023-08-16T09:46:33.521" v="2724" actId="115"/>
          <ac:spMkLst>
            <pc:docMk/>
            <pc:sldMk cId="2351896511" sldId="258"/>
            <ac:spMk id="4" creationId="{5918DFAF-F73C-F65F-448F-A7650AAABB34}"/>
          </ac:spMkLst>
        </pc:spChg>
        <pc:spChg chg="mod">
          <ac:chgData name="Kai Teh" userId="3c29734dfb14fc28" providerId="LiveId" clId="{FD346720-2085-4D2C-907F-FC5C5275DBDF}" dt="2023-08-16T09:49:08.436" v="2793" actId="20577"/>
          <ac:spMkLst>
            <pc:docMk/>
            <pc:sldMk cId="2351896511" sldId="258"/>
            <ac:spMk id="6" creationId="{C753D118-8914-D304-D9C9-826D7E98E1D5}"/>
          </ac:spMkLst>
        </pc:spChg>
      </pc:sldChg>
      <pc:sldChg chg="modSp new mod">
        <pc:chgData name="Kai Teh" userId="3c29734dfb14fc28" providerId="LiveId" clId="{FD346720-2085-4D2C-907F-FC5C5275DBDF}" dt="2023-08-16T09:49:03.521" v="2791" actId="20577"/>
        <pc:sldMkLst>
          <pc:docMk/>
          <pc:sldMk cId="884415767" sldId="259"/>
        </pc:sldMkLst>
        <pc:spChg chg="mod">
          <ac:chgData name="Kai Teh" userId="3c29734dfb14fc28" providerId="LiveId" clId="{FD346720-2085-4D2C-907F-FC5C5275DBDF}" dt="2023-08-09T11:56:03.219" v="294" actId="20577"/>
          <ac:spMkLst>
            <pc:docMk/>
            <pc:sldMk cId="884415767" sldId="259"/>
            <ac:spMk id="2" creationId="{CFCEAB09-8FC2-2D33-2D51-12FD8AB732EB}"/>
          </ac:spMkLst>
        </pc:spChg>
        <pc:spChg chg="mod">
          <ac:chgData name="Kai Teh" userId="3c29734dfb14fc28" providerId="LiveId" clId="{FD346720-2085-4D2C-907F-FC5C5275DBDF}" dt="2023-08-09T14:15:55.562" v="2343" actId="207"/>
          <ac:spMkLst>
            <pc:docMk/>
            <pc:sldMk cId="884415767" sldId="259"/>
            <ac:spMk id="3" creationId="{CDEC38AD-8A53-69D1-8C13-C6A11DFB1A5D}"/>
          </ac:spMkLst>
        </pc:spChg>
        <pc:spChg chg="mod">
          <ac:chgData name="Kai Teh" userId="3c29734dfb14fc28" providerId="LiveId" clId="{FD346720-2085-4D2C-907F-FC5C5275DBDF}" dt="2023-08-16T09:46:37.502" v="2725" actId="115"/>
          <ac:spMkLst>
            <pc:docMk/>
            <pc:sldMk cId="884415767" sldId="259"/>
            <ac:spMk id="4" creationId="{CF8B9C9F-4DC6-6EC5-D254-D7EC812DE4CC}"/>
          </ac:spMkLst>
        </pc:spChg>
        <pc:spChg chg="mod">
          <ac:chgData name="Kai Teh" userId="3c29734dfb14fc28" providerId="LiveId" clId="{FD346720-2085-4D2C-907F-FC5C5275DBDF}" dt="2023-08-16T09:49:03.521" v="2791" actId="20577"/>
          <ac:spMkLst>
            <pc:docMk/>
            <pc:sldMk cId="884415767" sldId="259"/>
            <ac:spMk id="6" creationId="{B26A8AD3-30F2-1229-D555-FDC2D8945895}"/>
          </ac:spMkLst>
        </pc:spChg>
      </pc:sldChg>
      <pc:sldChg chg="modSp new mod">
        <pc:chgData name="Kai Teh" userId="3c29734dfb14fc28" providerId="LiveId" clId="{FD346720-2085-4D2C-907F-FC5C5275DBDF}" dt="2023-08-16T09:49:48.045" v="2804" actId="20577"/>
        <pc:sldMkLst>
          <pc:docMk/>
          <pc:sldMk cId="3661868605" sldId="260"/>
        </pc:sldMkLst>
        <pc:spChg chg="mod">
          <ac:chgData name="Kai Teh" userId="3c29734dfb14fc28" providerId="LiveId" clId="{FD346720-2085-4D2C-907F-FC5C5275DBDF}" dt="2023-08-09T11:49:07.973" v="171" actId="20577"/>
          <ac:spMkLst>
            <pc:docMk/>
            <pc:sldMk cId="3661868605" sldId="260"/>
            <ac:spMk id="2" creationId="{05688561-4046-794A-5C73-EF2B5F2E0146}"/>
          </ac:spMkLst>
        </pc:spChg>
        <pc:spChg chg="mod">
          <ac:chgData name="Kai Teh" userId="3c29734dfb14fc28" providerId="LiveId" clId="{FD346720-2085-4D2C-907F-FC5C5275DBDF}" dt="2023-08-16T09:49:48.045" v="2804" actId="20577"/>
          <ac:spMkLst>
            <pc:docMk/>
            <pc:sldMk cId="3661868605" sldId="260"/>
            <ac:spMk id="3" creationId="{43D9860E-FE2C-A922-0302-1FBAE96C18DF}"/>
          </ac:spMkLst>
        </pc:spChg>
        <pc:spChg chg="mod">
          <ac:chgData name="Kai Teh" userId="3c29734dfb14fc28" providerId="LiveId" clId="{FD346720-2085-4D2C-907F-FC5C5275DBDF}" dt="2023-08-16T09:46:42.416" v="2726" actId="115"/>
          <ac:spMkLst>
            <pc:docMk/>
            <pc:sldMk cId="3661868605" sldId="260"/>
            <ac:spMk id="4" creationId="{5616D10F-0186-0C69-6641-A1D50C24B551}"/>
          </ac:spMkLst>
        </pc:spChg>
        <pc:spChg chg="mod">
          <ac:chgData name="Kai Teh" userId="3c29734dfb14fc28" providerId="LiveId" clId="{FD346720-2085-4D2C-907F-FC5C5275DBDF}" dt="2023-08-16T09:48:59.934" v="2789" actId="20577"/>
          <ac:spMkLst>
            <pc:docMk/>
            <pc:sldMk cId="3661868605" sldId="260"/>
            <ac:spMk id="6" creationId="{2E9A039A-1DBE-DD24-D771-BA8EE4099CEF}"/>
          </ac:spMkLst>
        </pc:spChg>
      </pc:sldChg>
      <pc:sldChg chg="new del">
        <pc:chgData name="Kai Teh" userId="3c29734dfb14fc28" providerId="LiveId" clId="{FD346720-2085-4D2C-907F-FC5C5275DBDF}" dt="2023-08-09T11:58:23.151" v="381" actId="2696"/>
        <pc:sldMkLst>
          <pc:docMk/>
          <pc:sldMk cId="1977707317" sldId="261"/>
        </pc:sldMkLst>
      </pc:sldChg>
      <pc:sldMasterChg chg="modSp mod modSldLayout">
        <pc:chgData name="Kai Teh" userId="3c29734dfb14fc28" providerId="LiveId" clId="{FD346720-2085-4D2C-907F-FC5C5275DBDF}" dt="2023-08-09T12:12:28.723" v="751" actId="115"/>
        <pc:sldMasterMkLst>
          <pc:docMk/>
          <pc:sldMasterMk cId="3468730705" sldId="2147483648"/>
        </pc:sldMasterMkLst>
        <pc:spChg chg="mod">
          <ac:chgData name="Kai Teh" userId="3c29734dfb14fc28" providerId="LiveId" clId="{FD346720-2085-4D2C-907F-FC5C5275DBDF}" dt="2023-08-09T12:11:35.500" v="743" actId="115"/>
          <ac:spMkLst>
            <pc:docMk/>
            <pc:sldMasterMk cId="3468730705" sldId="2147483648"/>
            <ac:spMk id="4" creationId="{99BEF877-7390-B830-3722-3110AE702B3C}"/>
          </ac:spMkLst>
        </pc:spChg>
        <pc:sldLayoutChg chg="modSp mod">
          <pc:chgData name="Kai Teh" userId="3c29734dfb14fc28" providerId="LiveId" clId="{FD346720-2085-4D2C-907F-FC5C5275DBDF}" dt="2023-08-09T12:11:41.337" v="744" actId="115"/>
          <pc:sldLayoutMkLst>
            <pc:docMk/>
            <pc:sldMasterMk cId="3468730705" sldId="2147483648"/>
            <pc:sldLayoutMk cId="1664860404" sldId="2147483649"/>
          </pc:sldLayoutMkLst>
          <pc:spChg chg="mod">
            <ac:chgData name="Kai Teh" userId="3c29734dfb14fc28" providerId="LiveId" clId="{FD346720-2085-4D2C-907F-FC5C5275DBDF}" dt="2023-08-09T12:11:41.337" v="744" actId="115"/>
            <ac:spMkLst>
              <pc:docMk/>
              <pc:sldMasterMk cId="3468730705" sldId="2147483648"/>
              <pc:sldLayoutMk cId="1664860404" sldId="2147483649"/>
              <ac:spMk id="4" creationId="{2654C12C-3EF6-E8A2-79BC-D56E3BA528E8}"/>
            </ac:spMkLst>
          </pc:spChg>
        </pc:sldLayoutChg>
        <pc:sldLayoutChg chg="modSp mod">
          <pc:chgData name="Kai Teh" userId="3c29734dfb14fc28" providerId="LiveId" clId="{FD346720-2085-4D2C-907F-FC5C5275DBDF}" dt="2023-08-09T12:11:47.460" v="745" actId="115"/>
          <pc:sldLayoutMkLst>
            <pc:docMk/>
            <pc:sldMasterMk cId="3468730705" sldId="2147483648"/>
            <pc:sldLayoutMk cId="1819461813" sldId="2147483650"/>
          </pc:sldLayoutMkLst>
          <pc:spChg chg="mod">
            <ac:chgData name="Kai Teh" userId="3c29734dfb14fc28" providerId="LiveId" clId="{FD346720-2085-4D2C-907F-FC5C5275DBDF}" dt="2023-08-09T12:11:47.460" v="745" actId="115"/>
            <ac:spMkLst>
              <pc:docMk/>
              <pc:sldMasterMk cId="3468730705" sldId="2147483648"/>
              <pc:sldLayoutMk cId="1819461813" sldId="2147483650"/>
              <ac:spMk id="4" creationId="{BA812977-D165-937D-6B76-023E023526FB}"/>
            </ac:spMkLst>
          </pc:spChg>
          <pc:spChg chg="mod">
            <ac:chgData name="Kai Teh" userId="3c29734dfb14fc28" providerId="LiveId" clId="{FD346720-2085-4D2C-907F-FC5C5275DBDF}" dt="2023-08-09T11:45:09.353" v="64" actId="20577"/>
            <ac:spMkLst>
              <pc:docMk/>
              <pc:sldMasterMk cId="3468730705" sldId="2147483648"/>
              <pc:sldLayoutMk cId="1819461813" sldId="2147483650"/>
              <ac:spMk id="6" creationId="{4FB05419-E196-9821-D65F-04885D5CD542}"/>
            </ac:spMkLst>
          </pc:spChg>
        </pc:sldLayoutChg>
        <pc:sldLayoutChg chg="modSp mod">
          <pc:chgData name="Kai Teh" userId="3c29734dfb14fc28" providerId="LiveId" clId="{FD346720-2085-4D2C-907F-FC5C5275DBDF}" dt="2023-08-09T12:12:19.990" v="750" actId="115"/>
          <pc:sldLayoutMkLst>
            <pc:docMk/>
            <pc:sldMasterMk cId="3468730705" sldId="2147483648"/>
            <pc:sldLayoutMk cId="1388702555" sldId="2147483654"/>
          </pc:sldLayoutMkLst>
          <pc:spChg chg="mod">
            <ac:chgData name="Kai Teh" userId="3c29734dfb14fc28" providerId="LiveId" clId="{FD346720-2085-4D2C-907F-FC5C5275DBDF}" dt="2023-08-09T12:12:19.990" v="750" actId="115"/>
            <ac:spMkLst>
              <pc:docMk/>
              <pc:sldMasterMk cId="3468730705" sldId="2147483648"/>
              <pc:sldLayoutMk cId="1388702555" sldId="2147483654"/>
              <ac:spMk id="3" creationId="{C0ED3F6A-C9FB-2E00-9BB4-E8F859F0FA02}"/>
            </ac:spMkLst>
          </pc:spChg>
          <pc:spChg chg="mod">
            <ac:chgData name="Kai Teh" userId="3c29734dfb14fc28" providerId="LiveId" clId="{FD346720-2085-4D2C-907F-FC5C5275DBDF}" dt="2023-08-09T11:44:42.369" v="58" actId="20577"/>
            <ac:spMkLst>
              <pc:docMk/>
              <pc:sldMasterMk cId="3468730705" sldId="2147483648"/>
              <pc:sldLayoutMk cId="1388702555" sldId="2147483654"/>
              <ac:spMk id="5" creationId="{11E78C27-D626-69A2-BC8F-E2C9D018E06B}"/>
            </ac:spMkLst>
          </pc:spChg>
        </pc:sldLayoutChg>
        <pc:sldLayoutChg chg="modSp mod">
          <pc:chgData name="Kai Teh" userId="3c29734dfb14fc28" providerId="LiveId" clId="{FD346720-2085-4D2C-907F-FC5C5275DBDF}" dt="2023-08-09T12:12:28.723" v="751" actId="115"/>
          <pc:sldLayoutMkLst>
            <pc:docMk/>
            <pc:sldMasterMk cId="3468730705" sldId="2147483648"/>
            <pc:sldLayoutMk cId="956724324" sldId="2147483655"/>
          </pc:sldLayoutMkLst>
          <pc:spChg chg="mod">
            <ac:chgData name="Kai Teh" userId="3c29734dfb14fc28" providerId="LiveId" clId="{FD346720-2085-4D2C-907F-FC5C5275DBDF}" dt="2023-08-09T12:12:28.723" v="751" actId="115"/>
            <ac:spMkLst>
              <pc:docMk/>
              <pc:sldMasterMk cId="3468730705" sldId="2147483648"/>
              <pc:sldLayoutMk cId="956724324" sldId="2147483655"/>
              <ac:spMk id="2" creationId="{0935956D-8341-CBB1-2153-D510D84C8AAC}"/>
            </ac:spMkLst>
          </pc:spChg>
          <pc:spChg chg="mod">
            <ac:chgData name="Kai Teh" userId="3c29734dfb14fc28" providerId="LiveId" clId="{FD346720-2085-4D2C-907F-FC5C5275DBDF}" dt="2023-08-09T11:45:40.727" v="70" actId="20577"/>
            <ac:spMkLst>
              <pc:docMk/>
              <pc:sldMasterMk cId="3468730705" sldId="2147483648"/>
              <pc:sldLayoutMk cId="956724324" sldId="2147483655"/>
              <ac:spMk id="4" creationId="{F2467FB3-ED0A-F923-B580-99DBE276A1F5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8843BA-AC07-B53E-BC02-11F85273D3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80FDF-D905-DCDB-C327-C39A67DF99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4DAC8-5B5C-4AE3-84B5-D2D0BD9DA3B0}" type="datetimeFigureOut">
              <a:rPr lang="en-MY" smtClean="0"/>
              <a:t>5/12/2023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BB710-EA0A-9701-B64F-E6D8D90B82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4878B-5C48-9E53-6F18-F87A1A30C9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2929-BA74-4982-9737-96FDB157BB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6268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1CF57-EFE3-4AC8-910E-AD7B55B53AD1}" type="datetimeFigureOut">
              <a:rPr lang="en-MY" smtClean="0"/>
              <a:t>5/12/2023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9B6B4-9AAC-4A18-BA80-D5A742C0C85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87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6716-F9F6-47A7-5E06-88CF34973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2B13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E16CD-D695-2E70-94D3-7E86725BE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C12C-3EF6-E8A2-79BC-D56E3BA5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3581400" cy="501650"/>
          </a:xfrm>
          <a:solidFill>
            <a:srgbClr val="E0D68C"/>
          </a:solidFill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Kai </a:t>
            </a:r>
            <a:r>
              <a:rPr lang="en-US" dirty="0" err="1" smtClean="0"/>
              <a:t>Teh</a:t>
            </a:r>
            <a:r>
              <a:rPr lang="en-US" dirty="0" smtClean="0"/>
              <a:t> </a:t>
            </a:r>
            <a:r>
              <a:rPr lang="en-US" u="sng" dirty="0" smtClean="0"/>
              <a:t>kai.teh.21@ucl.ac.uk</a:t>
            </a:r>
            <a:endParaRPr lang="en-MY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7F99-5AB0-8249-A48C-39C40D7C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5954" y="6356350"/>
            <a:ext cx="5014645" cy="501650"/>
          </a:xfrm>
          <a:solidFill>
            <a:srgbClr val="CBBA3D"/>
          </a:solidFill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IMS ICSDS Lisbon 2023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4499-A279-1963-E689-3ED9A98F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581400" cy="501650"/>
          </a:xfrm>
          <a:solidFill>
            <a:srgbClr val="E0D68C"/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MY" dirty="0" smtClean="0"/>
              <a:t>18/12/2023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6486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DF42-42C1-F4A5-1EE2-149CC59A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533B2-F4E0-5844-E5F6-F58EC6C8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D6A73-9C4C-D7B4-20AC-1B4ACD15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Kai Teh kai.teh.21@ucl.ac.uk</a:t>
            </a:r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27D40-3E8D-F465-56D6-1473F277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RSS Conference Rapid Fire Talks 2023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0B8C6-4902-DE74-08A5-5A7B12DE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22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FA6C0-820E-7F12-F38B-DD18DD978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648D5-D84E-D6BB-59B9-49DDD2EE6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88ABF-F0E7-2B6A-AFE6-684A71DE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Kai Teh kai.teh.21@ucl.ac.uk</a:t>
            </a:r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AB96D-4503-E260-3900-CBBD2A32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RSS Conference Rapid Fire Talks 2023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09CD-A804-AD37-E22A-28B83139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092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11D8-3ECE-3FFB-8FEA-D03829D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C2B13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6597-3CD9-B120-E153-3621EC626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2977-D165-937D-6B76-023E0235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rgbClr val="E0D68C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Kai </a:t>
            </a:r>
            <a:r>
              <a:rPr lang="en-US" dirty="0" err="1" smtClean="0"/>
              <a:t>Teh</a:t>
            </a:r>
            <a:r>
              <a:rPr lang="en-US" dirty="0" smtClean="0"/>
              <a:t> </a:t>
            </a:r>
            <a:r>
              <a:rPr lang="en-US" u="sng" dirty="0" smtClean="0"/>
              <a:t>kai.teh.21@ucl.ac.uk</a:t>
            </a:r>
            <a:endParaRPr lang="en-MY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82B49-A72F-1687-8AC4-84A93FBC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rgbClr val="CBBA3D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IMS ICSDS Lisbon 2023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5419-E196-9821-D65F-04885D5C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E0D68C"/>
          </a:solidFill>
        </p:spPr>
        <p:txBody>
          <a:bodyPr/>
          <a:lstStyle/>
          <a:p>
            <a:fld id="{B185E8AC-ED60-4A75-A1F9-08043C500DA2}" type="slidenum">
              <a:rPr lang="en-MY" smtClean="0"/>
              <a:pPr/>
              <a:t>‹#›</a:t>
            </a:fld>
            <a:r>
              <a:rPr lang="en-MY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181946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80BD-6BED-BEB2-332C-0F2516A9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87D5F-8D79-3FCE-842B-380D6AB1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6A7E-C1C8-B919-989F-013BF739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Kai Teh kai.teh.21@ucl.ac.uk</a:t>
            </a:r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3404-ACCD-0882-7F35-0310E7AA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RSS Conference Rapid Fire Talks 2023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64A9-A182-539E-1EF9-BE5EB307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745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EF48-393A-4074-4D97-14BCB523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4F3A-75C9-7B36-BE29-35056C56E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1E50D-357E-B399-A76B-7043814F9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8F162-34DB-745C-58F9-CBA687DB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Kai Teh kai.teh.21@ucl.ac.uk</a:t>
            </a:r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D5751-DC4C-5766-1054-C8DC23F4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RSS Conference Rapid Fire Talks 2023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DA06A-DD5E-BD52-8B76-41C4569F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767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4B8D-6386-E6D8-5151-46BA9574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3F6B9-F7D6-8652-ECCA-A40799C2D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42B95-A4D2-0AAC-849B-8DB0A9E1E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2E05D-F379-469B-D108-4D4A92108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E96FF-00D6-46BB-3185-81369B1B5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43F96-DD7A-B226-3EA5-81CC2149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Kai Teh kai.teh.21@ucl.ac.uk</a:t>
            </a:r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E3156-2652-6C4B-D596-9D4463CB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RSS Conference Rapid Fire Talks 2023</a:t>
            </a:r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8C4D8-61C3-D36B-3DE1-78FBB01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7866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8451-A219-8B3D-D49F-B4550CD4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D3F6A-C9FB-2E00-9BB4-E8F859F0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Kai Teh </a:t>
            </a:r>
            <a:r>
              <a:rPr lang="en-US" u="sng" dirty="0"/>
              <a:t>kai.teh.21@ucl.ac.uk</a:t>
            </a:r>
            <a:endParaRPr lang="en-MY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09A7A-3E07-2D40-9EF6-363E72A1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RSS Conference Rapid Fire Talks 2023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78C27-D626-69A2-BC8F-E2C9D018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pPr/>
              <a:t>‹#›</a:t>
            </a:fld>
            <a:r>
              <a:rPr lang="en-MY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138870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5956D-8341-CBB1-2153-D510D84C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Kai Teh </a:t>
            </a:r>
            <a:r>
              <a:rPr lang="en-US" u="sng" dirty="0"/>
              <a:t>kai.teh.21@ucl.ac.uk</a:t>
            </a:r>
            <a:endParaRPr lang="en-MY" u="sn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9478E-CBEE-41B3-47B0-1B6F2A68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RSS Conference Rapid Fire Talks 2023</a:t>
            </a:r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67FB3-ED0A-F923-B580-99DBE276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pPr/>
              <a:t>‹#›</a:t>
            </a:fld>
            <a:r>
              <a:rPr lang="en-MY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9567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E11E-5079-4FCA-A7FC-14C74F60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BDFA-D3AA-F494-06B2-00FAD11D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2A54-43C6-1E9E-910B-C7F344B1C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77830-2581-E967-3519-03DBE8AF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Kai Teh kai.teh.21@ucl.ac.uk</a:t>
            </a:r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0F838-663A-F94C-732D-45603A82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RSS Conference Rapid Fire Talks 2023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78C46-1C26-CF06-D23B-391AC725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839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179B-6E3B-912D-6967-D416BFCB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C3A7D-9A4A-FF10-58C5-36884165D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94BFB-61FB-02F7-86FB-5E2DAB273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F269-FA02-11A4-E093-6C0850D0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Kai Teh kai.teh.21@ucl.ac.uk</a:t>
            </a:r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19F3D-0DEF-755D-A8DE-ECFD2F82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RSS Conference Rapid Fire Talks 2023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B7D39-8D76-F32F-E526-00819887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38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23B1B-C27B-5EB7-C2D8-FC13DD8F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68366-A842-485A-E1D1-E261B18D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EF877-7390-B830-3722-3110AE702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356350"/>
            <a:ext cx="3581400" cy="501650"/>
          </a:xfrm>
          <a:prstGeom prst="rect">
            <a:avLst/>
          </a:prstGeom>
          <a:solidFill>
            <a:srgbClr val="E0D68C"/>
          </a:solidFill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Kai </a:t>
            </a:r>
            <a:r>
              <a:rPr lang="en-US" dirty="0" err="1" smtClean="0"/>
              <a:t>Teh</a:t>
            </a:r>
            <a:r>
              <a:rPr lang="en-US" dirty="0" smtClean="0"/>
              <a:t> </a:t>
            </a:r>
            <a:r>
              <a:rPr lang="en-US" u="sng" dirty="0" smtClean="0"/>
              <a:t>kai.teh.21@ucl.ac.uk</a:t>
            </a:r>
            <a:endParaRPr lang="en-MY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8B78-94D8-BF0E-BB6D-475436894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199" cy="501650"/>
          </a:xfrm>
          <a:prstGeom prst="rect">
            <a:avLst/>
          </a:prstGeom>
          <a:solidFill>
            <a:srgbClr val="C2B134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IMS ICSDS Lisbon 2023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7C2B-7945-2EB5-14A8-8C3ADC073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581400" cy="501650"/>
          </a:xfrm>
          <a:prstGeom prst="rect">
            <a:avLst/>
          </a:prstGeom>
          <a:solidFill>
            <a:srgbClr val="E0D68C"/>
          </a:solidFill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5E8AC-ED60-4A75-A1F9-08043C500DA2}" type="slidenum">
              <a:rPr lang="en-MY" smtClean="0"/>
              <a:pPr/>
              <a:t>‹#›</a:t>
            </a:fld>
            <a:r>
              <a:rPr lang="en-MY" dirty="0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46873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2B13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689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A general framework for Causal Learning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smtClean="0"/>
              <a:t>Kai </a:t>
            </a:r>
            <a:r>
              <a:rPr lang="en-GB" dirty="0" err="1" smtClean="0"/>
              <a:t>Teh</a:t>
            </a:r>
            <a:endParaRPr lang="en-GB" dirty="0" smtClean="0"/>
          </a:p>
          <a:p>
            <a:pPr algn="l"/>
            <a:r>
              <a:rPr lang="en-GB" sz="1800" i="1" dirty="0" smtClean="0"/>
              <a:t>Supervised by </a:t>
            </a:r>
            <a:r>
              <a:rPr lang="en-GB" sz="1800" i="1" dirty="0" err="1" smtClean="0"/>
              <a:t>Kayvan</a:t>
            </a:r>
            <a:r>
              <a:rPr lang="en-GB" sz="1800" i="1" dirty="0" smtClean="0"/>
              <a:t> </a:t>
            </a:r>
            <a:r>
              <a:rPr lang="en-GB" sz="1800" i="1" dirty="0" err="1" smtClean="0"/>
              <a:t>Sadeghi</a:t>
            </a:r>
            <a:r>
              <a:rPr lang="en-GB" sz="1800" i="1" dirty="0" smtClean="0"/>
              <a:t> &amp; Terry Soo (University College London)</a:t>
            </a:r>
          </a:p>
          <a:p>
            <a:pPr algn="l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Kai </a:t>
            </a:r>
            <a:r>
              <a:rPr lang="en-US" dirty="0" err="1" smtClean="0"/>
              <a:t>Teh</a:t>
            </a:r>
            <a:r>
              <a:rPr lang="en-US" dirty="0" smtClean="0"/>
              <a:t> </a:t>
            </a:r>
            <a:r>
              <a:rPr lang="en-US" u="sng" dirty="0" smtClean="0"/>
              <a:t>kai.teh.21@ucl.ac.uk</a:t>
            </a:r>
            <a:endParaRPr lang="en-MY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 ICSDS Lisbon 2023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MY" smtClean="0"/>
              <a:t>18/12/2023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478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framework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GB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GB" i="1" dirty="0" smtClean="0"/>
                  <a:t>(P, G</a:t>
                </a:r>
                <a:r>
                  <a:rPr lang="en-GB" i="1" baseline="-25000" dirty="0" smtClean="0"/>
                  <a:t>0</a:t>
                </a:r>
                <a:r>
                  <a:rPr lang="en-GB" i="1" dirty="0" smtClean="0"/>
                  <a:t>) </a:t>
                </a:r>
                <a:r>
                  <a:rPr lang="en-GB" dirty="0" smtClean="0"/>
                  <a:t>and </a:t>
                </a:r>
                <a:r>
                  <a:rPr lang="en-GB" i="1" dirty="0" smtClean="0">
                    <a:solidFill>
                      <a:schemeClr val="accent6"/>
                    </a:solidFill>
                  </a:rPr>
                  <a:t>U</a:t>
                </a:r>
                <a:r>
                  <a:rPr lang="en-GB" i="1" baseline="-25000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GB" i="1" dirty="0" smtClean="0"/>
                  <a:t>(P) </a:t>
                </a:r>
                <a:r>
                  <a:rPr lang="en-GB" dirty="0" smtClean="0"/>
                  <a:t>          algorithms </a:t>
                </a:r>
                <a:r>
                  <a:rPr lang="en-GB" dirty="0" err="1" smtClean="0"/>
                  <a:t>s.t.</a:t>
                </a:r>
                <a:r>
                  <a:rPr lang="en-GB" dirty="0" smtClean="0"/>
                  <a:t> </a:t>
                </a:r>
                <a:r>
                  <a:rPr lang="en-GB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GB" i="1" dirty="0" smtClean="0"/>
                  <a:t>(P, G(P)), </a:t>
                </a:r>
                <a:r>
                  <a:rPr lang="en-GB" dirty="0" smtClean="0"/>
                  <a:t>is consistent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GB" dirty="0" smtClean="0"/>
                  <a:t> – property relating </a:t>
                </a:r>
                <a:r>
                  <a:rPr lang="en-GB" i="1" dirty="0" smtClean="0"/>
                  <a:t>P</a:t>
                </a:r>
                <a:r>
                  <a:rPr lang="en-GB" dirty="0" smtClean="0"/>
                  <a:t> and </a:t>
                </a:r>
                <a:r>
                  <a:rPr lang="en-GB" i="1" dirty="0" smtClean="0"/>
                  <a:t>G</a:t>
                </a:r>
                <a:endParaRPr lang="en-GB" i="1" baseline="-25000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i="1" dirty="0" smtClean="0">
                    <a:solidFill>
                      <a:schemeClr val="accent6"/>
                    </a:solidFill>
                  </a:rPr>
                  <a:t>U</a:t>
                </a:r>
                <a:r>
                  <a:rPr lang="en-GB" i="1" baseline="-25000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GB" i="1" dirty="0" smtClean="0"/>
                  <a:t>(P) </a:t>
                </a:r>
                <a:r>
                  <a:rPr lang="en-GB" dirty="0" smtClean="0"/>
                  <a:t>–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i="1" dirty="0" smtClean="0"/>
                  <a:t>G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s.t.</a:t>
                </a:r>
                <a:r>
                  <a:rPr lang="en-GB" dirty="0" smtClean="0"/>
                  <a:t> </a:t>
                </a:r>
                <a:r>
                  <a:rPr lang="en-GB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GB" i="1" dirty="0" smtClean="0"/>
                  <a:t>(P, G) </a:t>
                </a:r>
                <a:r>
                  <a:rPr lang="en-GB" dirty="0" smtClean="0"/>
                  <a:t>are Markov equivalent</a:t>
                </a: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err="1" smtClean="0"/>
                  <a:t>iff</a:t>
                </a:r>
                <a:r>
                  <a:rPr lang="en-GB" dirty="0" smtClean="0"/>
                  <a:t> if </a:t>
                </a:r>
                <a:r>
                  <a:rPr lang="en-GB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GB" i="1" dirty="0" smtClean="0"/>
                  <a:t> </a:t>
                </a:r>
                <a:r>
                  <a:rPr lang="en-GB" dirty="0" smtClean="0"/>
                  <a:t>is a </a:t>
                </a:r>
                <a:r>
                  <a:rPr lang="en-GB" dirty="0" smtClean="0">
                    <a:solidFill>
                      <a:srgbClr val="0000CC"/>
                    </a:solidFill>
                  </a:rPr>
                  <a:t>class property</a:t>
                </a:r>
                <a:endParaRPr lang="en-GB" i="1" dirty="0" smtClean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Kai Teh </a:t>
            </a:r>
            <a:r>
              <a:rPr lang="en-US" u="sng" smtClean="0"/>
              <a:t>kai.teh.21@ucl.ac.uk</a:t>
            </a:r>
            <a:endParaRPr lang="en-MY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IMS ICSDS Lisbon 2023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pPr/>
              <a:t>2</a:t>
            </a:fld>
            <a:r>
              <a:rPr lang="en-MY" dirty="0" smtClean="0"/>
              <a:t>/7</a:t>
            </a:r>
            <a:endParaRPr lang="en-MY" dirty="0"/>
          </a:p>
        </p:txBody>
      </p:sp>
      <p:sp>
        <p:nvSpPr>
          <p:cNvPr id="15" name="Rounded Rectangle 14"/>
          <p:cNvSpPr/>
          <p:nvPr/>
        </p:nvSpPr>
        <p:spPr>
          <a:xfrm>
            <a:off x="971550" y="1791873"/>
            <a:ext cx="10275569" cy="56956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558" y="1906188"/>
            <a:ext cx="914497" cy="36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9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</a:t>
            </a:r>
            <a:r>
              <a:rPr lang="en-GB" i="1" dirty="0"/>
              <a:t>A(P, G</a:t>
            </a:r>
            <a:r>
              <a:rPr lang="en-GB" i="1" baseline="-25000" dirty="0"/>
              <a:t>0</a:t>
            </a:r>
            <a:r>
              <a:rPr lang="en-GB" i="1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smtClean="0"/>
              <a:t>A(P, </a:t>
            </a:r>
            <a:r>
              <a:rPr lang="en-GB" i="1" dirty="0"/>
              <a:t>G</a:t>
            </a:r>
            <a:r>
              <a:rPr lang="en-GB" i="1" baseline="-25000" dirty="0"/>
              <a:t>0</a:t>
            </a:r>
            <a:r>
              <a:rPr lang="en-GB" i="1" dirty="0" smtClean="0"/>
              <a:t>)          B(P, </a:t>
            </a:r>
            <a:r>
              <a:rPr lang="en-GB" i="1" dirty="0"/>
              <a:t>G</a:t>
            </a:r>
            <a:r>
              <a:rPr lang="en-GB" i="1" baseline="-25000" dirty="0"/>
              <a:t>0</a:t>
            </a:r>
            <a:r>
              <a:rPr lang="en-GB" i="1" dirty="0" smtClean="0"/>
              <a:t>), </a:t>
            </a:r>
            <a:r>
              <a:rPr lang="en-GB" dirty="0" smtClean="0"/>
              <a:t>does </a:t>
            </a:r>
            <a:r>
              <a:rPr lang="en-GB" b="1" dirty="0" smtClean="0"/>
              <a:t>not</a:t>
            </a:r>
            <a:r>
              <a:rPr lang="en-GB" dirty="0" smtClean="0"/>
              <a:t> imply 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Kai Teh </a:t>
            </a:r>
            <a:r>
              <a:rPr lang="en-US" u="sng" smtClean="0"/>
              <a:t>kai.teh.21@ucl.ac.uk</a:t>
            </a:r>
            <a:endParaRPr lang="en-MY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 ICSDS Lisbon 2023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pPr/>
              <a:t>3</a:t>
            </a:fld>
            <a:r>
              <a:rPr lang="en-MY" dirty="0" smtClean="0"/>
              <a:t>/7</a:t>
            </a:r>
            <a:endParaRPr lang="en-MY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04997"/>
              </p:ext>
            </p:extLst>
          </p:nvPr>
        </p:nvGraphicFramePr>
        <p:xfrm>
          <a:off x="838200" y="1825624"/>
          <a:ext cx="10515600" cy="2770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75">
                  <a:extLst>
                    <a:ext uri="{9D8B030D-6E8A-4147-A177-3AD203B41FA5}">
                      <a16:colId xmlns:a16="http://schemas.microsoft.com/office/drawing/2014/main" val="1972377847"/>
                    </a:ext>
                  </a:extLst>
                </a:gridCol>
                <a:gridCol w="7058025">
                  <a:extLst>
                    <a:ext uri="{9D8B030D-6E8A-4147-A177-3AD203B41FA5}">
                      <a16:colId xmlns:a16="http://schemas.microsoft.com/office/drawing/2014/main" val="1421662122"/>
                    </a:ext>
                  </a:extLst>
                </a:gridCol>
              </a:tblGrid>
              <a:tr h="575734">
                <a:tc>
                  <a:txBody>
                    <a:bodyPr/>
                    <a:lstStyle/>
                    <a:p>
                      <a:r>
                        <a:rPr lang="en-GB" sz="2800" i="1" dirty="0" smtClean="0">
                          <a:solidFill>
                            <a:schemeClr val="tx1"/>
                          </a:solidFill>
                        </a:rPr>
                        <a:t>A(P, G</a:t>
                      </a:r>
                      <a:r>
                        <a:rPr lang="en-GB" sz="2800" i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GB" sz="2800" i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2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2B1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i="1" dirty="0" smtClean="0">
                          <a:solidFill>
                            <a:schemeClr val="tx1"/>
                          </a:solidFill>
                        </a:rPr>
                        <a:t>A(P, G</a:t>
                      </a:r>
                      <a:r>
                        <a:rPr lang="en-GB" sz="2800" i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GB" sz="2800" i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GB" sz="2800" dirty="0" smtClean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GB" sz="2800" i="1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GB" sz="2800" i="1" baseline="-25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sz="2800" i="1" dirty="0" smtClean="0">
                          <a:solidFill>
                            <a:schemeClr val="tx1"/>
                          </a:solidFill>
                        </a:rPr>
                        <a:t>(P)</a:t>
                      </a:r>
                    </a:p>
                  </a:txBody>
                  <a:tcPr>
                    <a:solidFill>
                      <a:srgbClr val="C2B1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10397"/>
                  </a:ext>
                </a:extLst>
              </a:tr>
              <a:tr h="575734">
                <a:tc>
                  <a:txBody>
                    <a:bodyPr/>
                    <a:lstStyle/>
                    <a:p>
                      <a:r>
                        <a:rPr lang="en-GB" i="1" dirty="0" smtClean="0"/>
                        <a:t>G</a:t>
                      </a:r>
                      <a:r>
                        <a:rPr lang="en-GB" i="1" baseline="-25000" dirty="0" smtClean="0"/>
                        <a:t>0</a:t>
                      </a:r>
                      <a:r>
                        <a:rPr lang="en-GB" dirty="0" smtClean="0"/>
                        <a:t> is the Markov graph to </a:t>
                      </a:r>
                      <a:r>
                        <a:rPr lang="en-GB" i="1" dirty="0" smtClean="0"/>
                        <a:t>P</a:t>
                      </a:r>
                      <a:r>
                        <a:rPr lang="en-GB" dirty="0" smtClean="0"/>
                        <a:t> with the fewest edges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rgbClr val="E0D6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Sparsest Markov Representation (SMR) assumption</a:t>
                      </a:r>
                      <a:endParaRPr lang="en-GB" dirty="0"/>
                    </a:p>
                  </a:txBody>
                  <a:tcPr>
                    <a:solidFill>
                      <a:srgbClr val="E0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66374"/>
                  </a:ext>
                </a:extLst>
              </a:tr>
              <a:tr h="5757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 smtClean="0"/>
                        <a:t>G</a:t>
                      </a:r>
                      <a:r>
                        <a:rPr lang="en-GB" i="1" baseline="-25000" dirty="0" smtClean="0"/>
                        <a:t>0</a:t>
                      </a:r>
                      <a:r>
                        <a:rPr lang="en-GB" dirty="0" smtClean="0"/>
                        <a:t> is faithful to </a:t>
                      </a:r>
                      <a:r>
                        <a:rPr lang="en-GB" i="1" dirty="0" smtClean="0"/>
                        <a:t>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solidFill>
                      <a:srgbClr val="E0D6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 smtClean="0"/>
                        <a:t>G</a:t>
                      </a:r>
                      <a:r>
                        <a:rPr lang="en-GB" i="1" baseline="-25000" dirty="0" smtClean="0"/>
                        <a:t>0</a:t>
                      </a:r>
                      <a:r>
                        <a:rPr lang="en-GB" dirty="0" smtClean="0"/>
                        <a:t> is faithful to </a:t>
                      </a:r>
                      <a:r>
                        <a:rPr lang="en-GB" i="1" dirty="0" smtClean="0"/>
                        <a:t>P</a:t>
                      </a:r>
                    </a:p>
                    <a:p>
                      <a:endParaRPr lang="en-GB" dirty="0"/>
                    </a:p>
                  </a:txBody>
                  <a:tcPr>
                    <a:solidFill>
                      <a:srgbClr val="E0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61357"/>
                  </a:ext>
                </a:extLst>
              </a:tr>
              <a:tr h="5757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 smtClean="0"/>
                        <a:t>G</a:t>
                      </a:r>
                      <a:r>
                        <a:rPr lang="en-GB" i="1" baseline="-25000" dirty="0" smtClean="0"/>
                        <a:t>0</a:t>
                      </a:r>
                      <a:r>
                        <a:rPr lang="en-GB" dirty="0" smtClean="0"/>
                        <a:t> is the Markov graph to </a:t>
                      </a:r>
                      <a:r>
                        <a:rPr lang="en-GB" i="1" dirty="0" smtClean="0"/>
                        <a:t>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solidFill>
                      <a:srgbClr val="E0D6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 smtClean="0"/>
                        <a:t>G</a:t>
                      </a:r>
                      <a:r>
                        <a:rPr lang="en-GB" i="1" baseline="-25000" dirty="0" smtClean="0"/>
                        <a:t>0 </a:t>
                      </a:r>
                      <a:r>
                        <a:rPr lang="en-GB" i="0" baseline="0" dirty="0" smtClean="0"/>
                        <a:t>is the complete DAG and </a:t>
                      </a:r>
                      <a:r>
                        <a:rPr lang="en-GB" i="1" baseline="0" dirty="0" smtClean="0"/>
                        <a:t>P</a:t>
                      </a:r>
                      <a:r>
                        <a:rPr lang="en-GB" i="0" baseline="0" dirty="0" smtClean="0"/>
                        <a:t> is not Markov to any subgraph</a:t>
                      </a:r>
                      <a:endParaRPr lang="en-GB" dirty="0"/>
                    </a:p>
                  </a:txBody>
                  <a:tcPr>
                    <a:solidFill>
                      <a:srgbClr val="E0D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73917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63" y="4802824"/>
            <a:ext cx="750005" cy="35685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8200" y="5271340"/>
            <a:ext cx="6757363" cy="816888"/>
            <a:chOff x="838200" y="5271340"/>
            <a:chExt cx="6757363" cy="816888"/>
          </a:xfrm>
        </p:grpSpPr>
        <p:grpSp>
          <p:nvGrpSpPr>
            <p:cNvPr id="19" name="Group 18"/>
            <p:cNvGrpSpPr/>
            <p:nvPr/>
          </p:nvGrpSpPr>
          <p:grpSpPr>
            <a:xfrm>
              <a:off x="3754038" y="5271340"/>
              <a:ext cx="813362" cy="816888"/>
              <a:chOff x="4231116" y="5271340"/>
              <a:chExt cx="813362" cy="816888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94473" y="5271340"/>
                <a:ext cx="750005" cy="356857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374107" y="5499807"/>
                <a:ext cx="464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or</a:t>
                </a:r>
                <a:endParaRPr lang="en-GB" sz="1400" dirty="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4231116" y="5731371"/>
                <a:ext cx="750005" cy="356857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838200" y="5366587"/>
              <a:ext cx="6757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i="1" dirty="0"/>
                <a:t>A(P, G</a:t>
              </a:r>
              <a:r>
                <a:rPr lang="en-GB" sz="2800" i="1" baseline="-25000" dirty="0"/>
                <a:t>0</a:t>
              </a:r>
              <a:r>
                <a:rPr lang="en-GB" sz="2800" i="1" dirty="0"/>
                <a:t>) </a:t>
              </a:r>
              <a:r>
                <a:rPr lang="en-GB" sz="2800" dirty="0"/>
                <a:t>+ </a:t>
              </a:r>
              <a:r>
                <a:rPr lang="en-GB" sz="2800" i="1" dirty="0"/>
                <a:t>U</a:t>
              </a:r>
              <a:r>
                <a:rPr lang="en-GB" sz="2800" i="1" baseline="-25000" dirty="0"/>
                <a:t>A</a:t>
              </a:r>
              <a:r>
                <a:rPr lang="en-GB" sz="2800" i="1" dirty="0"/>
                <a:t>(P)</a:t>
              </a:r>
              <a:r>
                <a:rPr lang="en-GB" sz="2800" dirty="0"/>
                <a:t>              </a:t>
              </a:r>
              <a:r>
                <a:rPr lang="en-GB" sz="2800" i="1" dirty="0"/>
                <a:t>B(P, G</a:t>
              </a:r>
              <a:r>
                <a:rPr lang="en-GB" sz="2800" i="1" baseline="-25000" dirty="0"/>
                <a:t>0</a:t>
              </a:r>
              <a:r>
                <a:rPr lang="en-GB" sz="2800" i="1" dirty="0"/>
                <a:t>) </a:t>
              </a:r>
              <a:r>
                <a:rPr lang="en-GB" sz="2800" dirty="0"/>
                <a:t>+ </a:t>
              </a:r>
              <a:r>
                <a:rPr lang="en-GB" sz="2800" i="1" dirty="0"/>
                <a:t>U</a:t>
              </a:r>
              <a:r>
                <a:rPr lang="en-GB" sz="2800" i="1" baseline="-25000" dirty="0"/>
                <a:t>B</a:t>
              </a:r>
              <a:r>
                <a:rPr lang="en-GB" sz="2800" i="1" dirty="0"/>
                <a:t>(P)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88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SMR is ‘best’ amongst </a:t>
            </a:r>
            <a:r>
              <a:rPr lang="en-GB" dirty="0" err="1" smtClean="0"/>
              <a:t>minimality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Forster (2018) et al. : Fixing </a:t>
            </a:r>
            <a:r>
              <a:rPr lang="en-GB" i="1" dirty="0" smtClean="0"/>
              <a:t>P</a:t>
            </a:r>
            <a:r>
              <a:rPr lang="en-GB" dirty="0" smtClean="0"/>
              <a:t>, </a:t>
            </a:r>
            <a:r>
              <a:rPr lang="en-GB" i="1" dirty="0" smtClean="0"/>
              <a:t>G</a:t>
            </a:r>
            <a:r>
              <a:rPr lang="en-GB" i="1" baseline="-25000" dirty="0" smtClean="0"/>
              <a:t>0</a:t>
            </a:r>
            <a:r>
              <a:rPr lang="en-GB" dirty="0" smtClean="0"/>
              <a:t>, for the following </a:t>
            </a:r>
            <a:r>
              <a:rPr lang="en-GB" i="1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:</a:t>
            </a:r>
            <a:endParaRPr lang="en-GB" i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Kai Teh </a:t>
            </a:r>
            <a:r>
              <a:rPr lang="en-US" u="sng" smtClean="0"/>
              <a:t>kai.teh.21@ucl.ac.uk</a:t>
            </a:r>
            <a:endParaRPr lang="en-MY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 ICSDS Lisbon 2023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pPr/>
              <a:t>4</a:t>
            </a:fld>
            <a:r>
              <a:rPr lang="en-MY" dirty="0" smtClean="0"/>
              <a:t>/7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2138901" y="2751152"/>
            <a:ext cx="216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Minimal Markovian 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142214" y="4207566"/>
            <a:ext cx="216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Sparsest Markov (Frugality)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281323" y="4342632"/>
            <a:ext cx="2162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P-</a:t>
            </a:r>
            <a:r>
              <a:rPr lang="en-GB" sz="2000" dirty="0" err="1" smtClean="0"/>
              <a:t>minimality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238546" y="4207566"/>
            <a:ext cx="2162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Causal </a:t>
            </a:r>
            <a:r>
              <a:rPr lang="en-GB" sz="2000" dirty="0" err="1" smtClean="0"/>
              <a:t>minimality</a:t>
            </a:r>
            <a:endParaRPr lang="en-GB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45275" y="3659002"/>
            <a:ext cx="750005" cy="356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318" y="4385756"/>
            <a:ext cx="750005" cy="3568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541" y="4385756"/>
            <a:ext cx="750005" cy="356857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359793" y="2879227"/>
            <a:ext cx="7701902" cy="2656678"/>
            <a:chOff x="2383534" y="2905105"/>
            <a:chExt cx="7701902" cy="2656678"/>
          </a:xfrm>
        </p:grpSpPr>
        <p:sp>
          <p:nvSpPr>
            <p:cNvPr id="16" name="TextBox 15"/>
            <p:cNvSpPr txBox="1"/>
            <p:nvPr/>
          </p:nvSpPr>
          <p:spPr>
            <a:xfrm>
              <a:off x="3763285" y="2905105"/>
              <a:ext cx="243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+ </a:t>
              </a:r>
              <a:r>
                <a:rPr lang="en-GB" i="1" dirty="0" err="1" smtClean="0"/>
                <a:t>U</a:t>
              </a:r>
              <a:r>
                <a:rPr lang="en-GB" i="1" baseline="-25000" dirty="0" err="1" smtClean="0"/>
                <a:t>minimal</a:t>
              </a:r>
              <a:r>
                <a:rPr lang="en-GB" i="1" dirty="0" smtClean="0"/>
                <a:t> </a:t>
              </a:r>
              <a:r>
                <a:rPr lang="en-GB" i="1" baseline="-25000" dirty="0" smtClean="0"/>
                <a:t>Markovian</a:t>
              </a:r>
              <a:r>
                <a:rPr lang="en-GB" i="1" dirty="0" smtClean="0"/>
                <a:t> </a:t>
              </a:r>
              <a:endParaRPr lang="en-GB" i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83534" y="4915452"/>
              <a:ext cx="1673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+ </a:t>
              </a:r>
            </a:p>
            <a:p>
              <a:pPr algn="ctr"/>
              <a:r>
                <a:rPr lang="en-GB" i="1" dirty="0" err="1" smtClean="0"/>
                <a:t>U</a:t>
              </a:r>
              <a:r>
                <a:rPr lang="en-GB" i="1" baseline="-25000" dirty="0" err="1" smtClean="0"/>
                <a:t>sparsest</a:t>
              </a:r>
              <a:r>
                <a:rPr lang="en-GB" i="1" baseline="-25000" dirty="0" smtClean="0"/>
                <a:t> Markov</a:t>
              </a:r>
              <a:endParaRPr lang="en-GB" i="1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20946" y="4742613"/>
              <a:ext cx="1283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+ </a:t>
              </a:r>
            </a:p>
            <a:p>
              <a:pPr algn="ctr"/>
              <a:r>
                <a:rPr lang="en-GB" i="1" dirty="0" smtClean="0"/>
                <a:t>U</a:t>
              </a:r>
              <a:r>
                <a:rPr lang="en-GB" i="1" baseline="-25000" dirty="0" smtClean="0"/>
                <a:t>P-</a:t>
              </a:r>
              <a:r>
                <a:rPr lang="en-GB" i="1" baseline="-25000" dirty="0" err="1" smtClean="0"/>
                <a:t>minimality</a:t>
              </a:r>
              <a:endParaRPr lang="en-GB" i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54410" y="4915452"/>
              <a:ext cx="15310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+ </a:t>
              </a:r>
            </a:p>
            <a:p>
              <a:pPr algn="ctr"/>
              <a:r>
                <a:rPr lang="en-GB" i="1" dirty="0" err="1" smtClean="0"/>
                <a:t>U</a:t>
              </a:r>
              <a:r>
                <a:rPr lang="en-GB" i="1" baseline="-25000" dirty="0" err="1" smtClean="0"/>
                <a:t>causal</a:t>
              </a:r>
              <a:r>
                <a:rPr lang="en-GB" i="1" baseline="-25000" dirty="0" smtClean="0"/>
                <a:t> </a:t>
              </a:r>
              <a:r>
                <a:rPr lang="en-GB" i="1" baseline="-25000" dirty="0" err="1" smtClean="0"/>
                <a:t>minimality</a:t>
              </a:r>
              <a:endParaRPr lang="en-GB" i="1" baseline="-250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4518065" y="4400710"/>
              <a:ext cx="750005" cy="35685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488540" y="4400710"/>
              <a:ext cx="750005" cy="356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97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A</a:t>
            </a:r>
            <a:r>
              <a:rPr lang="en-GB" dirty="0" smtClean="0"/>
              <a:t> can be degenerate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If we don’t have any constraints on </a:t>
                </a:r>
                <a:r>
                  <a:rPr lang="en-GB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GB" i="1" dirty="0" smtClean="0"/>
                  <a:t>, </a:t>
                </a:r>
                <a:r>
                  <a:rPr lang="en-GB" dirty="0" smtClean="0"/>
                  <a:t>then we can define </a:t>
                </a:r>
                <a:r>
                  <a:rPr lang="en-GB" i="1" dirty="0" smtClean="0"/>
                  <a:t>A</a:t>
                </a:r>
                <a:r>
                  <a:rPr lang="en-GB" dirty="0" smtClean="0"/>
                  <a:t> to be: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 smtClean="0"/>
                  <a:t>P</a:t>
                </a:r>
                <a:r>
                  <a:rPr lang="en-GB" dirty="0" smtClean="0"/>
                  <a:t>, </a:t>
                </a:r>
                <a:r>
                  <a:rPr lang="en-GB" dirty="0" smtClean="0"/>
                  <a:t>assign arbitrary </a:t>
                </a:r>
                <a:r>
                  <a:rPr lang="en-GB" i="1" dirty="0" smtClean="0"/>
                  <a:t>G</a:t>
                </a:r>
                <a:r>
                  <a:rPr lang="en-GB" i="1" baseline="-25000" dirty="0" smtClean="0"/>
                  <a:t>P</a:t>
                </a:r>
                <a:r>
                  <a:rPr lang="en-GB" dirty="0" smtClean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GB" i="1" dirty="0" smtClean="0"/>
                  <a:t>G</a:t>
                </a:r>
                <a:r>
                  <a:rPr lang="en-GB" i="1" dirty="0" smtClean="0"/>
                  <a:t>, A(P, G)</a:t>
                </a:r>
                <a:r>
                  <a:rPr lang="en-GB" dirty="0" smtClean="0"/>
                  <a:t> </a:t>
                </a:r>
                <a:r>
                  <a:rPr lang="en-GB" dirty="0" smtClean="0"/>
                  <a:t>holds </a:t>
                </a:r>
                <a:r>
                  <a:rPr lang="en-GB" dirty="0" err="1" smtClean="0"/>
                  <a:t>iff</a:t>
                </a:r>
                <a:r>
                  <a:rPr lang="en-GB" dirty="0" smtClean="0"/>
                  <a:t> </a:t>
                </a:r>
                <a:r>
                  <a:rPr lang="en-GB" i="1" dirty="0" smtClean="0"/>
                  <a:t>G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i="1" dirty="0" smtClean="0"/>
                  <a:t> G</a:t>
                </a:r>
                <a:r>
                  <a:rPr lang="en-GB" i="1" baseline="-25000" dirty="0" smtClean="0"/>
                  <a:t>P</a:t>
                </a:r>
              </a:p>
              <a:p>
                <a:pPr marL="0" indent="0" algn="ctr">
                  <a:buNone/>
                </a:pPr>
                <a:endParaRPr lang="en-GB" i="1" baseline="-25000" dirty="0"/>
              </a:p>
              <a:p>
                <a:pPr marL="0" indent="0">
                  <a:buNone/>
                </a:pPr>
                <a:r>
                  <a:rPr lang="en-GB" dirty="0"/>
                  <a:t>t</a:t>
                </a:r>
                <a:r>
                  <a:rPr lang="en-GB" dirty="0" smtClean="0"/>
                  <a:t>hen </a:t>
                </a:r>
                <a:r>
                  <a:rPr lang="en-GB" i="1" dirty="0" smtClean="0"/>
                  <a:t>U</a:t>
                </a:r>
                <a:r>
                  <a:rPr lang="en-GB" i="1" baseline="-25000" dirty="0" smtClean="0"/>
                  <a:t>A</a:t>
                </a:r>
                <a:r>
                  <a:rPr lang="en-GB" i="1" dirty="0" smtClean="0"/>
                  <a:t>(P)</a:t>
                </a:r>
                <a:r>
                  <a:rPr lang="en-GB" dirty="0" smtClean="0"/>
                  <a:t> always holds. A is weak, however</a:t>
                </a:r>
                <a:r>
                  <a:rPr lang="en-GB" dirty="0"/>
                  <a:t>, </a:t>
                </a:r>
                <a:r>
                  <a:rPr lang="en-GB" i="1" dirty="0" smtClean="0"/>
                  <a:t>A(P</a:t>
                </a:r>
                <a:r>
                  <a:rPr lang="en-GB" i="1" dirty="0"/>
                  <a:t>, G(P</a:t>
                </a:r>
                <a:r>
                  <a:rPr lang="en-GB" i="1" dirty="0" smtClean="0"/>
                  <a:t>))</a:t>
                </a:r>
                <a:r>
                  <a:rPr lang="en-GB" dirty="0" smtClean="0"/>
                  <a:t>, no meaning!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Markovian assumption is not enough to constraint </a:t>
                </a:r>
                <a:r>
                  <a:rPr lang="en-GB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GB" dirty="0" smtClean="0"/>
                  <a:t>, need some meaning/prior belief.</a:t>
                </a:r>
                <a:endParaRPr lang="en-GB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Kai Teh </a:t>
            </a:r>
            <a:r>
              <a:rPr lang="en-US" u="sng" smtClean="0"/>
              <a:t>kai.teh.21@ucl.ac.uk</a:t>
            </a:r>
            <a:endParaRPr lang="en-MY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 ICSDS Lisbon 2023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pPr/>
              <a:t>5</a:t>
            </a:fld>
            <a:r>
              <a:rPr lang="en-MY" dirty="0" smtClean="0"/>
              <a:t>/7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585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algorithm with an example of </a:t>
            </a:r>
            <a:r>
              <a:rPr lang="en-GB" i="1" dirty="0" smtClean="0"/>
              <a:t>A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(Modified </a:t>
            </a:r>
            <a:r>
              <a:rPr lang="en-GB" dirty="0"/>
              <a:t>from </a:t>
            </a:r>
            <a:r>
              <a:rPr lang="en-GB" dirty="0" err="1"/>
              <a:t>Sadeghi</a:t>
            </a:r>
            <a:r>
              <a:rPr lang="en-GB" dirty="0"/>
              <a:t> et al</a:t>
            </a:r>
            <a:r>
              <a:rPr lang="en-GB" dirty="0" smtClean="0"/>
              <a:t>.), </a:t>
            </a:r>
            <a:r>
              <a:rPr lang="en-GB" i="1" dirty="0" smtClean="0"/>
              <a:t>A(P, G</a:t>
            </a:r>
            <a:r>
              <a:rPr lang="en-GB" i="1" baseline="-25000" dirty="0" smtClean="0"/>
              <a:t>0</a:t>
            </a:r>
            <a:r>
              <a:rPr lang="en-GB" i="1" dirty="0" smtClean="0"/>
              <a:t>)</a:t>
            </a:r>
            <a:r>
              <a:rPr lang="en-GB" dirty="0" smtClean="0"/>
              <a:t> be: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 is adjacency faithful to G</a:t>
            </a:r>
            <a:r>
              <a:rPr lang="en-GB" baseline="-25000" dirty="0" smtClean="0"/>
              <a:t>0</a:t>
            </a:r>
          </a:p>
          <a:p>
            <a:pPr marL="514350" indent="-514350">
              <a:buFont typeface="+mj-lt"/>
              <a:buAutoNum type="arabicPeriod"/>
            </a:pPr>
            <a:endParaRPr lang="en-GB" baseline="-25000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 satisfies v-ordered upward stability 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 satisfies v-ordered downward stability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Gives SGS/PC like algorithm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Kai Teh </a:t>
            </a:r>
            <a:r>
              <a:rPr lang="en-US" u="sng" smtClean="0"/>
              <a:t>kai.teh.21@ucl.ac.uk</a:t>
            </a:r>
            <a:endParaRPr lang="en-MY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 ICSDS Lisbon 2023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pPr/>
              <a:t>6</a:t>
            </a:fld>
            <a:r>
              <a:rPr lang="en-MY" dirty="0" smtClean="0"/>
              <a:t>/7</a:t>
            </a:r>
            <a:endParaRPr lang="en-MY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78810" y="3284998"/>
            <a:ext cx="3657600" cy="1769147"/>
            <a:chOff x="7378810" y="3284998"/>
            <a:chExt cx="3657600" cy="1769147"/>
          </a:xfrm>
        </p:grpSpPr>
        <p:sp>
          <p:nvSpPr>
            <p:cNvPr id="7" name="Down Arrow 6"/>
            <p:cNvSpPr/>
            <p:nvPr/>
          </p:nvSpPr>
          <p:spPr>
            <a:xfrm rot="6039886">
              <a:off x="7529885" y="3252085"/>
              <a:ext cx="254442" cy="556592"/>
            </a:xfrm>
            <a:prstGeom prst="downArrow">
              <a:avLst/>
            </a:prstGeom>
            <a:solidFill>
              <a:srgbClr val="C2B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Down Arrow 7"/>
            <p:cNvSpPr/>
            <p:nvPr/>
          </p:nvSpPr>
          <p:spPr>
            <a:xfrm rot="6039886">
              <a:off x="8008288" y="4310588"/>
              <a:ext cx="254442" cy="556592"/>
            </a:xfrm>
            <a:prstGeom prst="downArrow">
              <a:avLst/>
            </a:prstGeom>
            <a:solidFill>
              <a:srgbClr val="C2B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2866" y="3284998"/>
              <a:ext cx="301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Simpson’s paradox doesn’t happen on a non-collider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34291" y="4407814"/>
              <a:ext cx="2449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</a:t>
              </a:r>
              <a:r>
                <a:rPr lang="en-GB" dirty="0" smtClean="0"/>
                <a:t>mplied by Markov property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5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subbing different </a:t>
            </a:r>
            <a:r>
              <a:rPr lang="en-GB" i="1" dirty="0" smtClean="0"/>
              <a:t>A</a:t>
            </a:r>
            <a:r>
              <a:rPr lang="en-GB" dirty="0" smtClean="0"/>
              <a:t>, we have different conditions for causal learning by </a:t>
            </a:r>
            <a:r>
              <a:rPr lang="en-GB" i="1" dirty="0" smtClean="0"/>
              <a:t>+ U</a:t>
            </a:r>
            <a:r>
              <a:rPr lang="en-GB" i="1" baseline="-25000" dirty="0" smtClean="0"/>
              <a:t>A</a:t>
            </a:r>
            <a:r>
              <a:rPr lang="en-GB" dirty="0" smtClean="0"/>
              <a:t>.</a:t>
            </a:r>
          </a:p>
          <a:p>
            <a:endParaRPr lang="en-GB" i="1" dirty="0" smtClean="0"/>
          </a:p>
          <a:p>
            <a:r>
              <a:rPr lang="en-GB" i="1" dirty="0" smtClean="0"/>
              <a:t>A </a:t>
            </a:r>
            <a:r>
              <a:rPr lang="en-GB" dirty="0" smtClean="0"/>
              <a:t>can be very degenerate, needs prior belief about </a:t>
            </a:r>
            <a:r>
              <a:rPr lang="en-GB" i="1" dirty="0" smtClean="0"/>
              <a:t>G</a:t>
            </a:r>
            <a:r>
              <a:rPr lang="en-GB" i="1" baseline="-25000" dirty="0" smtClean="0"/>
              <a:t>0</a:t>
            </a:r>
          </a:p>
          <a:p>
            <a:endParaRPr lang="en-GB" i="1" baseline="-25000" dirty="0" smtClean="0"/>
          </a:p>
          <a:p>
            <a:r>
              <a:rPr lang="en-GB" dirty="0"/>
              <a:t>Different ways of constructing </a:t>
            </a:r>
            <a:r>
              <a:rPr lang="en-GB" i="1" dirty="0"/>
              <a:t>A</a:t>
            </a:r>
            <a:r>
              <a:rPr lang="en-GB" dirty="0"/>
              <a:t> </a:t>
            </a:r>
            <a:r>
              <a:rPr lang="en-GB" dirty="0" err="1"/>
              <a:t>s.t.</a:t>
            </a:r>
            <a:r>
              <a:rPr lang="en-GB" dirty="0"/>
              <a:t> </a:t>
            </a:r>
            <a:r>
              <a:rPr lang="en-GB" i="1" dirty="0"/>
              <a:t>U</a:t>
            </a:r>
            <a:r>
              <a:rPr lang="en-GB" i="1" baseline="-25000" dirty="0"/>
              <a:t>A</a:t>
            </a:r>
            <a:r>
              <a:rPr lang="en-GB" dirty="0"/>
              <a:t> holds, by submodular optimisation formulation </a:t>
            </a:r>
            <a:r>
              <a:rPr lang="en-GB" dirty="0" err="1"/>
              <a:t>etc</a:t>
            </a:r>
            <a:endParaRPr lang="en-GB" dirty="0"/>
          </a:p>
          <a:p>
            <a:endParaRPr lang="en-GB" i="1" baseline="-25000" dirty="0"/>
          </a:p>
          <a:p>
            <a:pPr marL="0" indent="0">
              <a:buNone/>
            </a:pPr>
            <a:endParaRPr lang="en-GB" i="1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Kai Teh </a:t>
            </a:r>
            <a:r>
              <a:rPr lang="en-US" u="sng" smtClean="0"/>
              <a:t>kai.teh.21@ucl.ac.uk</a:t>
            </a:r>
            <a:endParaRPr lang="en-MY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IMS ICSDS Lisbon 2023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5E8AC-ED60-4A75-A1F9-08043C500DA2}" type="slidenum">
              <a:rPr lang="en-MY" smtClean="0"/>
              <a:pPr/>
              <a:t>7</a:t>
            </a:fld>
            <a:r>
              <a:rPr lang="en-MY" dirty="0" smtClean="0"/>
              <a:t>/7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659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432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A general framework for Causal Learning algorithms</vt:lpstr>
      <vt:lpstr>The framework</vt:lpstr>
      <vt:lpstr>Examples of A(P, G0)</vt:lpstr>
      <vt:lpstr>SMR is ‘best’ amongst minimality</vt:lpstr>
      <vt:lpstr>A can be degenerate</vt:lpstr>
      <vt:lpstr>An algorithm with an example of A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ordering in causal inference </dc:title>
  <dc:creator>Kai Teh</dc:creator>
  <cp:lastModifiedBy>Kai</cp:lastModifiedBy>
  <cp:revision>37</cp:revision>
  <dcterms:created xsi:type="dcterms:W3CDTF">2023-08-09T09:49:04Z</dcterms:created>
  <dcterms:modified xsi:type="dcterms:W3CDTF">2023-12-05T12:59:02Z</dcterms:modified>
</cp:coreProperties>
</file>