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5"/>
    <p:restoredTop sz="94640"/>
  </p:normalViewPr>
  <p:slideViewPr>
    <p:cSldViewPr snapToGrid="0" snapToObjects="1">
      <p:cViewPr varScale="1">
        <p:scale>
          <a:sx n="102" d="100"/>
          <a:sy n="102" d="100"/>
        </p:scale>
        <p:origin x="5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522B0-B60D-8D47-8F8A-FA1385591A19}" type="datetimeFigureOut">
              <a:rPr lang="en-US" smtClean="0"/>
              <a:t>7/5/17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319D2-3DD0-EF48-84B4-680966A6A93A}" type="slidenum">
              <a:rPr lang="en-US" smtClean="0"/>
              <a:t>‹#›</a:t>
            </a:fld>
            <a:endParaRPr lang="en-US"/>
          </a:p>
        </p:txBody>
      </p:sp>
    </p:spTree>
    <p:extLst>
      <p:ext uri="{BB962C8B-B14F-4D97-AF65-F5344CB8AC3E}">
        <p14:creationId xmlns:p14="http://schemas.microsoft.com/office/powerpoint/2010/main" val="10293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5319D2-3DD0-EF48-84B4-680966A6A93A}" type="slidenum">
              <a:rPr lang="en-US" smtClean="0"/>
              <a:t>6</a:t>
            </a:fld>
            <a:endParaRPr lang="en-US"/>
          </a:p>
        </p:txBody>
      </p:sp>
    </p:spTree>
    <p:extLst>
      <p:ext uri="{BB962C8B-B14F-4D97-AF65-F5344CB8AC3E}">
        <p14:creationId xmlns:p14="http://schemas.microsoft.com/office/powerpoint/2010/main" val="123446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7/5/17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7/5/17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7/5/17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7/5/17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77104"/>
            <a:ext cx="9448800" cy="1825096"/>
          </a:xfrm>
        </p:spPr>
        <p:txBody>
          <a:bodyPr/>
          <a:lstStyle/>
          <a:p>
            <a:pPr algn="ctr"/>
            <a:r>
              <a:rPr lang="en-US" altLang="zh-CN" dirty="0" smtClean="0"/>
              <a:t>Smart</a:t>
            </a:r>
            <a:r>
              <a:rPr lang="zh-CN" altLang="en-US" dirty="0" smtClean="0"/>
              <a:t> </a:t>
            </a:r>
            <a:r>
              <a:rPr lang="en-US" altLang="zh-CN" dirty="0" smtClean="0"/>
              <a:t>Phone</a:t>
            </a:r>
            <a:r>
              <a:rPr lang="en-US" dirty="0" smtClean="0"/>
              <a:t> </a:t>
            </a:r>
            <a:r>
              <a:rPr lang="en-US" dirty="0" smtClean="0"/>
              <a:t>Shopping</a:t>
            </a:r>
            <a:endParaRPr lang="en-US" dirty="0"/>
          </a:p>
        </p:txBody>
      </p:sp>
      <p:sp>
        <p:nvSpPr>
          <p:cNvPr id="3" name="Subtitle 2"/>
          <p:cNvSpPr>
            <a:spLocks noGrp="1"/>
          </p:cNvSpPr>
          <p:nvPr>
            <p:ph type="subTitle" idx="1"/>
          </p:nvPr>
        </p:nvSpPr>
        <p:spPr>
          <a:xfrm>
            <a:off x="1371600" y="3632200"/>
            <a:ext cx="9448800" cy="2292611"/>
          </a:xfrm>
        </p:spPr>
        <p:txBody>
          <a:bodyPr>
            <a:normAutofit/>
          </a:bodyPr>
          <a:lstStyle/>
          <a:p>
            <a:pPr algn="ctr"/>
            <a:r>
              <a:rPr lang="en-US" dirty="0" smtClean="0"/>
              <a:t>Member: </a:t>
            </a:r>
          </a:p>
          <a:p>
            <a:pPr algn="ctr"/>
            <a:r>
              <a:rPr lang="en-US" dirty="0" smtClean="0"/>
              <a:t>Kaian Sitou</a:t>
            </a:r>
          </a:p>
          <a:p>
            <a:pPr algn="ctr"/>
            <a:r>
              <a:rPr lang="en-US" dirty="0" smtClean="0"/>
              <a:t>Louis Liu</a:t>
            </a:r>
          </a:p>
          <a:p>
            <a:pPr algn="ctr"/>
            <a:r>
              <a:rPr lang="en-US" dirty="0" smtClean="0"/>
              <a:t>Yuan Yao</a:t>
            </a:r>
            <a:endParaRPr lang="en-US" dirty="0"/>
          </a:p>
        </p:txBody>
      </p:sp>
    </p:spTree>
    <p:extLst>
      <p:ext uri="{BB962C8B-B14F-4D97-AF65-F5344CB8AC3E}">
        <p14:creationId xmlns:p14="http://schemas.microsoft.com/office/powerpoint/2010/main" val="501755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a:bodyPr>
          <a:lstStyle/>
          <a:p>
            <a:pPr>
              <a:lnSpc>
                <a:spcPct val="200000"/>
              </a:lnSpc>
              <a:spcBef>
                <a:spcPts val="0"/>
              </a:spcBef>
            </a:pPr>
            <a:r>
              <a:rPr lang="en-US" dirty="0" smtClean="0"/>
              <a:t> We created a web page call phone shopping. We provide a system allow people to sell/buy smart phones on our website. Once you log in, you can click sell item to upload your phone for sell or you can click buy item to purchase phones. And we do have a manager system call admin, which mean after you uploaded your phone for sell, you cannot delete the post by yourself beside the manager. (Please call this number to delete item: 1888-123-1234)</a:t>
            </a:r>
            <a:endParaRPr lang="en-US" dirty="0"/>
          </a:p>
        </p:txBody>
      </p:sp>
    </p:spTree>
    <p:extLst>
      <p:ext uri="{BB962C8B-B14F-4D97-AF65-F5344CB8AC3E}">
        <p14:creationId xmlns:p14="http://schemas.microsoft.com/office/powerpoint/2010/main" val="1142246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to achieve</a:t>
            </a:r>
            <a:endParaRPr lang="en-US" dirty="0"/>
          </a:p>
        </p:txBody>
      </p:sp>
      <p:sp>
        <p:nvSpPr>
          <p:cNvPr id="3" name="Content Placeholder 2"/>
          <p:cNvSpPr>
            <a:spLocks noGrp="1"/>
          </p:cNvSpPr>
          <p:nvPr>
            <p:ph idx="1"/>
          </p:nvPr>
        </p:nvSpPr>
        <p:spPr/>
        <p:txBody>
          <a:bodyPr/>
          <a:lstStyle/>
          <a:p>
            <a:r>
              <a:rPr lang="en-US" altLang="zh-CN" dirty="0" smtClean="0"/>
              <a:t>Practice webpage developing skills for further internship and working experience</a:t>
            </a:r>
          </a:p>
          <a:p>
            <a:r>
              <a:rPr lang="en-US" altLang="zh-CN" dirty="0" smtClean="0"/>
              <a:t>Using mysql to design and manipulate database</a:t>
            </a:r>
          </a:p>
          <a:p>
            <a:r>
              <a:rPr lang="en-US" altLang="zh-CN" dirty="0" smtClean="0"/>
              <a:t>Perform css style and html function</a:t>
            </a:r>
          </a:p>
          <a:p>
            <a:r>
              <a:rPr lang="en-US" altLang="zh-CN" dirty="0" smtClean="0"/>
              <a:t>Find more interest on website development</a:t>
            </a:r>
          </a:p>
          <a:p>
            <a:r>
              <a:rPr lang="en-US" altLang="zh-CN" dirty="0" smtClean="0"/>
              <a:t>Keep learning newest information of webpage development</a:t>
            </a:r>
          </a:p>
          <a:p>
            <a:r>
              <a:rPr lang="en-US" altLang="zh-CN" dirty="0" smtClean="0"/>
              <a:t>Extend uses of html php and javascript</a:t>
            </a:r>
          </a:p>
          <a:p>
            <a:r>
              <a:rPr lang="en-US" altLang="zh-CN" dirty="0" smtClean="0"/>
              <a:t>Create more thoughts on webpage design</a:t>
            </a:r>
          </a:p>
          <a:p>
            <a:endParaRPr lang="en-US" dirty="0"/>
          </a:p>
        </p:txBody>
      </p:sp>
    </p:spTree>
    <p:extLst>
      <p:ext uri="{BB962C8B-B14F-4D97-AF65-F5344CB8AC3E}">
        <p14:creationId xmlns:p14="http://schemas.microsoft.com/office/powerpoint/2010/main" val="1977922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309" y="2743485"/>
            <a:ext cx="8610600" cy="1293028"/>
          </a:xfrm>
        </p:spPr>
        <p:txBody>
          <a:bodyPr/>
          <a:lstStyle/>
          <a:p>
            <a:pPr algn="ctr"/>
            <a:r>
              <a:rPr lang="en-US" dirty="0" smtClean="0"/>
              <a:t>Live Demo</a:t>
            </a:r>
            <a:endParaRPr lang="en-US" dirty="0"/>
          </a:p>
        </p:txBody>
      </p:sp>
    </p:spTree>
    <p:extLst>
      <p:ext uri="{BB962C8B-B14F-4D97-AF65-F5344CB8AC3E}">
        <p14:creationId xmlns:p14="http://schemas.microsoft.com/office/powerpoint/2010/main" val="185375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Content Placeholder 2"/>
          <p:cNvSpPr>
            <a:spLocks noGrp="1"/>
          </p:cNvSpPr>
          <p:nvPr>
            <p:ph idx="1"/>
          </p:nvPr>
        </p:nvSpPr>
        <p:spPr/>
        <p:txBody>
          <a:bodyPr/>
          <a:lstStyle/>
          <a:p>
            <a:r>
              <a:rPr lang="en-US" dirty="0" smtClean="0"/>
              <a:t>Kaian Sitou</a:t>
            </a:r>
          </a:p>
          <a:p>
            <a:pPr lvl="1"/>
            <a:r>
              <a:rPr lang="en-US" dirty="0" smtClean="0"/>
              <a:t>Html form</a:t>
            </a:r>
            <a:endParaRPr lang="en-US" dirty="0"/>
          </a:p>
          <a:p>
            <a:pPr lvl="1"/>
            <a:r>
              <a:rPr lang="en-US" dirty="0"/>
              <a:t>User Login</a:t>
            </a:r>
          </a:p>
          <a:p>
            <a:pPr lvl="1"/>
            <a:r>
              <a:rPr lang="en-US" dirty="0"/>
              <a:t>Create </a:t>
            </a:r>
            <a:r>
              <a:rPr lang="en-US" dirty="0" smtClean="0"/>
              <a:t>User</a:t>
            </a:r>
          </a:p>
          <a:p>
            <a:r>
              <a:rPr lang="en-US" dirty="0" smtClean="0"/>
              <a:t>Louis Liu</a:t>
            </a:r>
          </a:p>
          <a:p>
            <a:pPr lvl="1"/>
            <a:r>
              <a:rPr lang="en-US" dirty="0" smtClean="0"/>
              <a:t>Delete Item</a:t>
            </a:r>
          </a:p>
          <a:p>
            <a:pPr lvl="1"/>
            <a:r>
              <a:rPr lang="en-US" dirty="0" smtClean="0"/>
              <a:t>Sell item</a:t>
            </a:r>
          </a:p>
          <a:p>
            <a:r>
              <a:rPr lang="en-US" dirty="0" smtClean="0"/>
              <a:t>Yuan Yao</a:t>
            </a:r>
          </a:p>
          <a:p>
            <a:pPr lvl="1"/>
            <a:r>
              <a:rPr lang="en-US" dirty="0" smtClean="0"/>
              <a:t>Buy item</a:t>
            </a:r>
          </a:p>
          <a:p>
            <a:pPr lvl="1"/>
            <a:r>
              <a:rPr lang="en-US" dirty="0" smtClean="0"/>
              <a:t>Cart (check out)</a:t>
            </a:r>
          </a:p>
        </p:txBody>
      </p:sp>
    </p:spTree>
    <p:extLst>
      <p:ext uri="{BB962C8B-B14F-4D97-AF65-F5344CB8AC3E}">
        <p14:creationId xmlns:p14="http://schemas.microsoft.com/office/powerpoint/2010/main" val="15303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Although this looks easy, it was much harder than we thought. </a:t>
            </a:r>
          </a:p>
          <a:p>
            <a:r>
              <a:rPr lang="en-US" dirty="0" smtClean="0"/>
              <a:t>The most difficult part is to use loop to print out all the items and </a:t>
            </a:r>
            <a:r>
              <a:rPr lang="en-US" dirty="0"/>
              <a:t>purchase </a:t>
            </a:r>
            <a:r>
              <a:rPr lang="en-US" dirty="0" smtClean="0"/>
              <a:t>multiple selected items.</a:t>
            </a:r>
          </a:p>
          <a:p>
            <a:r>
              <a:rPr lang="en-US" dirty="0" smtClean="0"/>
              <a:t>It was hard to use multiple languages of doing this project because first we used html for form, and have to switch to php for process and switch to javascript for validation.</a:t>
            </a:r>
          </a:p>
          <a:p>
            <a:r>
              <a:rPr lang="en-US" dirty="0" smtClean="0"/>
              <a:t>Struggling a lot in database use and file insertion</a:t>
            </a:r>
          </a:p>
          <a:p>
            <a:r>
              <a:rPr lang="en-US" dirty="0" smtClean="0"/>
              <a:t>Many decisions between using php and using javascript</a:t>
            </a:r>
          </a:p>
          <a:p>
            <a:r>
              <a:rPr lang="en-US" dirty="0" smtClean="0"/>
              <a:t>Debugging and improve and existing projects</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38465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learn</a:t>
            </a:r>
            <a:endParaRPr lang="en-US" dirty="0"/>
          </a:p>
        </p:txBody>
      </p:sp>
      <p:sp>
        <p:nvSpPr>
          <p:cNvPr id="3" name="Content Placeholder 2"/>
          <p:cNvSpPr>
            <a:spLocks noGrp="1"/>
          </p:cNvSpPr>
          <p:nvPr>
            <p:ph idx="1"/>
          </p:nvPr>
        </p:nvSpPr>
        <p:spPr/>
        <p:txBody>
          <a:bodyPr/>
          <a:lstStyle/>
          <a:p>
            <a:r>
              <a:rPr lang="en-US" dirty="0" smtClean="0"/>
              <a:t>More experience with database.</a:t>
            </a:r>
          </a:p>
          <a:p>
            <a:r>
              <a:rPr lang="en-US" dirty="0" smtClean="0"/>
              <a:t>More experience with html, php, javascript languages.</a:t>
            </a:r>
          </a:p>
          <a:p>
            <a:r>
              <a:rPr lang="en-US" dirty="0" smtClean="0"/>
              <a:t>Cooperation and teamwork</a:t>
            </a:r>
          </a:p>
          <a:p>
            <a:r>
              <a:rPr lang="en-US" dirty="0" smtClean="0"/>
              <a:t>Create extraordinary ideas</a:t>
            </a:r>
          </a:p>
          <a:p>
            <a:r>
              <a:rPr lang="en-US" altLang="zh-CN" dirty="0" smtClean="0"/>
              <a:t>Problem solving ability</a:t>
            </a:r>
          </a:p>
          <a:p>
            <a:r>
              <a:rPr lang="en-US" altLang="zh-CN" dirty="0" smtClean="0"/>
              <a:t>Learn new skills though different resources</a:t>
            </a:r>
          </a:p>
          <a:p>
            <a:r>
              <a:rPr lang="en-US" altLang="zh-CN" dirty="0" smtClean="0"/>
              <a:t>Strengthen website developing knowledge</a:t>
            </a:r>
          </a:p>
          <a:p>
            <a:r>
              <a:rPr lang="en-US" altLang="zh-CN" dirty="0" smtClean="0"/>
              <a:t>Try multiple </a:t>
            </a:r>
            <a:r>
              <a:rPr lang="en-US" altLang="zh-CN" dirty="0" err="1" smtClean="0"/>
              <a:t>softwares</a:t>
            </a:r>
            <a:endParaRPr lang="en-US" altLang="zh-CN" dirty="0"/>
          </a:p>
          <a:p>
            <a:endParaRPr lang="en-US" dirty="0" smtClean="0"/>
          </a:p>
          <a:p>
            <a:endParaRPr lang="en-US" dirty="0" smtClean="0"/>
          </a:p>
          <a:p>
            <a:endParaRPr lang="en-US" dirty="0"/>
          </a:p>
        </p:txBody>
      </p:sp>
    </p:spTree>
    <p:extLst>
      <p:ext uri="{BB962C8B-B14F-4D97-AF65-F5344CB8AC3E}">
        <p14:creationId xmlns:p14="http://schemas.microsoft.com/office/powerpoint/2010/main" val="1313523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recommendations</a:t>
            </a:r>
            <a:endParaRPr lang="en-US" dirty="0"/>
          </a:p>
        </p:txBody>
      </p:sp>
      <p:sp>
        <p:nvSpPr>
          <p:cNvPr id="3" name="Content Placeholder 2"/>
          <p:cNvSpPr>
            <a:spLocks noGrp="1"/>
          </p:cNvSpPr>
          <p:nvPr>
            <p:ph idx="1"/>
          </p:nvPr>
        </p:nvSpPr>
        <p:spPr/>
        <p:txBody>
          <a:bodyPr/>
          <a:lstStyle/>
          <a:p>
            <a:r>
              <a:rPr lang="en-US" dirty="0" smtClean="0"/>
              <a:t>Reach better functionality on selling pages and manager pages</a:t>
            </a:r>
          </a:p>
          <a:p>
            <a:r>
              <a:rPr lang="en-US" dirty="0" smtClean="0"/>
              <a:t>Test more cases for debugging and invalid inputs</a:t>
            </a:r>
          </a:p>
          <a:p>
            <a:r>
              <a:rPr lang="en-US" dirty="0" smtClean="0"/>
              <a:t>Consider more on security and authorization problems</a:t>
            </a:r>
          </a:p>
          <a:p>
            <a:r>
              <a:rPr lang="en-US" dirty="0" smtClean="0"/>
              <a:t>Achieve high speed, stable performance in webpage</a:t>
            </a:r>
          </a:p>
          <a:p>
            <a:r>
              <a:rPr lang="en-US" dirty="0" smtClean="0"/>
              <a:t>Try more on consistency and transplant ability</a:t>
            </a:r>
          </a:p>
          <a:p>
            <a:r>
              <a:rPr lang="en-US" dirty="0" smtClean="0"/>
              <a:t>Preferably use in mysql and javascript</a:t>
            </a:r>
            <a:endParaRPr lang="en-US" dirty="0"/>
          </a:p>
        </p:txBody>
      </p:sp>
    </p:spTree>
    <p:extLst>
      <p:ext uri="{BB962C8B-B14F-4D97-AF65-F5344CB8AC3E}">
        <p14:creationId xmlns:p14="http://schemas.microsoft.com/office/powerpoint/2010/main" val="649601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291</TotalTime>
  <Words>363</Words>
  <Application>Microsoft Macintosh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宋体</vt:lpstr>
      <vt:lpstr>Arial</vt:lpstr>
      <vt:lpstr>Vapor Trail</vt:lpstr>
      <vt:lpstr>Smart Phone Shopping</vt:lpstr>
      <vt:lpstr>Project description</vt:lpstr>
      <vt:lpstr>Goal to achieve</vt:lpstr>
      <vt:lpstr>Live Demo</vt:lpstr>
      <vt:lpstr>Division of labor</vt:lpstr>
      <vt:lpstr>challenges</vt:lpstr>
      <vt:lpstr>Lesson learn</vt:lpstr>
      <vt:lpstr>Future recommendations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Terps Shopping</dc:title>
  <dc:creator>Kaian Sitou</dc:creator>
  <cp:lastModifiedBy>Kaian Sitou</cp:lastModifiedBy>
  <cp:revision>16</cp:revision>
  <dcterms:created xsi:type="dcterms:W3CDTF">2017-07-05T02:24:04Z</dcterms:created>
  <dcterms:modified xsi:type="dcterms:W3CDTF">2017-07-05T15:37:43Z</dcterms:modified>
</cp:coreProperties>
</file>